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6"/>
  </p:notesMasterIdLst>
  <p:sldIdLst>
    <p:sldId id="256" r:id="rId2"/>
    <p:sldId id="271" r:id="rId3"/>
    <p:sldId id="270" r:id="rId4"/>
    <p:sldId id="272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61" autoAdjust="0"/>
  </p:normalViewPr>
  <p:slideViewPr>
    <p:cSldViewPr snapToGrid="0">
      <p:cViewPr varScale="1">
        <p:scale>
          <a:sx n="71" d="100"/>
          <a:sy n="71" d="100"/>
        </p:scale>
        <p:origin x="110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8906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1491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A8B2B0DA-9FE9-DAC1-E718-6207D8E2C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>
            <a:extLst>
              <a:ext uri="{FF2B5EF4-FFF2-40B4-BE49-F238E27FC236}">
                <a16:creationId xmlns:a16="http://schemas.microsoft.com/office/drawing/2014/main" id="{ECACA7CB-7B74-572C-A397-AE7FC60E0F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5" name="Google Shape;115;p6:notes">
            <a:extLst>
              <a:ext uri="{FF2B5EF4-FFF2-40B4-BE49-F238E27FC236}">
                <a16:creationId xmlns:a16="http://schemas.microsoft.com/office/drawing/2014/main" id="{EA91EC16-2E59-7714-732A-E19F9636FC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121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CE205BDE-8BCE-6C66-A1AF-686131E6F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>
            <a:extLst>
              <a:ext uri="{FF2B5EF4-FFF2-40B4-BE49-F238E27FC236}">
                <a16:creationId xmlns:a16="http://schemas.microsoft.com/office/drawing/2014/main" id="{FEE803F1-4D7A-2DCC-5319-7D155F7548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5" name="Google Shape;115;p6:notes">
            <a:extLst>
              <a:ext uri="{FF2B5EF4-FFF2-40B4-BE49-F238E27FC236}">
                <a16:creationId xmlns:a16="http://schemas.microsoft.com/office/drawing/2014/main" id="{ACB03171-0EFF-DFBC-7120-57320A7B4E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212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0889C897-675B-E333-8606-A24D01C03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>
            <a:extLst>
              <a:ext uri="{FF2B5EF4-FFF2-40B4-BE49-F238E27FC236}">
                <a16:creationId xmlns:a16="http://schemas.microsoft.com/office/drawing/2014/main" id="{BACFE327-F5CE-5FFF-1C96-2E14C41B1B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5" name="Google Shape;115;p6:notes">
            <a:extLst>
              <a:ext uri="{FF2B5EF4-FFF2-40B4-BE49-F238E27FC236}">
                <a16:creationId xmlns:a16="http://schemas.microsoft.com/office/drawing/2014/main" id="{1026AB07-7FBF-70E7-E007-DF73259F0F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45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t="3" r="6600" b="-36684"/>
          <a:stretch/>
        </p:blipFill>
        <p:spPr>
          <a:xfrm>
            <a:off x="436034" y="858109"/>
            <a:ext cx="11387159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35446" b="23513"/>
          <a:stretch/>
        </p:blipFill>
        <p:spPr>
          <a:xfrm>
            <a:off x="0" y="4799507"/>
            <a:ext cx="1737360" cy="205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239223" y="1795994"/>
            <a:ext cx="1579199" cy="11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986194"/>
            <a:ext cx="9144000" cy="127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2"/>
          <p:cNvSpPr txBox="1"/>
          <p:nvPr/>
        </p:nvSpPr>
        <p:spPr>
          <a:xfrm>
            <a:off x="873760" y="-53848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422" y="343373"/>
            <a:ext cx="3892160" cy="388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 t="3" r="6600" b="-36684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838200" y="2562303"/>
            <a:ext cx="915924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4800"/>
              <a:buFont typeface="Arial"/>
              <a:buNone/>
              <a:defRPr sz="4800">
                <a:solidFill>
                  <a:srgbClr val="193E7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311719">
            <a:off x="10164502" y="1227960"/>
            <a:ext cx="1342276" cy="128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5">
            <a:alphaModFix/>
          </a:blip>
          <a:srcRect l="8151" b="33143"/>
          <a:stretch/>
        </p:blipFill>
        <p:spPr>
          <a:xfrm>
            <a:off x="1" y="4480660"/>
            <a:ext cx="3091180" cy="237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422" y="343231"/>
            <a:ext cx="3892160" cy="388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 rotWithShape="1">
          <a:blip r:embed="rId3">
            <a:alphaModFix/>
          </a:blip>
          <a:srcRect t="3" r="6600" b="-36684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4">
            <a:alphaModFix/>
          </a:blip>
          <a:srcRect l="8151" b="33143"/>
          <a:stretch/>
        </p:blipFill>
        <p:spPr>
          <a:xfrm>
            <a:off x="1" y="4480660"/>
            <a:ext cx="3091180" cy="237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5751" y="1519647"/>
            <a:ext cx="1155700" cy="9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4800"/>
              <a:buFont typeface="Arial"/>
              <a:buNone/>
              <a:defRPr sz="4800">
                <a:solidFill>
                  <a:srgbClr val="193E7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422" y="343231"/>
            <a:ext cx="3892160" cy="388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3">
            <a:alphaModFix/>
          </a:blip>
          <a:srcRect t="3" r="6600" b="-36684"/>
          <a:stretch/>
        </p:blipFill>
        <p:spPr>
          <a:xfrm>
            <a:off x="436034" y="858109"/>
            <a:ext cx="11387159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 rotWithShape="1">
          <a:blip r:embed="rId4">
            <a:alphaModFix/>
          </a:blip>
          <a:srcRect l="35446" b="23513"/>
          <a:stretch/>
        </p:blipFill>
        <p:spPr>
          <a:xfrm>
            <a:off x="0" y="4799507"/>
            <a:ext cx="1737360" cy="205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239223" y="1795994"/>
            <a:ext cx="1579199" cy="11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10"/>
          <p:cNvSpPr txBox="1"/>
          <p:nvPr/>
        </p:nvSpPr>
        <p:spPr>
          <a:xfrm>
            <a:off x="873760" y="-53848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422" y="343373"/>
            <a:ext cx="3892160" cy="388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larissa.giebel@liverpool.ac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ctrTitle"/>
          </p:nvPr>
        </p:nvSpPr>
        <p:spPr>
          <a:xfrm>
            <a:off x="1086900" y="2876050"/>
            <a:ext cx="100182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GB" sz="4800" dirty="0"/>
              <a:t>Dementia Research</a:t>
            </a:r>
            <a:endParaRPr sz="4800" b="1" dirty="0">
              <a:latin typeface="+mn-lt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C40F2ED7-1988-AF80-7B1F-6E39DA378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BB3224A-EBE0-458E-C933-B4323886744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13165" y="1162326"/>
            <a:ext cx="10052364" cy="8305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Advanced care home co-design</a:t>
            </a:r>
          </a:p>
        </p:txBody>
      </p:sp>
      <p:pic>
        <p:nvPicPr>
          <p:cNvPr id="6" name="Picture 5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7777F173-6849-30E6-9578-5E44DDD73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49" b="20018"/>
          <a:stretch/>
        </p:blipFill>
        <p:spPr>
          <a:xfrm>
            <a:off x="2321170" y="2763874"/>
            <a:ext cx="4347572" cy="3649665"/>
          </a:xfrm>
          <a:prstGeom prst="rect">
            <a:avLst/>
          </a:prstGeom>
        </p:spPr>
      </p:pic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E10E0C25-1012-6271-6233-9222745541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32" t="18462" r="14831" b="13188"/>
          <a:stretch/>
        </p:blipFill>
        <p:spPr>
          <a:xfrm>
            <a:off x="6008573" y="2365290"/>
            <a:ext cx="4347572" cy="364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8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C06E10AF-5528-977F-F87A-3DD0473B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5F5A6AEA-E945-7FD8-638C-5FBC5549026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13165" y="1162326"/>
            <a:ext cx="10052364" cy="8928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Dementia inequalities boardgame</a:t>
            </a:r>
          </a:p>
        </p:txBody>
      </p:sp>
      <p:pic>
        <p:nvPicPr>
          <p:cNvPr id="6" name="Picture 5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252E6F4-853B-B5A6-0239-2F34C0511B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6" t="18462" r="11237"/>
          <a:stretch/>
        </p:blipFill>
        <p:spPr>
          <a:xfrm>
            <a:off x="6002216" y="2137218"/>
            <a:ext cx="4753882" cy="3354440"/>
          </a:xfrm>
          <a:prstGeom prst="rect">
            <a:avLst/>
          </a:prstGeom>
        </p:spPr>
      </p:pic>
      <p:pic>
        <p:nvPicPr>
          <p:cNvPr id="3" name="Picture 2" descr="A sign outside of a building&#10;&#10;AI-generated content may be incorrect.">
            <a:extLst>
              <a:ext uri="{FF2B5EF4-FFF2-40B4-BE49-F238E27FC236}">
                <a16:creationId xmlns:a16="http://schemas.microsoft.com/office/drawing/2014/main" id="{7C961DC4-A890-AED7-66D0-DBBBE65B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394" y="3038116"/>
            <a:ext cx="4325815" cy="32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8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20021110-9412-44D7-781D-119A01BE7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B1903B3-758E-0613-6008-DF8EF26D3C5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13165" y="1162326"/>
            <a:ext cx="10052364" cy="89283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Details of further research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70CB0-34CC-C191-DA68-C886EBD8C69E}"/>
              </a:ext>
            </a:extLst>
          </p:cNvPr>
          <p:cNvSpPr txBox="1"/>
          <p:nvPr/>
        </p:nvSpPr>
        <p:spPr>
          <a:xfrm>
            <a:off x="1301675" y="2076671"/>
            <a:ext cx="93806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If you want any further details of the research studies or the dementia research group, please contact:</a:t>
            </a:r>
          </a:p>
          <a:p>
            <a:r>
              <a:rPr lang="en-GB" sz="2400" dirty="0">
                <a:solidFill>
                  <a:srgbClr val="0070C0"/>
                </a:solidFill>
              </a:rPr>
              <a:t>	Dr Clarissa Giebel: </a:t>
            </a:r>
            <a:r>
              <a:rPr lang="en-GB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clarissa.giebel@liverpool.ac.uk</a:t>
            </a:r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>
                <a:solidFill>
                  <a:srgbClr val="0070C0"/>
                </a:solidFill>
              </a:rPr>
              <a:t> 	</a:t>
            </a:r>
            <a:r>
              <a:rPr lang="en-GB" sz="1800" i="1" dirty="0">
                <a:solidFill>
                  <a:srgbClr val="0070C0"/>
                </a:solidFill>
              </a:rPr>
              <a:t>Dementia Research Group Lead</a:t>
            </a:r>
          </a:p>
          <a:p>
            <a:r>
              <a:rPr lang="en-GB" sz="2400" dirty="0">
                <a:solidFill>
                  <a:srgbClr val="0070C0"/>
                </a:solidFill>
              </a:rPr>
              <a:t>			OR</a:t>
            </a:r>
          </a:p>
          <a:p>
            <a:r>
              <a:rPr lang="en-GB" sz="2400" dirty="0">
                <a:solidFill>
                  <a:srgbClr val="0070C0"/>
                </a:solidFill>
              </a:rPr>
              <a:t>	Dr James Coleman Watson: james.watson2@liverpool.ac.uk </a:t>
            </a:r>
            <a:r>
              <a:rPr lang="en-GB" sz="1800" i="1" dirty="0">
                <a:solidFill>
                  <a:srgbClr val="0070C0"/>
                </a:solidFill>
              </a:rPr>
              <a:t>	Postdoctoral Research Associate</a:t>
            </a:r>
            <a:endParaRPr lang="en-GB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0451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7859DB56935E46A5F764AC460B36DE" ma:contentTypeVersion="17" ma:contentTypeDescription="Create a new document." ma:contentTypeScope="" ma:versionID="5abd8b891a6bf5b6bfea41d6f6dfa4b9">
  <xsd:schema xmlns:xsd="http://www.w3.org/2001/XMLSchema" xmlns:xs="http://www.w3.org/2001/XMLSchema" xmlns:p="http://schemas.microsoft.com/office/2006/metadata/properties" xmlns:ns2="32044e9f-ceae-447a-8a42-a6cf98d4fc62" xmlns:ns3="2accdd14-8808-43e3-8953-662263701ae7" targetNamespace="http://schemas.microsoft.com/office/2006/metadata/properties" ma:root="true" ma:fieldsID="af242cc5c9a2e93d29cd59e7b5e5f169" ns2:_="" ns3:_="">
    <xsd:import namespace="32044e9f-ceae-447a-8a42-a6cf98d4fc62"/>
    <xsd:import namespace="2accdd14-8808-43e3-8953-662263701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44e9f-ceae-447a-8a42-a6cf98d4fc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fd38f81-9561-40ce-98eb-cd713668d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cdd14-8808-43e3-8953-662263701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b44a97b-ac67-43da-90d3-7f42028a2246}" ma:internalName="TaxCatchAll" ma:showField="CatchAllData" ma:web="2accdd14-8808-43e3-8953-662263701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044e9f-ceae-447a-8a42-a6cf98d4fc62">
      <Terms xmlns="http://schemas.microsoft.com/office/infopath/2007/PartnerControls"/>
    </lcf76f155ced4ddcb4097134ff3c332f>
    <TaxCatchAll xmlns="2accdd14-8808-43e3-8953-662263701ae7" xsi:nil="true"/>
  </documentManagement>
</p:properties>
</file>

<file path=customXml/itemProps1.xml><?xml version="1.0" encoding="utf-8"?>
<ds:datastoreItem xmlns:ds="http://schemas.openxmlformats.org/officeDocument/2006/customXml" ds:itemID="{4D10C39A-7F59-4B70-907B-E2B0BC2B029A}"/>
</file>

<file path=customXml/itemProps2.xml><?xml version="1.0" encoding="utf-8"?>
<ds:datastoreItem xmlns:ds="http://schemas.openxmlformats.org/officeDocument/2006/customXml" ds:itemID="{86ED70F6-030E-442B-AB29-3C124C9058BD}"/>
</file>

<file path=customXml/itemProps3.xml><?xml version="1.0" encoding="utf-8"?>
<ds:datastoreItem xmlns:ds="http://schemas.openxmlformats.org/officeDocument/2006/customXml" ds:itemID="{201876EF-3B9A-4021-A8D8-75B41A4C40F0}"/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75</Words>
  <Application>Microsoft Office PowerPoint</Application>
  <PresentationFormat>Widescreen</PresentationFormat>
  <Paragraphs>9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Custom Design</vt:lpstr>
      <vt:lpstr>Dementia Research</vt:lpstr>
      <vt:lpstr>Advanced care home co-design</vt:lpstr>
      <vt:lpstr>Dementia inequalities boardgame</vt:lpstr>
      <vt:lpstr>Details of further research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ARCFEST!</dc:title>
  <dc:creator>Darren Charles</dc:creator>
  <cp:lastModifiedBy>Coleman Watson, James</cp:lastModifiedBy>
  <cp:revision>15</cp:revision>
  <dcterms:modified xsi:type="dcterms:W3CDTF">2025-03-05T16:24:24Z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0x0101008B7859DB56935E46A5F764AC460B36DE</vt:lpwstr>
  </property>
</Properties>
</file>