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4"/>
  </p:sldMasterIdLst>
  <p:notesMasterIdLst>
    <p:notesMasterId r:id="rId24"/>
  </p:notesMasterIdLst>
  <p:sldIdLst>
    <p:sldId id="256" r:id="rId5"/>
    <p:sldId id="383" r:id="rId6"/>
    <p:sldId id="304" r:id="rId7"/>
    <p:sldId id="312" r:id="rId8"/>
    <p:sldId id="305" r:id="rId9"/>
    <p:sldId id="323" r:id="rId10"/>
    <p:sldId id="321" r:id="rId11"/>
    <p:sldId id="324" r:id="rId12"/>
    <p:sldId id="313" r:id="rId13"/>
    <p:sldId id="315" r:id="rId14"/>
    <p:sldId id="314" r:id="rId15"/>
    <p:sldId id="317" r:id="rId16"/>
    <p:sldId id="316" r:id="rId17"/>
    <p:sldId id="322" r:id="rId18"/>
    <p:sldId id="319" r:id="rId19"/>
    <p:sldId id="320" r:id="rId20"/>
    <p:sldId id="308" r:id="rId21"/>
    <p:sldId id="380" r:id="rId22"/>
    <p:sldId id="3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" id="{B6FED178-9A1F-4627-BBEF-FE65ABF0480E}">
          <p14:sldIdLst>
            <p14:sldId id="256"/>
            <p14:sldId id="383"/>
            <p14:sldId id="304"/>
            <p14:sldId id="312"/>
            <p14:sldId id="305"/>
            <p14:sldId id="323"/>
            <p14:sldId id="321"/>
            <p14:sldId id="324"/>
            <p14:sldId id="313"/>
            <p14:sldId id="315"/>
            <p14:sldId id="314"/>
            <p14:sldId id="317"/>
            <p14:sldId id="316"/>
            <p14:sldId id="322"/>
            <p14:sldId id="319"/>
            <p14:sldId id="320"/>
          </p14:sldIdLst>
        </p14:section>
        <p14:section name="End of presentation slide" id="{3DEFE252-2300-493E-B711-856B44168019}">
          <p14:sldIdLst>
            <p14:sldId id="308"/>
            <p14:sldId id="380"/>
            <p14:sldId id="3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32109A1-E848-3FA6-D536-113408F20D88}" name="Cloke, Jane" initials="CJ" userId="S::jcloke@liverpool.ac.uk::b3a38e78-f9f5-47b1-bc6e-0d6f7d90015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3E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8EB87D-DB64-2C8B-F14C-7459ED1B3314}" v="273" dt="2024-11-04T15:20:02.4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oke, Jane" userId="S::jcloke@liverpool.ac.uk::b3a38e78-f9f5-47b1-bc6e-0d6f7d90015d" providerId="AD" clId="Web-{B7C77A46-CA7A-DC01-5ED6-95F11CF04772}"/>
    <pc:docChg chg="addSld modSld sldOrd modSection">
      <pc:chgData name="Cloke, Jane" userId="S::jcloke@liverpool.ac.uk::b3a38e78-f9f5-47b1-bc6e-0d6f7d90015d" providerId="AD" clId="Web-{B7C77A46-CA7A-DC01-5ED6-95F11CF04772}" dt="2024-10-07T10:28:34.798" v="42" actId="20577"/>
      <pc:docMkLst>
        <pc:docMk/>
      </pc:docMkLst>
      <pc:sldChg chg="modSp">
        <pc:chgData name="Cloke, Jane" userId="S::jcloke@liverpool.ac.uk::b3a38e78-f9f5-47b1-bc6e-0d6f7d90015d" providerId="AD" clId="Web-{B7C77A46-CA7A-DC01-5ED6-95F11CF04772}" dt="2024-10-07T10:23:09.025" v="0" actId="1076"/>
        <pc:sldMkLst>
          <pc:docMk/>
          <pc:sldMk cId="6280442" sldId="312"/>
        </pc:sldMkLst>
        <pc:picChg chg="mod">
          <ac:chgData name="Cloke, Jane" userId="S::jcloke@liverpool.ac.uk::b3a38e78-f9f5-47b1-bc6e-0d6f7d90015d" providerId="AD" clId="Web-{B7C77A46-CA7A-DC01-5ED6-95F11CF04772}" dt="2024-10-07T10:23:09.025" v="0" actId="1076"/>
          <ac:picMkLst>
            <pc:docMk/>
            <pc:sldMk cId="6280442" sldId="312"/>
            <ac:picMk id="42" creationId="{AD7AF264-39FE-891F-C2A5-06B04177C43A}"/>
          </ac:picMkLst>
        </pc:picChg>
      </pc:sldChg>
      <pc:sldChg chg="modSp add ord replId">
        <pc:chgData name="Cloke, Jane" userId="S::jcloke@liverpool.ac.uk::b3a38e78-f9f5-47b1-bc6e-0d6f7d90015d" providerId="AD" clId="Web-{B7C77A46-CA7A-DC01-5ED6-95F11CF04772}" dt="2024-10-07T10:28:34.798" v="42" actId="20577"/>
        <pc:sldMkLst>
          <pc:docMk/>
          <pc:sldMk cId="2646536334" sldId="325"/>
        </pc:sldMkLst>
        <pc:spChg chg="mod">
          <ac:chgData name="Cloke, Jane" userId="S::jcloke@liverpool.ac.uk::b3a38e78-f9f5-47b1-bc6e-0d6f7d90015d" providerId="AD" clId="Web-{B7C77A46-CA7A-DC01-5ED6-95F11CF04772}" dt="2024-10-07T10:24:40.871" v="16" actId="20577"/>
          <ac:spMkLst>
            <pc:docMk/>
            <pc:sldMk cId="2646536334" sldId="325"/>
            <ac:spMk id="2" creationId="{6B4E9B6D-FB05-49BA-A857-0E208A36861B}"/>
          </ac:spMkLst>
        </pc:spChg>
        <pc:spChg chg="mod">
          <ac:chgData name="Cloke, Jane" userId="S::jcloke@liverpool.ac.uk::b3a38e78-f9f5-47b1-bc6e-0d6f7d90015d" providerId="AD" clId="Web-{B7C77A46-CA7A-DC01-5ED6-95F11CF04772}" dt="2024-10-07T10:28:34.798" v="42" actId="20577"/>
          <ac:spMkLst>
            <pc:docMk/>
            <pc:sldMk cId="2646536334" sldId="325"/>
            <ac:spMk id="3" creationId="{714B05FC-5189-44E9-94EB-4C7490F0DE9C}"/>
          </ac:spMkLst>
        </pc:spChg>
      </pc:sldChg>
    </pc:docChg>
  </pc:docChgLst>
  <pc:docChgLst>
    <pc:chgData name="Cunningham, Sian" userId="S::sianc87@liverpool.ac.uk::066507e1-9d0b-4dce-ad85-35b41f2b6911" providerId="AD" clId="Web-{CC6BD9CE-AFBD-0F3D-2BE0-70C11C380C65}"/>
    <pc:docChg chg="modSld">
      <pc:chgData name="Cunningham, Sian" userId="S::sianc87@liverpool.ac.uk::066507e1-9d0b-4dce-ad85-35b41f2b6911" providerId="AD" clId="Web-{CC6BD9CE-AFBD-0F3D-2BE0-70C11C380C65}" dt="2024-07-01T11:18:20.460" v="1" actId="20577"/>
      <pc:docMkLst>
        <pc:docMk/>
      </pc:docMkLst>
      <pc:sldChg chg="modSp">
        <pc:chgData name="Cunningham, Sian" userId="S::sianc87@liverpool.ac.uk::066507e1-9d0b-4dce-ad85-35b41f2b6911" providerId="AD" clId="Web-{CC6BD9CE-AFBD-0F3D-2BE0-70C11C380C65}" dt="2024-07-01T11:18:20.460" v="1" actId="20577"/>
        <pc:sldMkLst>
          <pc:docMk/>
          <pc:sldMk cId="1772643134" sldId="323"/>
        </pc:sldMkLst>
        <pc:spChg chg="mod">
          <ac:chgData name="Cunningham, Sian" userId="S::sianc87@liverpool.ac.uk::066507e1-9d0b-4dce-ad85-35b41f2b6911" providerId="AD" clId="Web-{CC6BD9CE-AFBD-0F3D-2BE0-70C11C380C65}" dt="2024-07-01T11:18:20.460" v="1" actId="20577"/>
          <ac:spMkLst>
            <pc:docMk/>
            <pc:sldMk cId="1772643134" sldId="323"/>
            <ac:spMk id="10" creationId="{1E00DEF7-E790-449D-96A0-26EF5E45D483}"/>
          </ac:spMkLst>
        </pc:spChg>
      </pc:sldChg>
    </pc:docChg>
  </pc:docChgLst>
  <pc:docChgLst>
    <pc:chgData name="Cloke, Jane" userId="S::jcloke@liverpool.ac.uk::b3a38e78-f9f5-47b1-bc6e-0d6f7d90015d" providerId="AD" clId="Web-{18A8EBEE-8231-4521-1D5C-C3D13793C495}"/>
    <pc:docChg chg="modSld">
      <pc:chgData name="Cloke, Jane" userId="S::jcloke@liverpool.ac.uk::b3a38e78-f9f5-47b1-bc6e-0d6f7d90015d" providerId="AD" clId="Web-{18A8EBEE-8231-4521-1D5C-C3D13793C495}" dt="2024-10-14T15:42:26.697" v="2" actId="1076"/>
      <pc:docMkLst>
        <pc:docMk/>
      </pc:docMkLst>
      <pc:sldChg chg="modSp">
        <pc:chgData name="Cloke, Jane" userId="S::jcloke@liverpool.ac.uk::b3a38e78-f9f5-47b1-bc6e-0d6f7d90015d" providerId="AD" clId="Web-{18A8EBEE-8231-4521-1D5C-C3D13793C495}" dt="2024-10-14T15:42:26.697" v="2" actId="1076"/>
        <pc:sldMkLst>
          <pc:docMk/>
          <pc:sldMk cId="1772643134" sldId="323"/>
        </pc:sldMkLst>
        <pc:spChg chg="mod">
          <ac:chgData name="Cloke, Jane" userId="S::jcloke@liverpool.ac.uk::b3a38e78-f9f5-47b1-bc6e-0d6f7d90015d" providerId="AD" clId="Web-{18A8EBEE-8231-4521-1D5C-C3D13793C495}" dt="2024-10-14T15:42:26.697" v="2" actId="1076"/>
          <ac:spMkLst>
            <pc:docMk/>
            <pc:sldMk cId="1772643134" sldId="323"/>
            <ac:spMk id="10" creationId="{1E00DEF7-E790-449D-96A0-26EF5E45D483}"/>
          </ac:spMkLst>
        </pc:spChg>
      </pc:sldChg>
    </pc:docChg>
  </pc:docChgLst>
  <pc:docChgLst>
    <pc:chgData name="Cloke, Jane" userId="S::jcloke@liverpool.ac.uk::b3a38e78-f9f5-47b1-bc6e-0d6f7d90015d" providerId="AD" clId="Web-{27BED97E-0E1C-2704-8081-800671A87DBF}"/>
    <pc:docChg chg="delSld modSld modSection">
      <pc:chgData name="Cloke, Jane" userId="S::jcloke@liverpool.ac.uk::b3a38e78-f9f5-47b1-bc6e-0d6f7d90015d" providerId="AD" clId="Web-{27BED97E-0E1C-2704-8081-800671A87DBF}" dt="2024-10-21T16:34:55.442" v="12" actId="20577"/>
      <pc:docMkLst>
        <pc:docMk/>
      </pc:docMkLst>
      <pc:sldChg chg="modSp">
        <pc:chgData name="Cloke, Jane" userId="S::jcloke@liverpool.ac.uk::b3a38e78-f9f5-47b1-bc6e-0d6f7d90015d" providerId="AD" clId="Web-{27BED97E-0E1C-2704-8081-800671A87DBF}" dt="2024-10-21T16:34:55.442" v="12" actId="20577"/>
        <pc:sldMkLst>
          <pc:docMk/>
          <pc:sldMk cId="2063934534" sldId="383"/>
        </pc:sldMkLst>
        <pc:spChg chg="mod">
          <ac:chgData name="Cloke, Jane" userId="S::jcloke@liverpool.ac.uk::b3a38e78-f9f5-47b1-bc6e-0d6f7d90015d" providerId="AD" clId="Web-{27BED97E-0E1C-2704-8081-800671A87DBF}" dt="2024-10-21T16:34:55.442" v="12" actId="20577"/>
          <ac:spMkLst>
            <pc:docMk/>
            <pc:sldMk cId="2063934534" sldId="383"/>
            <ac:spMk id="4" creationId="{E53460EB-1D0F-1664-94F2-EA4DC44695D8}"/>
          </ac:spMkLst>
        </pc:spChg>
      </pc:sldChg>
      <pc:sldChg chg="del">
        <pc:chgData name="Cloke, Jane" userId="S::jcloke@liverpool.ac.uk::b3a38e78-f9f5-47b1-bc6e-0d6f7d90015d" providerId="AD" clId="Web-{27BED97E-0E1C-2704-8081-800671A87DBF}" dt="2024-10-21T16:33:54.846" v="0"/>
        <pc:sldMkLst>
          <pc:docMk/>
          <pc:sldMk cId="2294524575" sldId="386"/>
        </pc:sldMkLst>
      </pc:sldChg>
    </pc:docChg>
  </pc:docChgLst>
  <pc:docChgLst>
    <pc:chgData name="Cloke, Jane" userId="S::jcloke@liverpool.ac.uk::b3a38e78-f9f5-47b1-bc6e-0d6f7d90015d" providerId="AD" clId="Web-{EB8EB87D-DB64-2C8B-F14C-7459ED1B3314}"/>
    <pc:docChg chg="addSld modSld sldOrd modSection">
      <pc:chgData name="Cloke, Jane" userId="S::jcloke@liverpool.ac.uk::b3a38e78-f9f5-47b1-bc6e-0d6f7d90015d" providerId="AD" clId="Web-{EB8EB87D-DB64-2C8B-F14C-7459ED1B3314}" dt="2024-11-04T15:20:22.722" v="281"/>
      <pc:docMkLst>
        <pc:docMk/>
      </pc:docMkLst>
      <pc:sldChg chg="modSp">
        <pc:chgData name="Cloke, Jane" userId="S::jcloke@liverpool.ac.uk::b3a38e78-f9f5-47b1-bc6e-0d6f7d90015d" providerId="AD" clId="Web-{EB8EB87D-DB64-2C8B-F14C-7459ED1B3314}" dt="2024-11-04T14:41:01.065" v="98" actId="20577"/>
        <pc:sldMkLst>
          <pc:docMk/>
          <pc:sldMk cId="1757406819" sldId="256"/>
        </pc:sldMkLst>
        <pc:spChg chg="mod">
          <ac:chgData name="Cloke, Jane" userId="S::jcloke@liverpool.ac.uk::b3a38e78-f9f5-47b1-bc6e-0d6f7d90015d" providerId="AD" clId="Web-{EB8EB87D-DB64-2C8B-F14C-7459ED1B3314}" dt="2024-11-04T14:41:01.065" v="98" actId="20577"/>
          <ac:spMkLst>
            <pc:docMk/>
            <pc:sldMk cId="1757406819" sldId="256"/>
            <ac:spMk id="7" creationId="{00000000-0000-0000-0000-000000000000}"/>
          </ac:spMkLst>
        </pc:spChg>
      </pc:sldChg>
      <pc:sldChg chg="addSp delSp modSp ord">
        <pc:chgData name="Cloke, Jane" userId="S::jcloke@liverpool.ac.uk::b3a38e78-f9f5-47b1-bc6e-0d6f7d90015d" providerId="AD" clId="Web-{EB8EB87D-DB64-2C8B-F14C-7459ED1B3314}" dt="2024-11-04T14:36:43.602" v="65" actId="20577"/>
        <pc:sldMkLst>
          <pc:docMk/>
          <pc:sldMk cId="2284227829" sldId="304"/>
        </pc:sldMkLst>
        <pc:spChg chg="mod">
          <ac:chgData name="Cloke, Jane" userId="S::jcloke@liverpool.ac.uk::b3a38e78-f9f5-47b1-bc6e-0d6f7d90015d" providerId="AD" clId="Web-{EB8EB87D-DB64-2C8B-F14C-7459ED1B3314}" dt="2024-11-04T14:33:58.251" v="5"/>
          <ac:spMkLst>
            <pc:docMk/>
            <pc:sldMk cId="2284227829" sldId="304"/>
            <ac:spMk id="2" creationId="{6B4E9B6D-FB05-49BA-A857-0E208A36861B}"/>
          </ac:spMkLst>
        </pc:spChg>
        <pc:spChg chg="mod">
          <ac:chgData name="Cloke, Jane" userId="S::jcloke@liverpool.ac.uk::b3a38e78-f9f5-47b1-bc6e-0d6f7d90015d" providerId="AD" clId="Web-{EB8EB87D-DB64-2C8B-F14C-7459ED1B3314}" dt="2024-11-04T14:36:43.602" v="65" actId="20577"/>
          <ac:spMkLst>
            <pc:docMk/>
            <pc:sldMk cId="2284227829" sldId="304"/>
            <ac:spMk id="3" creationId="{714B05FC-5189-44E9-94EB-4C7490F0DE9C}"/>
          </ac:spMkLst>
        </pc:spChg>
        <pc:spChg chg="del">
          <ac:chgData name="Cloke, Jane" userId="S::jcloke@liverpool.ac.uk::b3a38e78-f9f5-47b1-bc6e-0d6f7d90015d" providerId="AD" clId="Web-{EB8EB87D-DB64-2C8B-F14C-7459ED1B3314}" dt="2024-11-04T14:33:58.251" v="5"/>
          <ac:spMkLst>
            <pc:docMk/>
            <pc:sldMk cId="2284227829" sldId="304"/>
            <ac:spMk id="8" creationId="{A85DEC5C-A3A8-4628-A7E8-0B10A9FDA3EE}"/>
          </ac:spMkLst>
        </pc:spChg>
        <pc:spChg chg="del">
          <ac:chgData name="Cloke, Jane" userId="S::jcloke@liverpool.ac.uk::b3a38e78-f9f5-47b1-bc6e-0d6f7d90015d" providerId="AD" clId="Web-{EB8EB87D-DB64-2C8B-F14C-7459ED1B3314}" dt="2024-11-04T14:33:58.251" v="5"/>
          <ac:spMkLst>
            <pc:docMk/>
            <pc:sldMk cId="2284227829" sldId="304"/>
            <ac:spMk id="18" creationId="{13C49740-F66E-4FA5-BAF0-20082FFCCD25}"/>
          </ac:spMkLst>
        </pc:spChg>
        <pc:spChg chg="add">
          <ac:chgData name="Cloke, Jane" userId="S::jcloke@liverpool.ac.uk::b3a38e78-f9f5-47b1-bc6e-0d6f7d90015d" providerId="AD" clId="Web-{EB8EB87D-DB64-2C8B-F14C-7459ED1B3314}" dt="2024-11-04T14:33:58.251" v="5"/>
          <ac:spMkLst>
            <pc:docMk/>
            <pc:sldMk cId="2284227829" sldId="304"/>
            <ac:spMk id="23" creationId="{04812C46-200A-4DEB-A05E-3ED6C68C2387}"/>
          </ac:spMkLst>
        </pc:spChg>
        <pc:spChg chg="add">
          <ac:chgData name="Cloke, Jane" userId="S::jcloke@liverpool.ac.uk::b3a38e78-f9f5-47b1-bc6e-0d6f7d90015d" providerId="AD" clId="Web-{EB8EB87D-DB64-2C8B-F14C-7459ED1B3314}" dt="2024-11-04T14:33:58.251" v="5"/>
          <ac:spMkLst>
            <pc:docMk/>
            <pc:sldMk cId="2284227829" sldId="304"/>
            <ac:spMk id="25" creationId="{D1EA859B-E555-4109-94F3-6700E046E008}"/>
          </ac:spMkLst>
        </pc:spChg>
        <pc:grpChg chg="del">
          <ac:chgData name="Cloke, Jane" userId="S::jcloke@liverpool.ac.uk::b3a38e78-f9f5-47b1-bc6e-0d6f7d90015d" providerId="AD" clId="Web-{EB8EB87D-DB64-2C8B-F14C-7459ED1B3314}" dt="2024-11-04T14:33:58.251" v="5"/>
          <ac:grpSpMkLst>
            <pc:docMk/>
            <pc:sldMk cId="2284227829" sldId="304"/>
            <ac:grpSpMk id="10" creationId="{EB0AA77A-5BD1-4B69-A267-C53721CF18E3}"/>
          </ac:grpSpMkLst>
        </pc:grpChg>
        <pc:picChg chg="add mod ord">
          <ac:chgData name="Cloke, Jane" userId="S::jcloke@liverpool.ac.uk::b3a38e78-f9f5-47b1-bc6e-0d6f7d90015d" providerId="AD" clId="Web-{EB8EB87D-DB64-2C8B-F14C-7459ED1B3314}" dt="2024-11-04T14:33:58.251" v="5"/>
          <ac:picMkLst>
            <pc:docMk/>
            <pc:sldMk cId="2284227829" sldId="304"/>
            <ac:picMk id="4" creationId="{1BB10DF5-E3FD-0881-7A5B-D158FB439BBA}"/>
          </ac:picMkLst>
        </pc:picChg>
      </pc:sldChg>
      <pc:sldChg chg="addSp modSp mod ord setBg">
        <pc:chgData name="Cloke, Jane" userId="S::jcloke@liverpool.ac.uk::b3a38e78-f9f5-47b1-bc6e-0d6f7d90015d" providerId="AD" clId="Web-{EB8EB87D-DB64-2C8B-F14C-7459ED1B3314}" dt="2024-11-04T15:00:37.909" v="241"/>
        <pc:sldMkLst>
          <pc:docMk/>
          <pc:sldMk cId="3506362256" sldId="308"/>
        </pc:sldMkLst>
        <pc:spChg chg="mod">
          <ac:chgData name="Cloke, Jane" userId="S::jcloke@liverpool.ac.uk::b3a38e78-f9f5-47b1-bc6e-0d6f7d90015d" providerId="AD" clId="Web-{EB8EB87D-DB64-2C8B-F14C-7459ED1B3314}" dt="2024-11-04T14:39:49.734" v="72"/>
          <ac:spMkLst>
            <pc:docMk/>
            <pc:sldMk cId="3506362256" sldId="308"/>
            <ac:spMk id="2" creationId="{5F21E2EA-DC54-4E95-BB61-AB189038920D}"/>
          </ac:spMkLst>
        </pc:spChg>
        <pc:spChg chg="mod">
          <ac:chgData name="Cloke, Jane" userId="S::jcloke@liverpool.ac.uk::b3a38e78-f9f5-47b1-bc6e-0d6f7d90015d" providerId="AD" clId="Web-{EB8EB87D-DB64-2C8B-F14C-7459ED1B3314}" dt="2024-11-04T14:40:04.704" v="75" actId="20577"/>
          <ac:spMkLst>
            <pc:docMk/>
            <pc:sldMk cId="3506362256" sldId="308"/>
            <ac:spMk id="3" creationId="{AF07EC03-4821-4F72-B8ED-F05065062258}"/>
          </ac:spMkLst>
        </pc:spChg>
        <pc:spChg chg="add">
          <ac:chgData name="Cloke, Jane" userId="S::jcloke@liverpool.ac.uk::b3a38e78-f9f5-47b1-bc6e-0d6f7d90015d" providerId="AD" clId="Web-{EB8EB87D-DB64-2C8B-F14C-7459ED1B3314}" dt="2024-11-04T14:39:49.734" v="72"/>
          <ac:spMkLst>
            <pc:docMk/>
            <pc:sldMk cId="3506362256" sldId="308"/>
            <ac:spMk id="9" creationId="{04812C46-200A-4DEB-A05E-3ED6C68C2387}"/>
          </ac:spMkLst>
        </pc:spChg>
        <pc:spChg chg="add">
          <ac:chgData name="Cloke, Jane" userId="S::jcloke@liverpool.ac.uk::b3a38e78-f9f5-47b1-bc6e-0d6f7d90015d" providerId="AD" clId="Web-{EB8EB87D-DB64-2C8B-F14C-7459ED1B3314}" dt="2024-11-04T14:39:49.734" v="72"/>
          <ac:spMkLst>
            <pc:docMk/>
            <pc:sldMk cId="3506362256" sldId="308"/>
            <ac:spMk id="11" creationId="{D1EA859B-E555-4109-94F3-6700E046E008}"/>
          </ac:spMkLst>
        </pc:spChg>
        <pc:picChg chg="add">
          <ac:chgData name="Cloke, Jane" userId="S::jcloke@liverpool.ac.uk::b3a38e78-f9f5-47b1-bc6e-0d6f7d90015d" providerId="AD" clId="Web-{EB8EB87D-DB64-2C8B-F14C-7459ED1B3314}" dt="2024-11-04T14:39:49.734" v="72"/>
          <ac:picMkLst>
            <pc:docMk/>
            <pc:sldMk cId="3506362256" sldId="308"/>
            <ac:picMk id="5" creationId="{92C9E4B5-6758-F2B2-86C5-8103486FD817}"/>
          </ac:picMkLst>
        </pc:picChg>
      </pc:sldChg>
      <pc:sldChg chg="ord">
        <pc:chgData name="Cloke, Jane" userId="S::jcloke@liverpool.ac.uk::b3a38e78-f9f5-47b1-bc6e-0d6f7d90015d" providerId="AD" clId="Web-{EB8EB87D-DB64-2C8B-F14C-7459ED1B3314}" dt="2024-11-04T14:48:54.803" v="101"/>
        <pc:sldMkLst>
          <pc:docMk/>
          <pc:sldMk cId="6280442" sldId="312"/>
        </pc:sldMkLst>
      </pc:sldChg>
      <pc:sldChg chg="addSp delSp modSp">
        <pc:chgData name="Cloke, Jane" userId="S::jcloke@liverpool.ac.uk::b3a38e78-f9f5-47b1-bc6e-0d6f7d90015d" providerId="AD" clId="Web-{EB8EB87D-DB64-2C8B-F14C-7459ED1B3314}" dt="2024-11-04T14:38:10.011" v="68"/>
        <pc:sldMkLst>
          <pc:docMk/>
          <pc:sldMk cId="2456170004" sldId="314"/>
        </pc:sldMkLst>
        <pc:spChg chg="mod">
          <ac:chgData name="Cloke, Jane" userId="S::jcloke@liverpool.ac.uk::b3a38e78-f9f5-47b1-bc6e-0d6f7d90015d" providerId="AD" clId="Web-{EB8EB87D-DB64-2C8B-F14C-7459ED1B3314}" dt="2024-11-04T14:38:10.011" v="68"/>
          <ac:spMkLst>
            <pc:docMk/>
            <pc:sldMk cId="2456170004" sldId="314"/>
            <ac:spMk id="2" creationId="{13890080-5FDA-5C57-1750-9CBDCCB4BD45}"/>
          </ac:spMkLst>
        </pc:spChg>
        <pc:spChg chg="mod">
          <ac:chgData name="Cloke, Jane" userId="S::jcloke@liverpool.ac.uk::b3a38e78-f9f5-47b1-bc6e-0d6f7d90015d" providerId="AD" clId="Web-{EB8EB87D-DB64-2C8B-F14C-7459ED1B3314}" dt="2024-11-04T14:38:10.011" v="68"/>
          <ac:spMkLst>
            <pc:docMk/>
            <pc:sldMk cId="2456170004" sldId="314"/>
            <ac:spMk id="3" creationId="{704AA8AE-DD0E-24B6-BAD4-07CCE3B57CC4}"/>
          </ac:spMkLst>
        </pc:spChg>
        <pc:spChg chg="del">
          <ac:chgData name="Cloke, Jane" userId="S::jcloke@liverpool.ac.uk::b3a38e78-f9f5-47b1-bc6e-0d6f7d90015d" providerId="AD" clId="Web-{EB8EB87D-DB64-2C8B-F14C-7459ED1B3314}" dt="2024-11-04T14:38:10.011" v="68"/>
          <ac:spMkLst>
            <pc:docMk/>
            <pc:sldMk cId="2456170004" sldId="314"/>
            <ac:spMk id="9" creationId="{3346177D-ADC4-4968-B747-5CFCD390B5B9}"/>
          </ac:spMkLst>
        </pc:spChg>
        <pc:spChg chg="del">
          <ac:chgData name="Cloke, Jane" userId="S::jcloke@liverpool.ac.uk::b3a38e78-f9f5-47b1-bc6e-0d6f7d90015d" providerId="AD" clId="Web-{EB8EB87D-DB64-2C8B-F14C-7459ED1B3314}" dt="2024-11-04T14:38:10.011" v="68"/>
          <ac:spMkLst>
            <pc:docMk/>
            <pc:sldMk cId="2456170004" sldId="314"/>
            <ac:spMk id="11" creationId="{0844A943-BF79-4FEA-ABB1-3BD54D236606}"/>
          </ac:spMkLst>
        </pc:spChg>
        <pc:spChg chg="del">
          <ac:chgData name="Cloke, Jane" userId="S::jcloke@liverpool.ac.uk::b3a38e78-f9f5-47b1-bc6e-0d6f7d90015d" providerId="AD" clId="Web-{EB8EB87D-DB64-2C8B-F14C-7459ED1B3314}" dt="2024-11-04T14:38:10.011" v="68"/>
          <ac:spMkLst>
            <pc:docMk/>
            <pc:sldMk cId="2456170004" sldId="314"/>
            <ac:spMk id="13" creationId="{6437CC72-F4A8-4DC3-AFAB-D22C482C8100}"/>
          </ac:spMkLst>
        </pc:spChg>
        <pc:spChg chg="add">
          <ac:chgData name="Cloke, Jane" userId="S::jcloke@liverpool.ac.uk::b3a38e78-f9f5-47b1-bc6e-0d6f7d90015d" providerId="AD" clId="Web-{EB8EB87D-DB64-2C8B-F14C-7459ED1B3314}" dt="2024-11-04T14:38:10.011" v="68"/>
          <ac:spMkLst>
            <pc:docMk/>
            <pc:sldMk cId="2456170004" sldId="314"/>
            <ac:spMk id="18" creationId="{B6FACB3C-9069-4791-BC5C-0DB7CD19B853}"/>
          </ac:spMkLst>
        </pc:spChg>
        <pc:spChg chg="add">
          <ac:chgData name="Cloke, Jane" userId="S::jcloke@liverpool.ac.uk::b3a38e78-f9f5-47b1-bc6e-0d6f7d90015d" providerId="AD" clId="Web-{EB8EB87D-DB64-2C8B-F14C-7459ED1B3314}" dt="2024-11-04T14:38:10.011" v="68"/>
          <ac:spMkLst>
            <pc:docMk/>
            <pc:sldMk cId="2456170004" sldId="314"/>
            <ac:spMk id="20" creationId="{71F2038E-D777-4B76-81DD-DD13EE91B9DD}"/>
          </ac:spMkLst>
        </pc:spChg>
        <pc:grpChg chg="add">
          <ac:chgData name="Cloke, Jane" userId="S::jcloke@liverpool.ac.uk::b3a38e78-f9f5-47b1-bc6e-0d6f7d90015d" providerId="AD" clId="Web-{EB8EB87D-DB64-2C8B-F14C-7459ED1B3314}" dt="2024-11-04T14:38:10.011" v="68"/>
          <ac:grpSpMkLst>
            <pc:docMk/>
            <pc:sldMk cId="2456170004" sldId="314"/>
            <ac:grpSpMk id="22" creationId="{DD354807-230F-4402-B1B9-F733A8F1F190}"/>
          </ac:grpSpMkLst>
        </pc:grpChg>
        <pc:picChg chg="mod ord">
          <ac:chgData name="Cloke, Jane" userId="S::jcloke@liverpool.ac.uk::b3a38e78-f9f5-47b1-bc6e-0d6f7d90015d" providerId="AD" clId="Web-{EB8EB87D-DB64-2C8B-F14C-7459ED1B3314}" dt="2024-11-04T14:38:10.011" v="68"/>
          <ac:picMkLst>
            <pc:docMk/>
            <pc:sldMk cId="2456170004" sldId="314"/>
            <ac:picMk id="4" creationId="{C704E426-BBD5-646F-D00D-9C8FB269FF4F}"/>
          </ac:picMkLst>
        </pc:picChg>
      </pc:sldChg>
      <pc:sldChg chg="addSp modSp mod ord setBg">
        <pc:chgData name="Cloke, Jane" userId="S::jcloke@liverpool.ac.uk::b3a38e78-f9f5-47b1-bc6e-0d6f7d90015d" providerId="AD" clId="Web-{EB8EB87D-DB64-2C8B-F14C-7459ED1B3314}" dt="2024-11-04T14:58:23.685" v="239"/>
        <pc:sldMkLst>
          <pc:docMk/>
          <pc:sldMk cId="2890452590" sldId="315"/>
        </pc:sldMkLst>
        <pc:spChg chg="mod">
          <ac:chgData name="Cloke, Jane" userId="S::jcloke@liverpool.ac.uk::b3a38e78-f9f5-47b1-bc6e-0d6f7d90015d" providerId="AD" clId="Web-{EB8EB87D-DB64-2C8B-F14C-7459ED1B3314}" dt="2024-11-04T14:38:32.731" v="69"/>
          <ac:spMkLst>
            <pc:docMk/>
            <pc:sldMk cId="2890452590" sldId="315"/>
            <ac:spMk id="2" creationId="{4D68AC78-6073-3385-A0FC-B21F07CBAFDF}"/>
          </ac:spMkLst>
        </pc:spChg>
        <pc:spChg chg="add">
          <ac:chgData name="Cloke, Jane" userId="S::jcloke@liverpool.ac.uk::b3a38e78-f9f5-47b1-bc6e-0d6f7d90015d" providerId="AD" clId="Web-{EB8EB87D-DB64-2C8B-F14C-7459ED1B3314}" dt="2024-11-04T14:38:32.731" v="69"/>
          <ac:spMkLst>
            <pc:docMk/>
            <pc:sldMk cId="2890452590" sldId="315"/>
            <ac:spMk id="10" creationId="{2659FDB4-FCBE-4A89-B46D-43D4FA54464D}"/>
          </ac:spMkLst>
        </pc:spChg>
        <pc:graphicFrameChg chg="mod modGraphic">
          <ac:chgData name="Cloke, Jane" userId="S::jcloke@liverpool.ac.uk::b3a38e78-f9f5-47b1-bc6e-0d6f7d90015d" providerId="AD" clId="Web-{EB8EB87D-DB64-2C8B-F14C-7459ED1B3314}" dt="2024-11-04T14:38:32.731" v="69"/>
          <ac:graphicFrameMkLst>
            <pc:docMk/>
            <pc:sldMk cId="2890452590" sldId="315"/>
            <ac:graphicFrameMk id="5" creationId="{A17802F2-71F0-29B6-BF7D-F89981F8F679}"/>
          </ac:graphicFrameMkLst>
        </pc:graphicFrameChg>
        <pc:cxnChg chg="add">
          <ac:chgData name="Cloke, Jane" userId="S::jcloke@liverpool.ac.uk::b3a38e78-f9f5-47b1-bc6e-0d6f7d90015d" providerId="AD" clId="Web-{EB8EB87D-DB64-2C8B-F14C-7459ED1B3314}" dt="2024-11-04T14:38:32.731" v="69"/>
          <ac:cxnSpMkLst>
            <pc:docMk/>
            <pc:sldMk cId="2890452590" sldId="315"/>
            <ac:cxnSpMk id="12" creationId="{C8F51B3F-8331-4E4A-AE96-D47B1006EEAD}"/>
          </ac:cxnSpMkLst>
        </pc:cxnChg>
      </pc:sldChg>
      <pc:sldChg chg="addSp delSp modSp mod setBg">
        <pc:chgData name="Cloke, Jane" userId="S::jcloke@liverpool.ac.uk::b3a38e78-f9f5-47b1-bc6e-0d6f7d90015d" providerId="AD" clId="Web-{EB8EB87D-DB64-2C8B-F14C-7459ED1B3314}" dt="2024-11-04T15:20:22.722" v="281"/>
        <pc:sldMkLst>
          <pc:docMk/>
          <pc:sldMk cId="3403010696" sldId="317"/>
        </pc:sldMkLst>
        <pc:spChg chg="mod">
          <ac:chgData name="Cloke, Jane" userId="S::jcloke@liverpool.ac.uk::b3a38e78-f9f5-47b1-bc6e-0d6f7d90015d" providerId="AD" clId="Web-{EB8EB87D-DB64-2C8B-F14C-7459ED1B3314}" dt="2024-11-04T15:19:28.970" v="279"/>
          <ac:spMkLst>
            <pc:docMk/>
            <pc:sldMk cId="3403010696" sldId="317"/>
            <ac:spMk id="2" creationId="{4501575A-CD13-0601-CF0F-E338D7FA1AA3}"/>
          </ac:spMkLst>
        </pc:spChg>
        <pc:spChg chg="add del">
          <ac:chgData name="Cloke, Jane" userId="S::jcloke@liverpool.ac.uk::b3a38e78-f9f5-47b1-bc6e-0d6f7d90015d" providerId="AD" clId="Web-{EB8EB87D-DB64-2C8B-F14C-7459ED1B3314}" dt="2024-11-04T15:19:28.970" v="279"/>
          <ac:spMkLst>
            <pc:docMk/>
            <pc:sldMk cId="3403010696" sldId="317"/>
            <ac:spMk id="12" creationId="{955A2079-FA98-4876-80F0-72364A7D2EA4}"/>
          </ac:spMkLst>
        </pc:spChg>
        <pc:spChg chg="add del">
          <ac:chgData name="Cloke, Jane" userId="S::jcloke@liverpool.ac.uk::b3a38e78-f9f5-47b1-bc6e-0d6f7d90015d" providerId="AD" clId="Web-{EB8EB87D-DB64-2C8B-F14C-7459ED1B3314}" dt="2024-11-04T15:20:22.722" v="281"/>
          <ac:spMkLst>
            <pc:docMk/>
            <pc:sldMk cId="3403010696" sldId="317"/>
            <ac:spMk id="25" creationId="{D2B783EE-0239-4717-BBEA-8C9EAC61C824}"/>
          </ac:spMkLst>
        </pc:spChg>
        <pc:spChg chg="add del">
          <ac:chgData name="Cloke, Jane" userId="S::jcloke@liverpool.ac.uk::b3a38e78-f9f5-47b1-bc6e-0d6f7d90015d" providerId="AD" clId="Web-{EB8EB87D-DB64-2C8B-F14C-7459ED1B3314}" dt="2024-11-04T15:20:22.722" v="281"/>
          <ac:spMkLst>
            <pc:docMk/>
            <pc:sldMk cId="3403010696" sldId="317"/>
            <ac:spMk id="27" creationId="{A7B99495-F43F-4D80-A44F-2CB4764EB90B}"/>
          </ac:spMkLst>
        </pc:spChg>
        <pc:spChg chg="add del">
          <ac:chgData name="Cloke, Jane" userId="S::jcloke@liverpool.ac.uk::b3a38e78-f9f5-47b1-bc6e-0d6f7d90015d" providerId="AD" clId="Web-{EB8EB87D-DB64-2C8B-F14C-7459ED1B3314}" dt="2024-11-04T15:20:22.722" v="281"/>
          <ac:spMkLst>
            <pc:docMk/>
            <pc:sldMk cId="3403010696" sldId="317"/>
            <ac:spMk id="29" creationId="{70BEB1E7-2F88-40BC-B73D-42E5B6F80BFC}"/>
          </ac:spMkLst>
        </pc:spChg>
        <pc:spChg chg="add">
          <ac:chgData name="Cloke, Jane" userId="S::jcloke@liverpool.ac.uk::b3a38e78-f9f5-47b1-bc6e-0d6f7d90015d" providerId="AD" clId="Web-{EB8EB87D-DB64-2C8B-F14C-7459ED1B3314}" dt="2024-11-04T15:20:22.722" v="281"/>
          <ac:spMkLst>
            <pc:docMk/>
            <pc:sldMk cId="3403010696" sldId="317"/>
            <ac:spMk id="36" creationId="{B3684CCF-CEBB-4D8E-A366-95E43D4C790B}"/>
          </ac:spMkLst>
        </pc:spChg>
        <pc:spChg chg="add">
          <ac:chgData name="Cloke, Jane" userId="S::jcloke@liverpool.ac.uk::b3a38e78-f9f5-47b1-bc6e-0d6f7d90015d" providerId="AD" clId="Web-{EB8EB87D-DB64-2C8B-F14C-7459ED1B3314}" dt="2024-11-04T15:20:22.722" v="281"/>
          <ac:spMkLst>
            <pc:docMk/>
            <pc:sldMk cId="3403010696" sldId="317"/>
            <ac:spMk id="38" creationId="{70BEB1E7-2F88-40BC-B73D-42E5B6F80BFC}"/>
          </ac:spMkLst>
        </pc:spChg>
        <pc:graphicFrameChg chg="mod ord modGraphic">
          <ac:chgData name="Cloke, Jane" userId="S::jcloke@liverpool.ac.uk::b3a38e78-f9f5-47b1-bc6e-0d6f7d90015d" providerId="AD" clId="Web-{EB8EB87D-DB64-2C8B-F14C-7459ED1B3314}" dt="2024-11-04T15:20:22.722" v="281"/>
          <ac:graphicFrameMkLst>
            <pc:docMk/>
            <pc:sldMk cId="3403010696" sldId="317"/>
            <ac:graphicFrameMk id="7" creationId="{C44546D7-0540-D388-65E1-3548C4DA6FC9}"/>
          </ac:graphicFrameMkLst>
        </pc:graphicFrameChg>
        <pc:picChg chg="add mod ord">
          <ac:chgData name="Cloke, Jane" userId="S::jcloke@liverpool.ac.uk::b3a38e78-f9f5-47b1-bc6e-0d6f7d90015d" providerId="AD" clId="Web-{EB8EB87D-DB64-2C8B-F14C-7459ED1B3314}" dt="2024-11-04T15:20:22.722" v="281"/>
          <ac:picMkLst>
            <pc:docMk/>
            <pc:sldMk cId="3403010696" sldId="317"/>
            <ac:picMk id="19" creationId="{B9CA5FF7-0AEA-6E94-29C2-0F30159B4328}"/>
          </ac:picMkLst>
        </pc:picChg>
        <pc:picChg chg="add mod ord">
          <ac:chgData name="Cloke, Jane" userId="S::jcloke@liverpool.ac.uk::b3a38e78-f9f5-47b1-bc6e-0d6f7d90015d" providerId="AD" clId="Web-{EB8EB87D-DB64-2C8B-F14C-7459ED1B3314}" dt="2024-11-04T15:20:22.722" v="281"/>
          <ac:picMkLst>
            <pc:docMk/>
            <pc:sldMk cId="3403010696" sldId="317"/>
            <ac:picMk id="20" creationId="{4B777C73-DC09-61F1-939C-982F0CA6D9CB}"/>
          </ac:picMkLst>
        </pc:picChg>
        <pc:picChg chg="add mod">
          <ac:chgData name="Cloke, Jane" userId="S::jcloke@liverpool.ac.uk::b3a38e78-f9f5-47b1-bc6e-0d6f7d90015d" providerId="AD" clId="Web-{EB8EB87D-DB64-2C8B-F14C-7459ED1B3314}" dt="2024-11-04T15:20:22.722" v="281"/>
          <ac:picMkLst>
            <pc:docMk/>
            <pc:sldMk cId="3403010696" sldId="317"/>
            <ac:picMk id="31" creationId="{358F728D-C998-7BD4-62E2-2ACEE5F79615}"/>
          </ac:picMkLst>
        </pc:picChg>
      </pc:sldChg>
      <pc:sldChg chg="addSp delSp modSp">
        <pc:chgData name="Cloke, Jane" userId="S::jcloke@liverpool.ac.uk::b3a38e78-f9f5-47b1-bc6e-0d6f7d90015d" providerId="AD" clId="Web-{EB8EB87D-DB64-2C8B-F14C-7459ED1B3314}" dt="2024-11-04T15:16:17.259" v="276"/>
        <pc:sldMkLst>
          <pc:docMk/>
          <pc:sldMk cId="326448894" sldId="319"/>
        </pc:sldMkLst>
        <pc:spChg chg="mod">
          <ac:chgData name="Cloke, Jane" userId="S::jcloke@liverpool.ac.uk::b3a38e78-f9f5-47b1-bc6e-0d6f7d90015d" providerId="AD" clId="Web-{EB8EB87D-DB64-2C8B-F14C-7459ED1B3314}" dt="2024-11-04T15:15:32.320" v="274"/>
          <ac:spMkLst>
            <pc:docMk/>
            <pc:sldMk cId="326448894" sldId="319"/>
            <ac:spMk id="2" creationId="{1AFEAC6C-D0E6-637D-5387-01EFE6CFA2A4}"/>
          </ac:spMkLst>
        </pc:spChg>
        <pc:spChg chg="mod">
          <ac:chgData name="Cloke, Jane" userId="S::jcloke@liverpool.ac.uk::b3a38e78-f9f5-47b1-bc6e-0d6f7d90015d" providerId="AD" clId="Web-{EB8EB87D-DB64-2C8B-F14C-7459ED1B3314}" dt="2024-11-04T15:15:32.320" v="274"/>
          <ac:spMkLst>
            <pc:docMk/>
            <pc:sldMk cId="326448894" sldId="319"/>
            <ac:spMk id="3" creationId="{DFDC125F-136F-F573-F3B0-27F3F26BB005}"/>
          </ac:spMkLst>
        </pc:spChg>
        <pc:spChg chg="del">
          <ac:chgData name="Cloke, Jane" userId="S::jcloke@liverpool.ac.uk::b3a38e78-f9f5-47b1-bc6e-0d6f7d90015d" providerId="AD" clId="Web-{EB8EB87D-DB64-2C8B-F14C-7459ED1B3314}" dt="2024-11-04T15:15:32.320" v="274"/>
          <ac:spMkLst>
            <pc:docMk/>
            <pc:sldMk cId="326448894" sldId="319"/>
            <ac:spMk id="9" creationId="{F944E337-3E5D-4A1F-A5A1-2057F25B8A7B}"/>
          </ac:spMkLst>
        </pc:spChg>
        <pc:spChg chg="del">
          <ac:chgData name="Cloke, Jane" userId="S::jcloke@liverpool.ac.uk::b3a38e78-f9f5-47b1-bc6e-0d6f7d90015d" providerId="AD" clId="Web-{EB8EB87D-DB64-2C8B-F14C-7459ED1B3314}" dt="2024-11-04T15:15:32.320" v="274"/>
          <ac:spMkLst>
            <pc:docMk/>
            <pc:sldMk cId="326448894" sldId="319"/>
            <ac:spMk id="11" creationId="{4DA50D69-7CF7-4844-B844-A2B821C77F24}"/>
          </ac:spMkLst>
        </pc:spChg>
        <pc:spChg chg="add del">
          <ac:chgData name="Cloke, Jane" userId="S::jcloke@liverpool.ac.uk::b3a38e78-f9f5-47b1-bc6e-0d6f7d90015d" providerId="AD" clId="Web-{EB8EB87D-DB64-2C8B-F14C-7459ED1B3314}" dt="2024-11-04T15:16:17.259" v="276"/>
          <ac:spMkLst>
            <pc:docMk/>
            <pc:sldMk cId="326448894" sldId="319"/>
            <ac:spMk id="16" creationId="{D2B783EE-0239-4717-BBEA-8C9EAC61C824}"/>
          </ac:spMkLst>
        </pc:spChg>
        <pc:spChg chg="add del">
          <ac:chgData name="Cloke, Jane" userId="S::jcloke@liverpool.ac.uk::b3a38e78-f9f5-47b1-bc6e-0d6f7d90015d" providerId="AD" clId="Web-{EB8EB87D-DB64-2C8B-F14C-7459ED1B3314}" dt="2024-11-04T15:16:17.259" v="276"/>
          <ac:spMkLst>
            <pc:docMk/>
            <pc:sldMk cId="326448894" sldId="319"/>
            <ac:spMk id="18" creationId="{A7B99495-F43F-4D80-A44F-2CB4764EB90B}"/>
          </ac:spMkLst>
        </pc:spChg>
        <pc:spChg chg="add del">
          <ac:chgData name="Cloke, Jane" userId="S::jcloke@liverpool.ac.uk::b3a38e78-f9f5-47b1-bc6e-0d6f7d90015d" providerId="AD" clId="Web-{EB8EB87D-DB64-2C8B-F14C-7459ED1B3314}" dt="2024-11-04T15:16:17.259" v="276"/>
          <ac:spMkLst>
            <pc:docMk/>
            <pc:sldMk cId="326448894" sldId="319"/>
            <ac:spMk id="20" creationId="{70BEB1E7-2F88-40BC-B73D-42E5B6F80BFC}"/>
          </ac:spMkLst>
        </pc:spChg>
        <pc:spChg chg="add">
          <ac:chgData name="Cloke, Jane" userId="S::jcloke@liverpool.ac.uk::b3a38e78-f9f5-47b1-bc6e-0d6f7d90015d" providerId="AD" clId="Web-{EB8EB87D-DB64-2C8B-F14C-7459ED1B3314}" dt="2024-11-04T15:16:17.259" v="276"/>
          <ac:spMkLst>
            <pc:docMk/>
            <pc:sldMk cId="326448894" sldId="319"/>
            <ac:spMk id="25" creationId="{B3684CCF-CEBB-4D8E-A366-95E43D4C790B}"/>
          </ac:spMkLst>
        </pc:spChg>
        <pc:spChg chg="add">
          <ac:chgData name="Cloke, Jane" userId="S::jcloke@liverpool.ac.uk::b3a38e78-f9f5-47b1-bc6e-0d6f7d90015d" providerId="AD" clId="Web-{EB8EB87D-DB64-2C8B-F14C-7459ED1B3314}" dt="2024-11-04T15:16:17.259" v="276"/>
          <ac:spMkLst>
            <pc:docMk/>
            <pc:sldMk cId="326448894" sldId="319"/>
            <ac:spMk id="27" creationId="{70BEB1E7-2F88-40BC-B73D-42E5B6F80BFC}"/>
          </ac:spMkLst>
        </pc:spChg>
        <pc:picChg chg="add mod ord">
          <ac:chgData name="Cloke, Jane" userId="S::jcloke@liverpool.ac.uk::b3a38e78-f9f5-47b1-bc6e-0d6f7d90015d" providerId="AD" clId="Web-{EB8EB87D-DB64-2C8B-F14C-7459ED1B3314}" dt="2024-11-04T15:16:17.259" v="276"/>
          <ac:picMkLst>
            <pc:docMk/>
            <pc:sldMk cId="326448894" sldId="319"/>
            <ac:picMk id="4" creationId="{AF0716DD-8A99-8EF6-3AF2-CC43C78E0E98}"/>
          </ac:picMkLst>
        </pc:picChg>
        <pc:picChg chg="mod ord">
          <ac:chgData name="Cloke, Jane" userId="S::jcloke@liverpool.ac.uk::b3a38e78-f9f5-47b1-bc6e-0d6f7d90015d" providerId="AD" clId="Web-{EB8EB87D-DB64-2C8B-F14C-7459ED1B3314}" dt="2024-11-04T15:16:17.259" v="276"/>
          <ac:picMkLst>
            <pc:docMk/>
            <pc:sldMk cId="326448894" sldId="319"/>
            <ac:picMk id="5" creationId="{21F878CC-BE6D-83D5-0734-E7426F68F31B}"/>
          </ac:picMkLst>
        </pc:picChg>
        <pc:picChg chg="add mod">
          <ac:chgData name="Cloke, Jane" userId="S::jcloke@liverpool.ac.uk::b3a38e78-f9f5-47b1-bc6e-0d6f7d90015d" providerId="AD" clId="Web-{EB8EB87D-DB64-2C8B-F14C-7459ED1B3314}" dt="2024-11-04T15:16:17.259" v="276"/>
          <ac:picMkLst>
            <pc:docMk/>
            <pc:sldMk cId="326448894" sldId="319"/>
            <ac:picMk id="6" creationId="{64DDA5B8-9219-3A2D-79EA-A2E47CE22F03}"/>
          </ac:picMkLst>
        </pc:picChg>
      </pc:sldChg>
      <pc:sldChg chg="addSp delSp modSp mod setBg">
        <pc:chgData name="Cloke, Jane" userId="S::jcloke@liverpool.ac.uk::b3a38e78-f9f5-47b1-bc6e-0d6f7d90015d" providerId="AD" clId="Web-{EB8EB87D-DB64-2C8B-F14C-7459ED1B3314}" dt="2024-11-04T15:14:30.864" v="272"/>
        <pc:sldMkLst>
          <pc:docMk/>
          <pc:sldMk cId="1305347264" sldId="320"/>
        </pc:sldMkLst>
        <pc:spChg chg="mod ord">
          <ac:chgData name="Cloke, Jane" userId="S::jcloke@liverpool.ac.uk::b3a38e78-f9f5-47b1-bc6e-0d6f7d90015d" providerId="AD" clId="Web-{EB8EB87D-DB64-2C8B-F14C-7459ED1B3314}" dt="2024-11-04T15:14:30.864" v="272"/>
          <ac:spMkLst>
            <pc:docMk/>
            <pc:sldMk cId="1305347264" sldId="320"/>
            <ac:spMk id="2" creationId="{3ED78754-07B7-D44C-CEE5-7F85BC578904}"/>
          </ac:spMkLst>
        </pc:spChg>
        <pc:spChg chg="add del">
          <ac:chgData name="Cloke, Jane" userId="S::jcloke@liverpool.ac.uk::b3a38e78-f9f5-47b1-bc6e-0d6f7d90015d" providerId="AD" clId="Web-{EB8EB87D-DB64-2C8B-F14C-7459ED1B3314}" dt="2024-11-04T15:09:46.509" v="264"/>
          <ac:spMkLst>
            <pc:docMk/>
            <pc:sldMk cId="1305347264" sldId="320"/>
            <ac:spMk id="24" creationId="{955A2079-FA98-4876-80F0-72364A7D2EA4}"/>
          </ac:spMkLst>
        </pc:spChg>
        <pc:spChg chg="add del">
          <ac:chgData name="Cloke, Jane" userId="S::jcloke@liverpool.ac.uk::b3a38e78-f9f5-47b1-bc6e-0d6f7d90015d" providerId="AD" clId="Web-{EB8EB87D-DB64-2C8B-F14C-7459ED1B3314}" dt="2024-11-04T15:10:58.887" v="268"/>
          <ac:spMkLst>
            <pc:docMk/>
            <pc:sldMk cId="1305347264" sldId="320"/>
            <ac:spMk id="31" creationId="{04812C46-200A-4DEB-A05E-3ED6C68C2387}"/>
          </ac:spMkLst>
        </pc:spChg>
        <pc:spChg chg="add del">
          <ac:chgData name="Cloke, Jane" userId="S::jcloke@liverpool.ac.uk::b3a38e78-f9f5-47b1-bc6e-0d6f7d90015d" providerId="AD" clId="Web-{EB8EB87D-DB64-2C8B-F14C-7459ED1B3314}" dt="2024-11-04T15:10:58.887" v="268"/>
          <ac:spMkLst>
            <pc:docMk/>
            <pc:sldMk cId="1305347264" sldId="320"/>
            <ac:spMk id="33" creationId="{D1EA859B-E555-4109-94F3-6700E046E008}"/>
          </ac:spMkLst>
        </pc:spChg>
        <pc:spChg chg="add del">
          <ac:chgData name="Cloke, Jane" userId="S::jcloke@liverpool.ac.uk::b3a38e78-f9f5-47b1-bc6e-0d6f7d90015d" providerId="AD" clId="Web-{EB8EB87D-DB64-2C8B-F14C-7459ED1B3314}" dt="2024-11-04T15:10:58.824" v="267"/>
          <ac:spMkLst>
            <pc:docMk/>
            <pc:sldMk cId="1305347264" sldId="320"/>
            <ac:spMk id="38" creationId="{23CBEF12-C9B8-466E-A7FE-B00B9ADF4303}"/>
          </ac:spMkLst>
        </pc:spChg>
        <pc:spChg chg="add del">
          <ac:chgData name="Cloke, Jane" userId="S::jcloke@liverpool.ac.uk::b3a38e78-f9f5-47b1-bc6e-0d6f7d90015d" providerId="AD" clId="Web-{EB8EB87D-DB64-2C8B-F14C-7459ED1B3314}" dt="2024-11-04T15:14:30.864" v="272"/>
          <ac:spMkLst>
            <pc:docMk/>
            <pc:sldMk cId="1305347264" sldId="320"/>
            <ac:spMk id="40" creationId="{A7B99495-F43F-4D80-A44F-2CB4764EB90B}"/>
          </ac:spMkLst>
        </pc:spChg>
        <pc:spChg chg="add del">
          <ac:chgData name="Cloke, Jane" userId="S::jcloke@liverpool.ac.uk::b3a38e78-f9f5-47b1-bc6e-0d6f7d90015d" providerId="AD" clId="Web-{EB8EB87D-DB64-2C8B-F14C-7459ED1B3314}" dt="2024-11-04T15:14:30.864" v="272"/>
          <ac:spMkLst>
            <pc:docMk/>
            <pc:sldMk cId="1305347264" sldId="320"/>
            <ac:spMk id="41" creationId="{D2B783EE-0239-4717-BBEA-8C9EAC61C824}"/>
          </ac:spMkLst>
        </pc:spChg>
        <pc:spChg chg="add del">
          <ac:chgData name="Cloke, Jane" userId="S::jcloke@liverpool.ac.uk::b3a38e78-f9f5-47b1-bc6e-0d6f7d90015d" providerId="AD" clId="Web-{EB8EB87D-DB64-2C8B-F14C-7459ED1B3314}" dt="2024-11-04T15:14:30.864" v="272"/>
          <ac:spMkLst>
            <pc:docMk/>
            <pc:sldMk cId="1305347264" sldId="320"/>
            <ac:spMk id="42" creationId="{70BEB1E7-2F88-40BC-B73D-42E5B6F80BFC}"/>
          </ac:spMkLst>
        </pc:spChg>
        <pc:spChg chg="add">
          <ac:chgData name="Cloke, Jane" userId="S::jcloke@liverpool.ac.uk::b3a38e78-f9f5-47b1-bc6e-0d6f7d90015d" providerId="AD" clId="Web-{EB8EB87D-DB64-2C8B-F14C-7459ED1B3314}" dt="2024-11-04T15:14:30.864" v="272"/>
          <ac:spMkLst>
            <pc:docMk/>
            <pc:sldMk cId="1305347264" sldId="320"/>
            <ac:spMk id="61" creationId="{B43B9CA2-4B31-4ACD-9A9F-B8E6C6420386}"/>
          </ac:spMkLst>
        </pc:spChg>
        <pc:spChg chg="add">
          <ac:chgData name="Cloke, Jane" userId="S::jcloke@liverpool.ac.uk::b3a38e78-f9f5-47b1-bc6e-0d6f7d90015d" providerId="AD" clId="Web-{EB8EB87D-DB64-2C8B-F14C-7459ED1B3314}" dt="2024-11-04T15:14:30.864" v="272"/>
          <ac:spMkLst>
            <pc:docMk/>
            <pc:sldMk cId="1305347264" sldId="320"/>
            <ac:spMk id="63" creationId="{33F94DB1-BC5D-454D-845C-7BA3A1F46999}"/>
          </ac:spMkLst>
        </pc:spChg>
        <pc:spChg chg="add">
          <ac:chgData name="Cloke, Jane" userId="S::jcloke@liverpool.ac.uk::b3a38e78-f9f5-47b1-bc6e-0d6f7d90015d" providerId="AD" clId="Web-{EB8EB87D-DB64-2C8B-F14C-7459ED1B3314}" dt="2024-11-04T15:14:30.864" v="272"/>
          <ac:spMkLst>
            <pc:docMk/>
            <pc:sldMk cId="1305347264" sldId="320"/>
            <ac:spMk id="65" creationId="{5676B86F-860B-4586-BCAA-C0650C09B7B9}"/>
          </ac:spMkLst>
        </pc:spChg>
        <pc:spChg chg="add">
          <ac:chgData name="Cloke, Jane" userId="S::jcloke@liverpool.ac.uk::b3a38e78-f9f5-47b1-bc6e-0d6f7d90015d" providerId="AD" clId="Web-{EB8EB87D-DB64-2C8B-F14C-7459ED1B3314}" dt="2024-11-04T15:14:30.864" v="272"/>
          <ac:spMkLst>
            <pc:docMk/>
            <pc:sldMk cId="1305347264" sldId="320"/>
            <ac:spMk id="67" creationId="{8C818ED5-2F56-4171-9445-3AA4F4462396}"/>
          </ac:spMkLst>
        </pc:spChg>
        <pc:spChg chg="add">
          <ac:chgData name="Cloke, Jane" userId="S::jcloke@liverpool.ac.uk::b3a38e78-f9f5-47b1-bc6e-0d6f7d90015d" providerId="AD" clId="Web-{EB8EB87D-DB64-2C8B-F14C-7459ED1B3314}" dt="2024-11-04T15:14:30.864" v="272"/>
          <ac:spMkLst>
            <pc:docMk/>
            <pc:sldMk cId="1305347264" sldId="320"/>
            <ac:spMk id="69" creationId="{DE74FCE8-866C-4AFA-B45C-FACE2A6094E4}"/>
          </ac:spMkLst>
        </pc:spChg>
        <pc:graphicFrameChg chg="mod ord modGraphic">
          <ac:chgData name="Cloke, Jane" userId="S::jcloke@liverpool.ac.uk::b3a38e78-f9f5-47b1-bc6e-0d6f7d90015d" providerId="AD" clId="Web-{EB8EB87D-DB64-2C8B-F14C-7459ED1B3314}" dt="2024-11-04T15:14:30.864" v="272"/>
          <ac:graphicFrameMkLst>
            <pc:docMk/>
            <pc:sldMk cId="1305347264" sldId="320"/>
            <ac:graphicFrameMk id="19" creationId="{B4785841-A4EA-0CA4-CDF7-60246A2DD07C}"/>
          </ac:graphicFrameMkLst>
        </pc:graphicFrameChg>
        <pc:picChg chg="add mod ord">
          <ac:chgData name="Cloke, Jane" userId="S::jcloke@liverpool.ac.uk::b3a38e78-f9f5-47b1-bc6e-0d6f7d90015d" providerId="AD" clId="Web-{EB8EB87D-DB64-2C8B-F14C-7459ED1B3314}" dt="2024-11-04T15:14:30.864" v="272"/>
          <ac:picMkLst>
            <pc:docMk/>
            <pc:sldMk cId="1305347264" sldId="320"/>
            <ac:picMk id="26" creationId="{3D8CC3DA-CBF0-D8BD-F166-1D01E4B17D28}"/>
          </ac:picMkLst>
        </pc:picChg>
        <pc:picChg chg="add mod">
          <ac:chgData name="Cloke, Jane" userId="S::jcloke@liverpool.ac.uk::b3a38e78-f9f5-47b1-bc6e-0d6f7d90015d" providerId="AD" clId="Web-{EB8EB87D-DB64-2C8B-F14C-7459ED1B3314}" dt="2024-11-04T15:14:30.864" v="272"/>
          <ac:picMkLst>
            <pc:docMk/>
            <pc:sldMk cId="1305347264" sldId="320"/>
            <ac:picMk id="30" creationId="{A61C1EFD-16D6-0B62-C935-FDEAA131119A}"/>
          </ac:picMkLst>
        </pc:picChg>
        <pc:picChg chg="add del mod">
          <ac:chgData name="Cloke, Jane" userId="S::jcloke@liverpool.ac.uk::b3a38e78-f9f5-47b1-bc6e-0d6f7d90015d" providerId="AD" clId="Web-{EB8EB87D-DB64-2C8B-F14C-7459ED1B3314}" dt="2024-11-04T15:11:46.607" v="270"/>
          <ac:picMkLst>
            <pc:docMk/>
            <pc:sldMk cId="1305347264" sldId="320"/>
            <ac:picMk id="45" creationId="{0E330A86-0355-E44A-850C-5C8A94E9BD1F}"/>
          </ac:picMkLst>
        </pc:picChg>
        <pc:picChg chg="add mod ord">
          <ac:chgData name="Cloke, Jane" userId="S::jcloke@liverpool.ac.uk::b3a38e78-f9f5-47b1-bc6e-0d6f7d90015d" providerId="AD" clId="Web-{EB8EB87D-DB64-2C8B-F14C-7459ED1B3314}" dt="2024-11-04T15:14:30.864" v="272"/>
          <ac:picMkLst>
            <pc:docMk/>
            <pc:sldMk cId="1305347264" sldId="320"/>
            <ac:picMk id="56" creationId="{BBA531E8-8BAD-74D4-757A-77AC50E08705}"/>
          </ac:picMkLst>
        </pc:picChg>
      </pc:sldChg>
      <pc:sldChg chg="modSp">
        <pc:chgData name="Cloke, Jane" userId="S::jcloke@liverpool.ac.uk::b3a38e78-f9f5-47b1-bc6e-0d6f7d90015d" providerId="AD" clId="Web-{EB8EB87D-DB64-2C8B-F14C-7459ED1B3314}" dt="2024-11-04T14:55:07.755" v="238" actId="20577"/>
        <pc:sldMkLst>
          <pc:docMk/>
          <pc:sldMk cId="1772643134" sldId="323"/>
        </pc:sldMkLst>
        <pc:spChg chg="mod">
          <ac:chgData name="Cloke, Jane" userId="S::jcloke@liverpool.ac.uk::b3a38e78-f9f5-47b1-bc6e-0d6f7d90015d" providerId="AD" clId="Web-{EB8EB87D-DB64-2C8B-F14C-7459ED1B3314}" dt="2024-11-04T14:52:11.029" v="145" actId="20577"/>
          <ac:spMkLst>
            <pc:docMk/>
            <pc:sldMk cId="1772643134" sldId="323"/>
            <ac:spMk id="5" creationId="{E2668921-A56E-6E6E-B973-C2916BBA187F}"/>
          </ac:spMkLst>
        </pc:spChg>
        <pc:spChg chg="mod">
          <ac:chgData name="Cloke, Jane" userId="S::jcloke@liverpool.ac.uk::b3a38e78-f9f5-47b1-bc6e-0d6f7d90015d" providerId="AD" clId="Web-{EB8EB87D-DB64-2C8B-F14C-7459ED1B3314}" dt="2024-11-04T14:52:50.296" v="178" actId="20577"/>
          <ac:spMkLst>
            <pc:docMk/>
            <pc:sldMk cId="1772643134" sldId="323"/>
            <ac:spMk id="6" creationId="{D31E4E0D-9E2C-86F7-6747-7F1B31511FB6}"/>
          </ac:spMkLst>
        </pc:spChg>
        <pc:spChg chg="mod">
          <ac:chgData name="Cloke, Jane" userId="S::jcloke@liverpool.ac.uk::b3a38e78-f9f5-47b1-bc6e-0d6f7d90015d" providerId="AD" clId="Web-{EB8EB87D-DB64-2C8B-F14C-7459ED1B3314}" dt="2024-11-04T14:53:27.470" v="192" actId="20577"/>
          <ac:spMkLst>
            <pc:docMk/>
            <pc:sldMk cId="1772643134" sldId="323"/>
            <ac:spMk id="8" creationId="{B7C38110-BC53-A245-81CF-54DBACB919BB}"/>
          </ac:spMkLst>
        </pc:spChg>
        <pc:spChg chg="mod">
          <ac:chgData name="Cloke, Jane" userId="S::jcloke@liverpool.ac.uk::b3a38e78-f9f5-47b1-bc6e-0d6f7d90015d" providerId="AD" clId="Web-{EB8EB87D-DB64-2C8B-F14C-7459ED1B3314}" dt="2024-11-04T14:55:07.755" v="238" actId="20577"/>
          <ac:spMkLst>
            <pc:docMk/>
            <pc:sldMk cId="1772643134" sldId="323"/>
            <ac:spMk id="13" creationId="{9C4AC296-AAA6-3F2A-C22B-2DA1B769E58E}"/>
          </ac:spMkLst>
        </pc:spChg>
        <pc:spChg chg="mod">
          <ac:chgData name="Cloke, Jane" userId="S::jcloke@liverpool.ac.uk::b3a38e78-f9f5-47b1-bc6e-0d6f7d90015d" providerId="AD" clId="Web-{EB8EB87D-DB64-2C8B-F14C-7459ED1B3314}" dt="2024-11-04T14:54:24.644" v="221" actId="20577"/>
          <ac:spMkLst>
            <pc:docMk/>
            <pc:sldMk cId="1772643134" sldId="323"/>
            <ac:spMk id="14" creationId="{49B0E9D5-9F47-5803-F442-4EE27F9F6AEB}"/>
          </ac:spMkLst>
        </pc:spChg>
      </pc:sldChg>
      <pc:sldChg chg="ord">
        <pc:chgData name="Cloke, Jane" userId="S::jcloke@liverpool.ac.uk::b3a38e78-f9f5-47b1-bc6e-0d6f7d90015d" providerId="AD" clId="Web-{EB8EB87D-DB64-2C8B-F14C-7459ED1B3314}" dt="2024-11-04T15:00:37.909" v="240"/>
        <pc:sldMkLst>
          <pc:docMk/>
          <pc:sldMk cId="3399900873" sldId="380"/>
        </pc:sldMkLst>
      </pc:sldChg>
      <pc:sldChg chg="addSp modSp mod ord setBg">
        <pc:chgData name="Cloke, Jane" userId="S::jcloke@liverpool.ac.uk::b3a38e78-f9f5-47b1-bc6e-0d6f7d90015d" providerId="AD" clId="Web-{EB8EB87D-DB64-2C8B-F14C-7459ED1B3314}" dt="2024-11-04T14:44:07.244" v="99" actId="1076"/>
        <pc:sldMkLst>
          <pc:docMk/>
          <pc:sldMk cId="2063934534" sldId="383"/>
        </pc:sldMkLst>
        <pc:spChg chg="mod">
          <ac:chgData name="Cloke, Jane" userId="S::jcloke@liverpool.ac.uk::b3a38e78-f9f5-47b1-bc6e-0d6f7d90015d" providerId="AD" clId="Web-{EB8EB87D-DB64-2C8B-F14C-7459ED1B3314}" dt="2024-11-04T14:37:36.245" v="67"/>
          <ac:spMkLst>
            <pc:docMk/>
            <pc:sldMk cId="2063934534" sldId="383"/>
            <ac:spMk id="2" creationId="{AD21B6C2-E548-5B4A-AE44-D2DAA5B62832}"/>
          </ac:spMkLst>
        </pc:spChg>
        <pc:spChg chg="mod">
          <ac:chgData name="Cloke, Jane" userId="S::jcloke@liverpool.ac.uk::b3a38e78-f9f5-47b1-bc6e-0d6f7d90015d" providerId="AD" clId="Web-{EB8EB87D-DB64-2C8B-F14C-7459ED1B3314}" dt="2024-11-04T14:37:36.245" v="67"/>
          <ac:spMkLst>
            <pc:docMk/>
            <pc:sldMk cId="2063934534" sldId="383"/>
            <ac:spMk id="4" creationId="{E53460EB-1D0F-1664-94F2-EA4DC44695D8}"/>
          </ac:spMkLst>
        </pc:spChg>
        <pc:spChg chg="add">
          <ac:chgData name="Cloke, Jane" userId="S::jcloke@liverpool.ac.uk::b3a38e78-f9f5-47b1-bc6e-0d6f7d90015d" providerId="AD" clId="Web-{EB8EB87D-DB64-2C8B-F14C-7459ED1B3314}" dt="2024-11-04T14:37:36.245" v="67"/>
          <ac:spMkLst>
            <pc:docMk/>
            <pc:sldMk cId="2063934534" sldId="383"/>
            <ac:spMk id="9" creationId="{04812C46-200A-4DEB-A05E-3ED6C68C2387}"/>
          </ac:spMkLst>
        </pc:spChg>
        <pc:spChg chg="add">
          <ac:chgData name="Cloke, Jane" userId="S::jcloke@liverpool.ac.uk::b3a38e78-f9f5-47b1-bc6e-0d6f7d90015d" providerId="AD" clId="Web-{EB8EB87D-DB64-2C8B-F14C-7459ED1B3314}" dt="2024-11-04T14:37:36.245" v="67"/>
          <ac:spMkLst>
            <pc:docMk/>
            <pc:sldMk cId="2063934534" sldId="383"/>
            <ac:spMk id="11" creationId="{D1EA859B-E555-4109-94F3-6700E046E008}"/>
          </ac:spMkLst>
        </pc:spChg>
        <pc:picChg chg="add mod ord">
          <ac:chgData name="Cloke, Jane" userId="S::jcloke@liverpool.ac.uk::b3a38e78-f9f5-47b1-bc6e-0d6f7d90015d" providerId="AD" clId="Web-{EB8EB87D-DB64-2C8B-F14C-7459ED1B3314}" dt="2024-11-04T14:44:07.244" v="99" actId="1076"/>
          <ac:picMkLst>
            <pc:docMk/>
            <pc:sldMk cId="2063934534" sldId="383"/>
            <ac:picMk id="3" creationId="{C710234E-B9B8-0FAA-1406-A84D8CB60E7C}"/>
          </ac:picMkLst>
        </pc:picChg>
      </pc:sldChg>
      <pc:sldChg chg="modSp new">
        <pc:chgData name="Cloke, Jane" userId="S::jcloke@liverpool.ac.uk::b3a38e78-f9f5-47b1-bc6e-0d6f7d90015d" providerId="AD" clId="Web-{EB8EB87D-DB64-2C8B-F14C-7459ED1B3314}" dt="2024-11-04T15:02:30.945" v="262" actId="20577"/>
        <pc:sldMkLst>
          <pc:docMk/>
          <pc:sldMk cId="4286580177" sldId="384"/>
        </pc:sldMkLst>
        <pc:spChg chg="mod">
          <ac:chgData name="Cloke, Jane" userId="S::jcloke@liverpool.ac.uk::b3a38e78-f9f5-47b1-bc6e-0d6f7d90015d" providerId="AD" clId="Web-{EB8EB87D-DB64-2C8B-F14C-7459ED1B3314}" dt="2024-11-04T15:02:30.945" v="262" actId="20577"/>
          <ac:spMkLst>
            <pc:docMk/>
            <pc:sldMk cId="4286580177" sldId="384"/>
            <ac:spMk id="2" creationId="{731CFD7D-8993-8BC3-73D8-4E2818AAE610}"/>
          </ac:spMkLst>
        </pc:spChg>
      </pc:sldChg>
    </pc:docChg>
  </pc:docChgLst>
  <pc:docChgLst>
    <pc:chgData name="Cloke, Jane" userId="S::jcloke@liverpool.ac.uk::b3a38e78-f9f5-47b1-bc6e-0d6f7d90015d" providerId="AD" clId="Web-{B129C131-76A1-E89D-1D77-788E7D67848E}"/>
    <pc:docChg chg="delSld modSld sldOrd modSection">
      <pc:chgData name="Cloke, Jane" userId="S::jcloke@liverpool.ac.uk::b3a38e78-f9f5-47b1-bc6e-0d6f7d90015d" providerId="AD" clId="Web-{B129C131-76A1-E89D-1D77-788E7D67848E}" dt="2024-10-31T17:39:36.579" v="76"/>
      <pc:docMkLst>
        <pc:docMk/>
      </pc:docMkLst>
      <pc:sldChg chg="ord">
        <pc:chgData name="Cloke, Jane" userId="S::jcloke@liverpool.ac.uk::b3a38e78-f9f5-47b1-bc6e-0d6f7d90015d" providerId="AD" clId="Web-{B129C131-76A1-E89D-1D77-788E7D67848E}" dt="2024-10-31T17:39:16.813" v="75"/>
        <pc:sldMkLst>
          <pc:docMk/>
          <pc:sldMk cId="3506362256" sldId="308"/>
        </pc:sldMkLst>
      </pc:sldChg>
      <pc:sldChg chg="addSp delSp modSp mod setBg">
        <pc:chgData name="Cloke, Jane" userId="S::jcloke@liverpool.ac.uk::b3a38e78-f9f5-47b1-bc6e-0d6f7d90015d" providerId="AD" clId="Web-{B129C131-76A1-E89D-1D77-788E7D67848E}" dt="2024-10-31T17:24:07.149" v="9"/>
        <pc:sldMkLst>
          <pc:docMk/>
          <pc:sldMk cId="2456170004" sldId="314"/>
        </pc:sldMkLst>
        <pc:spChg chg="mod">
          <ac:chgData name="Cloke, Jane" userId="S::jcloke@liverpool.ac.uk::b3a38e78-f9f5-47b1-bc6e-0d6f7d90015d" providerId="AD" clId="Web-{B129C131-76A1-E89D-1D77-788E7D67848E}" dt="2024-10-31T17:24:07.149" v="9"/>
          <ac:spMkLst>
            <pc:docMk/>
            <pc:sldMk cId="2456170004" sldId="314"/>
            <ac:spMk id="2" creationId="{13890080-5FDA-5C57-1750-9CBDCCB4BD45}"/>
          </ac:spMkLst>
        </pc:spChg>
        <pc:spChg chg="mod ord">
          <ac:chgData name="Cloke, Jane" userId="S::jcloke@liverpool.ac.uk::b3a38e78-f9f5-47b1-bc6e-0d6f7d90015d" providerId="AD" clId="Web-{B129C131-76A1-E89D-1D77-788E7D67848E}" dt="2024-10-31T17:24:07.149" v="9"/>
          <ac:spMkLst>
            <pc:docMk/>
            <pc:sldMk cId="2456170004" sldId="314"/>
            <ac:spMk id="3" creationId="{704AA8AE-DD0E-24B6-BAD4-07CCE3B57CC4}"/>
          </ac:spMkLst>
        </pc:spChg>
        <pc:spChg chg="add">
          <ac:chgData name="Cloke, Jane" userId="S::jcloke@liverpool.ac.uk::b3a38e78-f9f5-47b1-bc6e-0d6f7d90015d" providerId="AD" clId="Web-{B129C131-76A1-E89D-1D77-788E7D67848E}" dt="2024-10-31T17:24:07.149" v="9"/>
          <ac:spMkLst>
            <pc:docMk/>
            <pc:sldMk cId="2456170004" sldId="314"/>
            <ac:spMk id="9" creationId="{3346177D-ADC4-4968-B747-5CFCD390B5B9}"/>
          </ac:spMkLst>
        </pc:spChg>
        <pc:spChg chg="add">
          <ac:chgData name="Cloke, Jane" userId="S::jcloke@liverpool.ac.uk::b3a38e78-f9f5-47b1-bc6e-0d6f7d90015d" providerId="AD" clId="Web-{B129C131-76A1-E89D-1D77-788E7D67848E}" dt="2024-10-31T17:24:07.149" v="9"/>
          <ac:spMkLst>
            <pc:docMk/>
            <pc:sldMk cId="2456170004" sldId="314"/>
            <ac:spMk id="11" creationId="{0844A943-BF79-4FEA-ABB1-3BD54D236606}"/>
          </ac:spMkLst>
        </pc:spChg>
        <pc:spChg chg="add">
          <ac:chgData name="Cloke, Jane" userId="S::jcloke@liverpool.ac.uk::b3a38e78-f9f5-47b1-bc6e-0d6f7d90015d" providerId="AD" clId="Web-{B129C131-76A1-E89D-1D77-788E7D67848E}" dt="2024-10-31T17:24:07.149" v="9"/>
          <ac:spMkLst>
            <pc:docMk/>
            <pc:sldMk cId="2456170004" sldId="314"/>
            <ac:spMk id="13" creationId="{6437CC72-F4A8-4DC3-AFAB-D22C482C8100}"/>
          </ac:spMkLst>
        </pc:spChg>
        <pc:picChg chg="add mod">
          <ac:chgData name="Cloke, Jane" userId="S::jcloke@liverpool.ac.uk::b3a38e78-f9f5-47b1-bc6e-0d6f7d90015d" providerId="AD" clId="Web-{B129C131-76A1-E89D-1D77-788E7D67848E}" dt="2024-10-31T17:24:07.149" v="9"/>
          <ac:picMkLst>
            <pc:docMk/>
            <pc:sldMk cId="2456170004" sldId="314"/>
            <ac:picMk id="4" creationId="{C704E426-BBD5-646F-D00D-9C8FB269FF4F}"/>
          </ac:picMkLst>
        </pc:picChg>
        <pc:picChg chg="add del mod">
          <ac:chgData name="Cloke, Jane" userId="S::jcloke@liverpool.ac.uk::b3a38e78-f9f5-47b1-bc6e-0d6f7d90015d" providerId="AD" clId="Web-{B129C131-76A1-E89D-1D77-788E7D67848E}" dt="2024-10-31T17:23:55.758" v="8"/>
          <ac:picMkLst>
            <pc:docMk/>
            <pc:sldMk cId="2456170004" sldId="314"/>
            <ac:picMk id="5" creationId="{3874AE5C-6457-80BD-290B-2F79F7B7F33F}"/>
          </ac:picMkLst>
        </pc:picChg>
      </pc:sldChg>
      <pc:sldChg chg="addSp delSp modSp mod ord setBg">
        <pc:chgData name="Cloke, Jane" userId="S::jcloke@liverpool.ac.uk::b3a38e78-f9f5-47b1-bc6e-0d6f7d90015d" providerId="AD" clId="Web-{B129C131-76A1-E89D-1D77-788E7D67848E}" dt="2024-10-31T17:30:27.815" v="55" actId="20577"/>
        <pc:sldMkLst>
          <pc:docMk/>
          <pc:sldMk cId="1393559032" sldId="316"/>
        </pc:sldMkLst>
        <pc:spChg chg="mod">
          <ac:chgData name="Cloke, Jane" userId="S::jcloke@liverpool.ac.uk::b3a38e78-f9f5-47b1-bc6e-0d6f7d90015d" providerId="AD" clId="Web-{B129C131-76A1-E89D-1D77-788E7D67848E}" dt="2024-10-31T17:27:51.546" v="17"/>
          <ac:spMkLst>
            <pc:docMk/>
            <pc:sldMk cId="1393559032" sldId="316"/>
            <ac:spMk id="2" creationId="{285092A7-9FA0-F597-BE23-4A1CD349BA43}"/>
          </ac:spMkLst>
        </pc:spChg>
        <pc:spChg chg="add del mod ord">
          <ac:chgData name="Cloke, Jane" userId="S::jcloke@liverpool.ac.uk::b3a38e78-f9f5-47b1-bc6e-0d6f7d90015d" providerId="AD" clId="Web-{B129C131-76A1-E89D-1D77-788E7D67848E}" dt="2024-10-31T17:30:27.815" v="55" actId="20577"/>
          <ac:spMkLst>
            <pc:docMk/>
            <pc:sldMk cId="1393559032" sldId="316"/>
            <ac:spMk id="3" creationId="{1E6B259E-3125-9546-841A-EDB727FE5D55}"/>
          </ac:spMkLst>
        </pc:spChg>
        <pc:spChg chg="add del">
          <ac:chgData name="Cloke, Jane" userId="S::jcloke@liverpool.ac.uk::b3a38e78-f9f5-47b1-bc6e-0d6f7d90015d" providerId="AD" clId="Web-{B129C131-76A1-E89D-1D77-788E7D67848E}" dt="2024-10-31T17:25:09.698" v="11"/>
          <ac:spMkLst>
            <pc:docMk/>
            <pc:sldMk cId="1393559032" sldId="316"/>
            <ac:spMk id="9" creationId="{BACC6370-2D7E-4714-9D71-7542949D7D5D}"/>
          </ac:spMkLst>
        </pc:spChg>
        <pc:spChg chg="add del">
          <ac:chgData name="Cloke, Jane" userId="S::jcloke@liverpool.ac.uk::b3a38e78-f9f5-47b1-bc6e-0d6f7d90015d" providerId="AD" clId="Web-{B129C131-76A1-E89D-1D77-788E7D67848E}" dt="2024-10-31T17:25:09.698" v="11"/>
          <ac:spMkLst>
            <pc:docMk/>
            <pc:sldMk cId="1393559032" sldId="316"/>
            <ac:spMk id="11" creationId="{F68B3F68-107C-434F-AA38-110D5EA91B85}"/>
          </ac:spMkLst>
        </pc:spChg>
        <pc:spChg chg="add del">
          <ac:chgData name="Cloke, Jane" userId="S::jcloke@liverpool.ac.uk::b3a38e78-f9f5-47b1-bc6e-0d6f7d90015d" providerId="AD" clId="Web-{B129C131-76A1-E89D-1D77-788E7D67848E}" dt="2024-10-31T17:25:09.698" v="11"/>
          <ac:spMkLst>
            <pc:docMk/>
            <pc:sldMk cId="1393559032" sldId="316"/>
            <ac:spMk id="13" creationId="{AAD0DBB9-1A4B-4391-81D4-CB19F9AB918A}"/>
          </ac:spMkLst>
        </pc:spChg>
        <pc:spChg chg="add del">
          <ac:chgData name="Cloke, Jane" userId="S::jcloke@liverpool.ac.uk::b3a38e78-f9f5-47b1-bc6e-0d6f7d90015d" providerId="AD" clId="Web-{B129C131-76A1-E89D-1D77-788E7D67848E}" dt="2024-10-31T17:25:09.698" v="11"/>
          <ac:spMkLst>
            <pc:docMk/>
            <pc:sldMk cId="1393559032" sldId="316"/>
            <ac:spMk id="15" creationId="{063BBA22-50EA-4C4D-BE05-F1CE4E63AA56}"/>
          </ac:spMkLst>
        </pc:spChg>
        <pc:spChg chg="add del">
          <ac:chgData name="Cloke, Jane" userId="S::jcloke@liverpool.ac.uk::b3a38e78-f9f5-47b1-bc6e-0d6f7d90015d" providerId="AD" clId="Web-{B129C131-76A1-E89D-1D77-788E7D67848E}" dt="2024-10-31T17:27:45.467" v="14"/>
          <ac:spMkLst>
            <pc:docMk/>
            <pc:sldMk cId="1393559032" sldId="316"/>
            <ac:spMk id="27" creationId="{F13C74B1-5B17-4795-BED0-7140497B445A}"/>
          </ac:spMkLst>
        </pc:spChg>
        <pc:spChg chg="add del">
          <ac:chgData name="Cloke, Jane" userId="S::jcloke@liverpool.ac.uk::b3a38e78-f9f5-47b1-bc6e-0d6f7d90015d" providerId="AD" clId="Web-{B129C131-76A1-E89D-1D77-788E7D67848E}" dt="2024-10-31T17:27:45.467" v="14"/>
          <ac:spMkLst>
            <pc:docMk/>
            <pc:sldMk cId="1393559032" sldId="316"/>
            <ac:spMk id="29" creationId="{D4974D33-8DC5-464E-8C6D-BE58F0669C17}"/>
          </ac:spMkLst>
        </pc:spChg>
        <pc:spChg chg="add del">
          <ac:chgData name="Cloke, Jane" userId="S::jcloke@liverpool.ac.uk::b3a38e78-f9f5-47b1-bc6e-0d6f7d90015d" providerId="AD" clId="Web-{B129C131-76A1-E89D-1D77-788E7D67848E}" dt="2024-10-31T17:27:51.546" v="16"/>
          <ac:spMkLst>
            <pc:docMk/>
            <pc:sldMk cId="1393559032" sldId="316"/>
            <ac:spMk id="31" creationId="{04812C46-200A-4DEB-A05E-3ED6C68C2387}"/>
          </ac:spMkLst>
        </pc:spChg>
        <pc:spChg chg="add del">
          <ac:chgData name="Cloke, Jane" userId="S::jcloke@liverpool.ac.uk::b3a38e78-f9f5-47b1-bc6e-0d6f7d90015d" providerId="AD" clId="Web-{B129C131-76A1-E89D-1D77-788E7D67848E}" dt="2024-10-31T17:27:51.546" v="16"/>
          <ac:spMkLst>
            <pc:docMk/>
            <pc:sldMk cId="1393559032" sldId="316"/>
            <ac:spMk id="32" creationId="{D1EA859B-E555-4109-94F3-6700E046E008}"/>
          </ac:spMkLst>
        </pc:spChg>
        <pc:spChg chg="add">
          <ac:chgData name="Cloke, Jane" userId="S::jcloke@liverpool.ac.uk::b3a38e78-f9f5-47b1-bc6e-0d6f7d90015d" providerId="AD" clId="Web-{B129C131-76A1-E89D-1D77-788E7D67848E}" dt="2024-10-31T17:27:51.546" v="17"/>
          <ac:spMkLst>
            <pc:docMk/>
            <pc:sldMk cId="1393559032" sldId="316"/>
            <ac:spMk id="34" creationId="{3346177D-ADC4-4968-B747-5CFCD390B5B9}"/>
          </ac:spMkLst>
        </pc:spChg>
        <pc:spChg chg="add">
          <ac:chgData name="Cloke, Jane" userId="S::jcloke@liverpool.ac.uk::b3a38e78-f9f5-47b1-bc6e-0d6f7d90015d" providerId="AD" clId="Web-{B129C131-76A1-E89D-1D77-788E7D67848E}" dt="2024-10-31T17:27:51.546" v="17"/>
          <ac:spMkLst>
            <pc:docMk/>
            <pc:sldMk cId="1393559032" sldId="316"/>
            <ac:spMk id="35" creationId="{0844A943-BF79-4FEA-ABB1-3BD54D236606}"/>
          </ac:spMkLst>
        </pc:spChg>
        <pc:spChg chg="add">
          <ac:chgData name="Cloke, Jane" userId="S::jcloke@liverpool.ac.uk::b3a38e78-f9f5-47b1-bc6e-0d6f7d90015d" providerId="AD" clId="Web-{B129C131-76A1-E89D-1D77-788E7D67848E}" dt="2024-10-31T17:27:51.546" v="17"/>
          <ac:spMkLst>
            <pc:docMk/>
            <pc:sldMk cId="1393559032" sldId="316"/>
            <ac:spMk id="36" creationId="{6437CC72-F4A8-4DC3-AFAB-D22C482C8100}"/>
          </ac:spMkLst>
        </pc:spChg>
        <pc:graphicFrameChg chg="add del">
          <ac:chgData name="Cloke, Jane" userId="S::jcloke@liverpool.ac.uk::b3a38e78-f9f5-47b1-bc6e-0d6f7d90015d" providerId="AD" clId="Web-{B129C131-76A1-E89D-1D77-788E7D67848E}" dt="2024-10-31T17:25:09.698" v="11"/>
          <ac:graphicFrameMkLst>
            <pc:docMk/>
            <pc:sldMk cId="1393559032" sldId="316"/>
            <ac:graphicFrameMk id="5" creationId="{1B886CAF-B7B6-7488-8F82-D55872063125}"/>
          </ac:graphicFrameMkLst>
        </pc:graphicFrameChg>
        <pc:picChg chg="add mod ord">
          <ac:chgData name="Cloke, Jane" userId="S::jcloke@liverpool.ac.uk::b3a38e78-f9f5-47b1-bc6e-0d6f7d90015d" providerId="AD" clId="Web-{B129C131-76A1-E89D-1D77-788E7D67848E}" dt="2024-10-31T17:27:51.546" v="17"/>
          <ac:picMkLst>
            <pc:docMk/>
            <pc:sldMk cId="1393559032" sldId="316"/>
            <ac:picMk id="22" creationId="{DD79A518-AAC6-9DE1-9706-941FD4B7BB6D}"/>
          </ac:picMkLst>
        </pc:picChg>
      </pc:sldChg>
      <pc:sldChg chg="addSp delSp modSp">
        <pc:chgData name="Cloke, Jane" userId="S::jcloke@liverpool.ac.uk::b3a38e78-f9f5-47b1-bc6e-0d6f7d90015d" providerId="AD" clId="Web-{B129C131-76A1-E89D-1D77-788E7D67848E}" dt="2024-10-31T17:32:20.849" v="62" actId="20577"/>
        <pc:sldMkLst>
          <pc:docMk/>
          <pc:sldMk cId="668630093" sldId="322"/>
        </pc:sldMkLst>
        <pc:spChg chg="mod">
          <ac:chgData name="Cloke, Jane" userId="S::jcloke@liverpool.ac.uk::b3a38e78-f9f5-47b1-bc6e-0d6f7d90015d" providerId="AD" clId="Web-{B129C131-76A1-E89D-1D77-788E7D67848E}" dt="2024-10-31T17:31:19.645" v="60"/>
          <ac:spMkLst>
            <pc:docMk/>
            <pc:sldMk cId="668630093" sldId="322"/>
            <ac:spMk id="2" creationId="{170BA399-D076-9EA4-7F35-C3650796B55D}"/>
          </ac:spMkLst>
        </pc:spChg>
        <pc:spChg chg="add del">
          <ac:chgData name="Cloke, Jane" userId="S::jcloke@liverpool.ac.uk::b3a38e78-f9f5-47b1-bc6e-0d6f7d90015d" providerId="AD" clId="Web-{B129C131-76A1-E89D-1D77-788E7D67848E}" dt="2024-10-31T17:31:19.645" v="60"/>
          <ac:spMkLst>
            <pc:docMk/>
            <pc:sldMk cId="668630093" sldId="322"/>
            <ac:spMk id="50" creationId="{E3020543-B24B-4EC4-8FFC-8DD88EEA91A8}"/>
          </ac:spMkLst>
        </pc:spChg>
        <pc:spChg chg="add del">
          <ac:chgData name="Cloke, Jane" userId="S::jcloke@liverpool.ac.uk::b3a38e78-f9f5-47b1-bc6e-0d6f7d90015d" providerId="AD" clId="Web-{B129C131-76A1-E89D-1D77-788E7D67848E}" dt="2024-10-31T17:31:19.645" v="60"/>
          <ac:spMkLst>
            <pc:docMk/>
            <pc:sldMk cId="668630093" sldId="322"/>
            <ac:spMk id="51" creationId="{327D73B4-9F5C-4A64-A179-51B9500CB8B5}"/>
          </ac:spMkLst>
        </pc:spChg>
        <pc:spChg chg="add del">
          <ac:chgData name="Cloke, Jane" userId="S::jcloke@liverpool.ac.uk::b3a38e78-f9f5-47b1-bc6e-0d6f7d90015d" providerId="AD" clId="Web-{B129C131-76A1-E89D-1D77-788E7D67848E}" dt="2024-10-31T17:31:19.645" v="60"/>
          <ac:spMkLst>
            <pc:docMk/>
            <pc:sldMk cId="668630093" sldId="322"/>
            <ac:spMk id="53" creationId="{C1F06963-6374-4B48-844F-071A9BAAAE02}"/>
          </ac:spMkLst>
        </pc:spChg>
        <pc:spChg chg="add del">
          <ac:chgData name="Cloke, Jane" userId="S::jcloke@liverpool.ac.uk::b3a38e78-f9f5-47b1-bc6e-0d6f7d90015d" providerId="AD" clId="Web-{B129C131-76A1-E89D-1D77-788E7D67848E}" dt="2024-10-31T17:31:19.645" v="60"/>
          <ac:spMkLst>
            <pc:docMk/>
            <pc:sldMk cId="668630093" sldId="322"/>
            <ac:spMk id="54" creationId="{6CB927A4-E432-4310-9CD5-E89FF5063179}"/>
          </ac:spMkLst>
        </pc:spChg>
        <pc:spChg chg="add del">
          <ac:chgData name="Cloke, Jane" userId="S::jcloke@liverpool.ac.uk::b3a38e78-f9f5-47b1-bc6e-0d6f7d90015d" providerId="AD" clId="Web-{B129C131-76A1-E89D-1D77-788E7D67848E}" dt="2024-10-31T17:31:19.645" v="60"/>
          <ac:spMkLst>
            <pc:docMk/>
            <pc:sldMk cId="668630093" sldId="322"/>
            <ac:spMk id="55" creationId="{1453BF6C-B012-48B7-B4E8-6D7AC7C27D02}"/>
          </ac:spMkLst>
        </pc:spChg>
        <pc:spChg chg="mod">
          <ac:chgData name="Cloke, Jane" userId="S::jcloke@liverpool.ac.uk::b3a38e78-f9f5-47b1-bc6e-0d6f7d90015d" providerId="AD" clId="Web-{B129C131-76A1-E89D-1D77-788E7D67848E}" dt="2024-10-31T17:32:20.849" v="62" actId="20577"/>
          <ac:spMkLst>
            <pc:docMk/>
            <pc:sldMk cId="668630093" sldId="322"/>
            <ac:spMk id="56" creationId="{50A8CACE-392C-311E-2543-69488ED59C71}"/>
          </ac:spMkLst>
        </pc:spChg>
        <pc:spChg chg="add del">
          <ac:chgData name="Cloke, Jane" userId="S::jcloke@liverpool.ac.uk::b3a38e78-f9f5-47b1-bc6e-0d6f7d90015d" providerId="AD" clId="Web-{B129C131-76A1-E89D-1D77-788E7D67848E}" dt="2024-10-31T17:31:16.067" v="57"/>
          <ac:spMkLst>
            <pc:docMk/>
            <pc:sldMk cId="668630093" sldId="322"/>
            <ac:spMk id="62" creationId="{C0763A76-9F1C-4FC5-82B7-DD475DA461B2}"/>
          </ac:spMkLst>
        </pc:spChg>
        <pc:spChg chg="add del">
          <ac:chgData name="Cloke, Jane" userId="S::jcloke@liverpool.ac.uk::b3a38e78-f9f5-47b1-bc6e-0d6f7d90015d" providerId="AD" clId="Web-{B129C131-76A1-E89D-1D77-788E7D67848E}" dt="2024-10-31T17:31:16.067" v="57"/>
          <ac:spMkLst>
            <pc:docMk/>
            <pc:sldMk cId="668630093" sldId="322"/>
            <ac:spMk id="64" creationId="{E81BF4F6-F2CF-4984-9D14-D6966D92F99F}"/>
          </ac:spMkLst>
        </pc:spChg>
        <pc:spChg chg="add del">
          <ac:chgData name="Cloke, Jane" userId="S::jcloke@liverpool.ac.uk::b3a38e78-f9f5-47b1-bc6e-0d6f7d90015d" providerId="AD" clId="Web-{B129C131-76A1-E89D-1D77-788E7D67848E}" dt="2024-10-31T17:31:19.629" v="59"/>
          <ac:spMkLst>
            <pc:docMk/>
            <pc:sldMk cId="668630093" sldId="322"/>
            <ac:spMk id="66" creationId="{9F7D5CDA-D291-4307-BF55-1381FED29634}"/>
          </ac:spMkLst>
        </pc:spChg>
        <pc:spChg chg="add">
          <ac:chgData name="Cloke, Jane" userId="S::jcloke@liverpool.ac.uk::b3a38e78-f9f5-47b1-bc6e-0d6f7d90015d" providerId="AD" clId="Web-{B129C131-76A1-E89D-1D77-788E7D67848E}" dt="2024-10-31T17:31:19.645" v="60"/>
          <ac:spMkLst>
            <pc:docMk/>
            <pc:sldMk cId="668630093" sldId="322"/>
            <ac:spMk id="69" creationId="{C0763A76-9F1C-4FC5-82B7-DD475DA461B2}"/>
          </ac:spMkLst>
        </pc:spChg>
        <pc:spChg chg="add">
          <ac:chgData name="Cloke, Jane" userId="S::jcloke@liverpool.ac.uk::b3a38e78-f9f5-47b1-bc6e-0d6f7d90015d" providerId="AD" clId="Web-{B129C131-76A1-E89D-1D77-788E7D67848E}" dt="2024-10-31T17:31:19.645" v="60"/>
          <ac:spMkLst>
            <pc:docMk/>
            <pc:sldMk cId="668630093" sldId="322"/>
            <ac:spMk id="70" creationId="{E81BF4F6-F2CF-4984-9D14-D6966D92F99F}"/>
          </ac:spMkLst>
        </pc:spChg>
        <pc:picChg chg="add del">
          <ac:chgData name="Cloke, Jane" userId="S::jcloke@liverpool.ac.uk::b3a38e78-f9f5-47b1-bc6e-0d6f7d90015d" providerId="AD" clId="Web-{B129C131-76A1-E89D-1D77-788E7D67848E}" dt="2024-10-31T17:31:16.067" v="57"/>
          <ac:picMkLst>
            <pc:docMk/>
            <pc:sldMk cId="668630093" sldId="322"/>
            <ac:picMk id="58" creationId="{5333E817-44CF-E4F0-CC20-CB255457395B}"/>
          </ac:picMkLst>
        </pc:picChg>
        <pc:picChg chg="add del">
          <ac:chgData name="Cloke, Jane" userId="S::jcloke@liverpool.ac.uk::b3a38e78-f9f5-47b1-bc6e-0d6f7d90015d" providerId="AD" clId="Web-{B129C131-76A1-E89D-1D77-788E7D67848E}" dt="2024-10-31T17:31:19.629" v="59"/>
          <ac:picMkLst>
            <pc:docMk/>
            <pc:sldMk cId="668630093" sldId="322"/>
            <ac:picMk id="67" creationId="{8F2C997A-DF02-1B52-661D-1F27970C5BF4}"/>
          </ac:picMkLst>
        </pc:picChg>
        <pc:picChg chg="add">
          <ac:chgData name="Cloke, Jane" userId="S::jcloke@liverpool.ac.uk::b3a38e78-f9f5-47b1-bc6e-0d6f7d90015d" providerId="AD" clId="Web-{B129C131-76A1-E89D-1D77-788E7D67848E}" dt="2024-10-31T17:31:19.645" v="60"/>
          <ac:picMkLst>
            <pc:docMk/>
            <pc:sldMk cId="668630093" sldId="322"/>
            <ac:picMk id="71" creationId="{5333E817-44CF-E4F0-CC20-CB255457395B}"/>
          </ac:picMkLst>
        </pc:picChg>
        <pc:cxnChg chg="add del">
          <ac:chgData name="Cloke, Jane" userId="S::jcloke@liverpool.ac.uk::b3a38e78-f9f5-47b1-bc6e-0d6f7d90015d" providerId="AD" clId="Web-{B129C131-76A1-E89D-1D77-788E7D67848E}" dt="2024-10-31T17:31:19.645" v="60"/>
          <ac:cxnSpMkLst>
            <pc:docMk/>
            <pc:sldMk cId="668630093" sldId="322"/>
            <ac:cxnSpMk id="52" creationId="{C49DA8F6-BCC1-4447-B54C-57856834B94B}"/>
          </ac:cxnSpMkLst>
        </pc:cxnChg>
      </pc:sldChg>
      <pc:sldChg chg="del">
        <pc:chgData name="Cloke, Jane" userId="S::jcloke@liverpool.ac.uk::b3a38e78-f9f5-47b1-bc6e-0d6f7d90015d" providerId="AD" clId="Web-{B129C131-76A1-E89D-1D77-788E7D67848E}" dt="2024-10-31T17:39:36.579" v="76"/>
        <pc:sldMkLst>
          <pc:docMk/>
          <pc:sldMk cId="2646536334" sldId="325"/>
        </pc:sldMkLst>
      </pc:sldChg>
      <pc:sldChg chg="modSp">
        <pc:chgData name="Cloke, Jane" userId="S::jcloke@liverpool.ac.uk::b3a38e78-f9f5-47b1-bc6e-0d6f7d90015d" providerId="AD" clId="Web-{B129C131-76A1-E89D-1D77-788E7D67848E}" dt="2024-10-31T17:38:58.360" v="74" actId="1076"/>
        <pc:sldMkLst>
          <pc:docMk/>
          <pc:sldMk cId="3399900873" sldId="380"/>
        </pc:sldMkLst>
        <pc:spChg chg="mod">
          <ac:chgData name="Cloke, Jane" userId="S::jcloke@liverpool.ac.uk::b3a38e78-f9f5-47b1-bc6e-0d6f7d90015d" providerId="AD" clId="Web-{B129C131-76A1-E89D-1D77-788E7D67848E}" dt="2024-10-31T17:38:58.360" v="74" actId="1076"/>
          <ac:spMkLst>
            <pc:docMk/>
            <pc:sldMk cId="3399900873" sldId="380"/>
            <ac:spMk id="2" creationId="{3EBB1DA7-6F61-D6A4-7D7C-F93709CD3E6E}"/>
          </ac:spMkLst>
        </pc:spChg>
      </pc:sldChg>
    </pc:docChg>
  </pc:docChgLst>
  <pc:docChgLst>
    <pc:chgData name="Cloke, Jane" userId="S::jcloke@liverpool.ac.uk::b3a38e78-f9f5-47b1-bc6e-0d6f7d90015d" providerId="AD" clId="Web-{04A491B5-16CF-F9C7-F33F-8C37DF41CE81}"/>
    <pc:docChg chg="addSld delSld modSld sldOrd modSection">
      <pc:chgData name="Cloke, Jane" userId="S::jcloke@liverpool.ac.uk::b3a38e78-f9f5-47b1-bc6e-0d6f7d90015d" providerId="AD" clId="Web-{04A491B5-16CF-F9C7-F33F-8C37DF41CE81}" dt="2024-10-07T13:57:18.305" v="36"/>
      <pc:docMkLst>
        <pc:docMk/>
      </pc:docMkLst>
      <pc:sldChg chg="modNotes">
        <pc:chgData name="Cloke, Jane" userId="S::jcloke@liverpool.ac.uk::b3a38e78-f9f5-47b1-bc6e-0d6f7d90015d" providerId="AD" clId="Web-{04A491B5-16CF-F9C7-F33F-8C37DF41CE81}" dt="2024-10-07T13:40:02.479" v="30"/>
        <pc:sldMkLst>
          <pc:docMk/>
          <pc:sldMk cId="2284227829" sldId="304"/>
        </pc:sldMkLst>
      </pc:sldChg>
      <pc:sldChg chg="modSp">
        <pc:chgData name="Cloke, Jane" userId="S::jcloke@liverpool.ac.uk::b3a38e78-f9f5-47b1-bc6e-0d6f7d90015d" providerId="AD" clId="Web-{04A491B5-16CF-F9C7-F33F-8C37DF41CE81}" dt="2024-10-07T13:57:04.726" v="34" actId="1076"/>
        <pc:sldMkLst>
          <pc:docMk/>
          <pc:sldMk cId="1267843857" sldId="305"/>
        </pc:sldMkLst>
        <pc:spChg chg="mod">
          <ac:chgData name="Cloke, Jane" userId="S::jcloke@liverpool.ac.uk::b3a38e78-f9f5-47b1-bc6e-0d6f7d90015d" providerId="AD" clId="Web-{04A491B5-16CF-F9C7-F33F-8C37DF41CE81}" dt="2024-10-07T13:57:04.726" v="34" actId="1076"/>
          <ac:spMkLst>
            <pc:docMk/>
            <pc:sldMk cId="1267843857" sldId="305"/>
            <ac:spMk id="13" creationId="{9C4AC296-AAA6-3F2A-C22B-2DA1B769E58E}"/>
          </ac:spMkLst>
        </pc:spChg>
      </pc:sldChg>
      <pc:sldChg chg="add del ord">
        <pc:chgData name="Cloke, Jane" userId="S::jcloke@liverpool.ac.uk::b3a38e78-f9f5-47b1-bc6e-0d6f7d90015d" providerId="AD" clId="Web-{04A491B5-16CF-F9C7-F33F-8C37DF41CE81}" dt="2024-10-07T13:57:18.305" v="36"/>
        <pc:sldMkLst>
          <pc:docMk/>
          <pc:sldMk cId="2769283539" sldId="326"/>
        </pc:sldMkLst>
      </pc:sldChg>
      <pc:sldChg chg="add">
        <pc:chgData name="Cloke, Jane" userId="S::jcloke@liverpool.ac.uk::b3a38e78-f9f5-47b1-bc6e-0d6f7d90015d" providerId="AD" clId="Web-{04A491B5-16CF-F9C7-F33F-8C37DF41CE81}" dt="2024-10-07T13:17:10.176" v="3"/>
        <pc:sldMkLst>
          <pc:docMk/>
          <pc:sldMk cId="3399900873" sldId="380"/>
        </pc:sldMkLst>
      </pc:sldChg>
      <pc:sldChg chg="add">
        <pc:chgData name="Cloke, Jane" userId="S::jcloke@liverpool.ac.uk::b3a38e78-f9f5-47b1-bc6e-0d6f7d90015d" providerId="AD" clId="Web-{04A491B5-16CF-F9C7-F33F-8C37DF41CE81}" dt="2024-10-07T13:14:55.979" v="1"/>
        <pc:sldMkLst>
          <pc:docMk/>
          <pc:sldMk cId="2063934534" sldId="383"/>
        </pc:sldMkLst>
      </pc:sldChg>
      <pc:sldChg chg="add">
        <pc:chgData name="Cloke, Jane" userId="S::jcloke@liverpool.ac.uk::b3a38e78-f9f5-47b1-bc6e-0d6f7d90015d" providerId="AD" clId="Web-{04A491B5-16CF-F9C7-F33F-8C37DF41CE81}" dt="2024-10-07T13:16:13.688" v="2"/>
        <pc:sldMkLst>
          <pc:docMk/>
          <pc:sldMk cId="2294524575" sldId="386"/>
        </pc:sldMkLst>
      </pc:sldChg>
      <pc:sldMasterChg chg="addSldLayout">
        <pc:chgData name="Cloke, Jane" userId="S::jcloke@liverpool.ac.uk::b3a38e78-f9f5-47b1-bc6e-0d6f7d90015d" providerId="AD" clId="Web-{04A491B5-16CF-F9C7-F33F-8C37DF41CE81}" dt="2024-10-07T13:14:55.979" v="1"/>
        <pc:sldMasterMkLst>
          <pc:docMk/>
          <pc:sldMasterMk cId="3617914908" sldId="2147483651"/>
        </pc:sldMasterMkLst>
        <pc:sldLayoutChg chg="add">
          <pc:chgData name="Cloke, Jane" userId="S::jcloke@liverpool.ac.uk::b3a38e78-f9f5-47b1-bc6e-0d6f7d90015d" providerId="AD" clId="Web-{04A491B5-16CF-F9C7-F33F-8C37DF41CE81}" dt="2024-10-07T13:14:55.979" v="1"/>
          <pc:sldLayoutMkLst>
            <pc:docMk/>
            <pc:sldMasterMk cId="3617914908" sldId="2147483651"/>
            <pc:sldLayoutMk cId="2673228399" sldId="2147483665"/>
          </pc:sldLayoutMkLst>
        </pc:sldLayoutChg>
      </pc:sldMasterChg>
    </pc:docChg>
  </pc:docChgLst>
  <pc:docChgLst>
    <pc:chgData name="Cunningham, Sian" userId="S::sianc87@liverpool.ac.uk::066507e1-9d0b-4dce-ad85-35b41f2b6911" providerId="AD" clId="Web-{C456FF59-0043-331A-DB58-F9868429C1D1}"/>
    <pc:docChg chg="modSld">
      <pc:chgData name="Cunningham, Sian" userId="S::sianc87@liverpool.ac.uk::066507e1-9d0b-4dce-ad85-35b41f2b6911" providerId="AD" clId="Web-{C456FF59-0043-331A-DB58-F9868429C1D1}" dt="2024-07-01T10:52:39.453" v="0" actId="20577"/>
      <pc:docMkLst>
        <pc:docMk/>
      </pc:docMkLst>
      <pc:sldChg chg="modSp">
        <pc:chgData name="Cunningham, Sian" userId="S::sianc87@liverpool.ac.uk::066507e1-9d0b-4dce-ad85-35b41f2b6911" providerId="AD" clId="Web-{C456FF59-0043-331A-DB58-F9868429C1D1}" dt="2024-07-01T10:52:39.453" v="0" actId="20577"/>
        <pc:sldMkLst>
          <pc:docMk/>
          <pc:sldMk cId="4224920264" sldId="321"/>
        </pc:sldMkLst>
        <pc:spChg chg="mod">
          <ac:chgData name="Cunningham, Sian" userId="S::sianc87@liverpool.ac.uk::066507e1-9d0b-4dce-ad85-35b41f2b6911" providerId="AD" clId="Web-{C456FF59-0043-331A-DB58-F9868429C1D1}" dt="2024-07-01T10:52:39.453" v="0" actId="20577"/>
          <ac:spMkLst>
            <pc:docMk/>
            <pc:sldMk cId="4224920264" sldId="321"/>
            <ac:spMk id="8" creationId="{06412D42-E13E-E833-958B-4C57A99F2251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svg"/><Relationship Id="rId1" Type="http://schemas.openxmlformats.org/officeDocument/2006/relationships/image" Target="../media/image48.png"/><Relationship Id="rId4" Type="http://schemas.openxmlformats.org/officeDocument/2006/relationships/image" Target="../media/image51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svg"/><Relationship Id="rId1" Type="http://schemas.openxmlformats.org/officeDocument/2006/relationships/image" Target="../media/image57.png"/><Relationship Id="rId4" Type="http://schemas.openxmlformats.org/officeDocument/2006/relationships/image" Target="../media/image60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svg"/><Relationship Id="rId1" Type="http://schemas.openxmlformats.org/officeDocument/2006/relationships/image" Target="../media/image69.png"/><Relationship Id="rId4" Type="http://schemas.openxmlformats.org/officeDocument/2006/relationships/image" Target="../media/image7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svg"/><Relationship Id="rId1" Type="http://schemas.openxmlformats.org/officeDocument/2006/relationships/image" Target="../media/image48.png"/><Relationship Id="rId4" Type="http://schemas.openxmlformats.org/officeDocument/2006/relationships/image" Target="../media/image51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svg"/><Relationship Id="rId1" Type="http://schemas.openxmlformats.org/officeDocument/2006/relationships/image" Target="../media/image57.png"/><Relationship Id="rId4" Type="http://schemas.openxmlformats.org/officeDocument/2006/relationships/image" Target="../media/image60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svg"/><Relationship Id="rId1" Type="http://schemas.openxmlformats.org/officeDocument/2006/relationships/image" Target="../media/image69.png"/><Relationship Id="rId4" Type="http://schemas.openxmlformats.org/officeDocument/2006/relationships/image" Target="../media/image7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14E35E-4F45-4F2A-B5BF-CF9FBC1CC4EF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6EDA5D-C801-468E-9962-8DF1981DDA12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0" i="0" baseline="0"/>
            <a:t>How were these impacts generated? </a:t>
          </a:r>
          <a:endParaRPr lang="en-US"/>
        </a:p>
      </dgm:t>
    </dgm:pt>
    <dgm:pt modelId="{EC75C58D-D0E8-49C3-8B29-CCFD02EC06F9}" type="parTrans" cxnId="{0BE1DE66-4DFC-4A78-A2EE-9FAC0E7BABAE}">
      <dgm:prSet/>
      <dgm:spPr/>
      <dgm:t>
        <a:bodyPr/>
        <a:lstStyle/>
        <a:p>
          <a:endParaRPr lang="en-US"/>
        </a:p>
      </dgm:t>
    </dgm:pt>
    <dgm:pt modelId="{3D010A55-0EAF-4509-8EA6-0DBA7F90052D}" type="sibTrans" cxnId="{0BE1DE66-4DFC-4A78-A2EE-9FAC0E7BABA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203D07F-AB28-4513-9287-A83C797BD7BD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0" i="0" baseline="0"/>
            <a:t>What factors influenced success? </a:t>
          </a:r>
          <a:endParaRPr lang="en-US"/>
        </a:p>
      </dgm:t>
    </dgm:pt>
    <dgm:pt modelId="{B091CA3B-25BC-4CFF-9F0E-84B5E30F613D}" type="parTrans" cxnId="{17B59ABC-013E-4484-98C4-9403F3D9C7CB}">
      <dgm:prSet/>
      <dgm:spPr/>
      <dgm:t>
        <a:bodyPr/>
        <a:lstStyle/>
        <a:p>
          <a:endParaRPr lang="en-US"/>
        </a:p>
      </dgm:t>
    </dgm:pt>
    <dgm:pt modelId="{95AB7EC7-908B-4225-B3AC-4B537AA80174}" type="sibTrans" cxnId="{17B59ABC-013E-4484-98C4-9403F3D9C7C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817D0D1-7738-4D21-B4EA-E988A2CA510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b="0" i="0" kern="1200" baseline="0"/>
            <a:t>Which </a:t>
          </a:r>
          <a:r>
            <a:rPr lang="en-GB" sz="1800" b="0" i="0" kern="1200" baseline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/>
              <a:ea typeface="+mn-ea"/>
              <a:cs typeface="+mn-cs"/>
            </a:rPr>
            <a:t>strategies </a:t>
          </a:r>
          <a:r>
            <a:rPr lang="en-GB" sz="1800" b="0" i="0" kern="1200" baseline="0"/>
            <a:t>were used to generate impact? </a:t>
          </a:r>
          <a:endParaRPr lang="en-US" sz="1800" kern="1200"/>
        </a:p>
      </dgm:t>
    </dgm:pt>
    <dgm:pt modelId="{014C40B3-65AC-4AE2-B979-454DC8B179C0}" type="parTrans" cxnId="{49934AA2-1718-4DBC-92B7-D3FB6864354A}">
      <dgm:prSet/>
      <dgm:spPr/>
      <dgm:t>
        <a:bodyPr/>
        <a:lstStyle/>
        <a:p>
          <a:endParaRPr lang="en-US"/>
        </a:p>
      </dgm:t>
    </dgm:pt>
    <dgm:pt modelId="{F10278C2-C00F-49A6-A214-F9B3BF7B2E31}" type="sibTrans" cxnId="{49934AA2-1718-4DBC-92B7-D3FB6864354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79E329B-2179-4BA7-A433-EA75619339B1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0" i="0" baseline="0"/>
            <a:t>Which else, beyond the control of the project, helped or hindered its success? </a:t>
          </a:r>
          <a:endParaRPr lang="en-US"/>
        </a:p>
      </dgm:t>
    </dgm:pt>
    <dgm:pt modelId="{1BDA7641-8ED2-4A6F-B13A-1880A5B2C499}" type="parTrans" cxnId="{AB351473-B497-4BC8-B0EF-B649D6E82362}">
      <dgm:prSet/>
      <dgm:spPr/>
      <dgm:t>
        <a:bodyPr/>
        <a:lstStyle/>
        <a:p>
          <a:endParaRPr lang="en-US"/>
        </a:p>
      </dgm:t>
    </dgm:pt>
    <dgm:pt modelId="{2EAAFE5A-D33C-461D-993D-A31CE6D1510D}" type="sibTrans" cxnId="{AB351473-B497-4BC8-B0EF-B649D6E82362}">
      <dgm:prSet/>
      <dgm:spPr/>
      <dgm:t>
        <a:bodyPr/>
        <a:lstStyle/>
        <a:p>
          <a:endParaRPr lang="en-US"/>
        </a:p>
      </dgm:t>
    </dgm:pt>
    <dgm:pt modelId="{0F53272F-EB30-4A8D-8D3E-E35EE6F4CD1B}" type="pres">
      <dgm:prSet presAssocID="{6614E35E-4F45-4F2A-B5BF-CF9FBC1CC4EF}" presName="root" presStyleCnt="0">
        <dgm:presLayoutVars>
          <dgm:dir/>
          <dgm:resizeHandles val="exact"/>
        </dgm:presLayoutVars>
      </dgm:prSet>
      <dgm:spPr/>
    </dgm:pt>
    <dgm:pt modelId="{BAAB006C-E56D-4401-B7AD-7E3E0EA804FD}" type="pres">
      <dgm:prSet presAssocID="{6614E35E-4F45-4F2A-B5BF-CF9FBC1CC4EF}" presName="container" presStyleCnt="0">
        <dgm:presLayoutVars>
          <dgm:dir/>
          <dgm:resizeHandles val="exact"/>
        </dgm:presLayoutVars>
      </dgm:prSet>
      <dgm:spPr/>
    </dgm:pt>
    <dgm:pt modelId="{7E3FA161-DE51-4BAB-B42B-6AD17E4F98E5}" type="pres">
      <dgm:prSet presAssocID="{616EDA5D-C801-468E-9962-8DF1981DDA12}" presName="compNode" presStyleCnt="0"/>
      <dgm:spPr/>
    </dgm:pt>
    <dgm:pt modelId="{1BF29B1B-5D6A-4770-8B21-5447634C32D4}" type="pres">
      <dgm:prSet presAssocID="{616EDA5D-C801-468E-9962-8DF1981DDA12}" presName="iconBgRect" presStyleLbl="bgShp" presStyleIdx="0" presStyleCnt="4"/>
      <dgm:spPr/>
    </dgm:pt>
    <dgm:pt modelId="{EDE893FE-B873-4652-9D52-CCEB2BE81F3D}" type="pres">
      <dgm:prSet presAssocID="{616EDA5D-C801-468E-9962-8DF1981DDA1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E4871F47-B4D4-4AB4-B2DB-7B00DE4F9B86}" type="pres">
      <dgm:prSet presAssocID="{616EDA5D-C801-468E-9962-8DF1981DDA12}" presName="spaceRect" presStyleCnt="0"/>
      <dgm:spPr/>
    </dgm:pt>
    <dgm:pt modelId="{DFCF8A11-E6D6-4280-9F45-0D9B38EC7CE7}" type="pres">
      <dgm:prSet presAssocID="{616EDA5D-C801-468E-9962-8DF1981DDA12}" presName="textRect" presStyleLbl="revTx" presStyleIdx="0" presStyleCnt="4">
        <dgm:presLayoutVars>
          <dgm:chMax val="1"/>
          <dgm:chPref val="1"/>
        </dgm:presLayoutVars>
      </dgm:prSet>
      <dgm:spPr/>
    </dgm:pt>
    <dgm:pt modelId="{CD48B56E-E96C-47BF-9768-749F76BB2123}" type="pres">
      <dgm:prSet presAssocID="{3D010A55-0EAF-4509-8EA6-0DBA7F90052D}" presName="sibTrans" presStyleLbl="sibTrans2D1" presStyleIdx="0" presStyleCnt="0"/>
      <dgm:spPr/>
    </dgm:pt>
    <dgm:pt modelId="{EA9AB257-E507-413F-8D75-969576BD146A}" type="pres">
      <dgm:prSet presAssocID="{1203D07F-AB28-4513-9287-A83C797BD7BD}" presName="compNode" presStyleCnt="0"/>
      <dgm:spPr/>
    </dgm:pt>
    <dgm:pt modelId="{BBB91856-D471-43B3-8011-86322165207D}" type="pres">
      <dgm:prSet presAssocID="{1203D07F-AB28-4513-9287-A83C797BD7BD}" presName="iconBgRect" presStyleLbl="bgShp" presStyleIdx="1" presStyleCnt="4"/>
      <dgm:spPr/>
    </dgm:pt>
    <dgm:pt modelId="{055BF044-630D-49FF-BFAD-65BE202CE9AE}" type="pres">
      <dgm:prSet presAssocID="{1203D07F-AB28-4513-9287-A83C797BD7B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175B2B05-5DF3-49C2-AD9C-A293589871F0}" type="pres">
      <dgm:prSet presAssocID="{1203D07F-AB28-4513-9287-A83C797BD7BD}" presName="spaceRect" presStyleCnt="0"/>
      <dgm:spPr/>
    </dgm:pt>
    <dgm:pt modelId="{1ABF7ABB-2F94-4912-AD5C-12CA78C0A005}" type="pres">
      <dgm:prSet presAssocID="{1203D07F-AB28-4513-9287-A83C797BD7BD}" presName="textRect" presStyleLbl="revTx" presStyleIdx="1" presStyleCnt="4">
        <dgm:presLayoutVars>
          <dgm:chMax val="1"/>
          <dgm:chPref val="1"/>
        </dgm:presLayoutVars>
      </dgm:prSet>
      <dgm:spPr/>
    </dgm:pt>
    <dgm:pt modelId="{DCAE6AE3-339B-4C01-B1F1-652962EEE006}" type="pres">
      <dgm:prSet presAssocID="{95AB7EC7-908B-4225-B3AC-4B537AA80174}" presName="sibTrans" presStyleLbl="sibTrans2D1" presStyleIdx="0" presStyleCnt="0"/>
      <dgm:spPr/>
    </dgm:pt>
    <dgm:pt modelId="{89A04B26-2080-4EB8-8085-A06EA2066CE6}" type="pres">
      <dgm:prSet presAssocID="{1817D0D1-7738-4D21-B4EA-E988A2CA510F}" presName="compNode" presStyleCnt="0"/>
      <dgm:spPr/>
    </dgm:pt>
    <dgm:pt modelId="{37A483EB-92C8-49EE-8958-D7E8A11360A1}" type="pres">
      <dgm:prSet presAssocID="{1817D0D1-7738-4D21-B4EA-E988A2CA510F}" presName="iconBgRect" presStyleLbl="bgShp" presStyleIdx="2" presStyleCnt="4"/>
      <dgm:spPr/>
    </dgm:pt>
    <dgm:pt modelId="{7F87C222-D1FF-4D28-9932-BA45BA906E81}" type="pres">
      <dgm:prSet presAssocID="{1817D0D1-7738-4D21-B4EA-E988A2CA510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9FEB3FE4-92BF-4384-B5D0-442FDA1EFA16}" type="pres">
      <dgm:prSet presAssocID="{1817D0D1-7738-4D21-B4EA-E988A2CA510F}" presName="spaceRect" presStyleCnt="0"/>
      <dgm:spPr/>
    </dgm:pt>
    <dgm:pt modelId="{F3F883FB-0419-4D9E-A581-0FC7D6AA009E}" type="pres">
      <dgm:prSet presAssocID="{1817D0D1-7738-4D21-B4EA-E988A2CA510F}" presName="textRect" presStyleLbl="revTx" presStyleIdx="2" presStyleCnt="4">
        <dgm:presLayoutVars>
          <dgm:chMax val="1"/>
          <dgm:chPref val="1"/>
        </dgm:presLayoutVars>
      </dgm:prSet>
      <dgm:spPr/>
    </dgm:pt>
    <dgm:pt modelId="{8B72BDC8-894C-4FA0-9A74-6356199084ED}" type="pres">
      <dgm:prSet presAssocID="{F10278C2-C00F-49A6-A214-F9B3BF7B2E31}" presName="sibTrans" presStyleLbl="sibTrans2D1" presStyleIdx="0" presStyleCnt="0"/>
      <dgm:spPr/>
    </dgm:pt>
    <dgm:pt modelId="{7271541E-486D-4A75-9755-58F365D6B419}" type="pres">
      <dgm:prSet presAssocID="{D79E329B-2179-4BA7-A433-EA75619339B1}" presName="compNode" presStyleCnt="0"/>
      <dgm:spPr/>
    </dgm:pt>
    <dgm:pt modelId="{3CB2F4BE-9451-4A66-9A15-EBB818FD4113}" type="pres">
      <dgm:prSet presAssocID="{D79E329B-2179-4BA7-A433-EA75619339B1}" presName="iconBgRect" presStyleLbl="bgShp" presStyleIdx="3" presStyleCnt="4"/>
      <dgm:spPr/>
    </dgm:pt>
    <dgm:pt modelId="{278EE713-3C08-4924-9443-949A82270F93}" type="pres">
      <dgm:prSet presAssocID="{D79E329B-2179-4BA7-A433-EA75619339B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eed Bump"/>
        </a:ext>
      </dgm:extLst>
    </dgm:pt>
    <dgm:pt modelId="{63680A1A-A0D2-4DAD-AA46-60B36CBCB572}" type="pres">
      <dgm:prSet presAssocID="{D79E329B-2179-4BA7-A433-EA75619339B1}" presName="spaceRect" presStyleCnt="0"/>
      <dgm:spPr/>
    </dgm:pt>
    <dgm:pt modelId="{14FA89DA-E7E2-4B5D-A728-4B40346ADA9B}" type="pres">
      <dgm:prSet presAssocID="{D79E329B-2179-4BA7-A433-EA75619339B1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7BE2281A-7668-4906-A6CE-44D444889911}" type="presOf" srcId="{1817D0D1-7738-4D21-B4EA-E988A2CA510F}" destId="{F3F883FB-0419-4D9E-A581-0FC7D6AA009E}" srcOrd="0" destOrd="0" presId="urn:microsoft.com/office/officeart/2018/2/layout/IconCircleList"/>
    <dgm:cxn modelId="{0836202F-E228-4A77-9DED-9ADA4671143B}" type="presOf" srcId="{95AB7EC7-908B-4225-B3AC-4B537AA80174}" destId="{DCAE6AE3-339B-4C01-B1F1-652962EEE006}" srcOrd="0" destOrd="0" presId="urn:microsoft.com/office/officeart/2018/2/layout/IconCircleList"/>
    <dgm:cxn modelId="{B840BC39-F464-4451-8C07-22FB4EC88ED1}" type="presOf" srcId="{D79E329B-2179-4BA7-A433-EA75619339B1}" destId="{14FA89DA-E7E2-4B5D-A728-4B40346ADA9B}" srcOrd="0" destOrd="0" presId="urn:microsoft.com/office/officeart/2018/2/layout/IconCircleList"/>
    <dgm:cxn modelId="{F755435E-DCE7-44D8-A370-700629541693}" type="presOf" srcId="{1203D07F-AB28-4513-9287-A83C797BD7BD}" destId="{1ABF7ABB-2F94-4912-AD5C-12CA78C0A005}" srcOrd="0" destOrd="0" presId="urn:microsoft.com/office/officeart/2018/2/layout/IconCircleList"/>
    <dgm:cxn modelId="{4839EA62-6BB7-44EC-97CE-0D3CA7A28BFF}" type="presOf" srcId="{616EDA5D-C801-468E-9962-8DF1981DDA12}" destId="{DFCF8A11-E6D6-4280-9F45-0D9B38EC7CE7}" srcOrd="0" destOrd="0" presId="urn:microsoft.com/office/officeart/2018/2/layout/IconCircleList"/>
    <dgm:cxn modelId="{3142BF46-2674-4A88-A3A4-5C803748BBE5}" type="presOf" srcId="{3D010A55-0EAF-4509-8EA6-0DBA7F90052D}" destId="{CD48B56E-E96C-47BF-9768-749F76BB2123}" srcOrd="0" destOrd="0" presId="urn:microsoft.com/office/officeart/2018/2/layout/IconCircleList"/>
    <dgm:cxn modelId="{0BE1DE66-4DFC-4A78-A2EE-9FAC0E7BABAE}" srcId="{6614E35E-4F45-4F2A-B5BF-CF9FBC1CC4EF}" destId="{616EDA5D-C801-468E-9962-8DF1981DDA12}" srcOrd="0" destOrd="0" parTransId="{EC75C58D-D0E8-49C3-8B29-CCFD02EC06F9}" sibTransId="{3D010A55-0EAF-4509-8EA6-0DBA7F90052D}"/>
    <dgm:cxn modelId="{AB351473-B497-4BC8-B0EF-B649D6E82362}" srcId="{6614E35E-4F45-4F2A-B5BF-CF9FBC1CC4EF}" destId="{D79E329B-2179-4BA7-A433-EA75619339B1}" srcOrd="3" destOrd="0" parTransId="{1BDA7641-8ED2-4A6F-B13A-1880A5B2C499}" sibTransId="{2EAAFE5A-D33C-461D-993D-A31CE6D1510D}"/>
    <dgm:cxn modelId="{49934AA2-1718-4DBC-92B7-D3FB6864354A}" srcId="{6614E35E-4F45-4F2A-B5BF-CF9FBC1CC4EF}" destId="{1817D0D1-7738-4D21-B4EA-E988A2CA510F}" srcOrd="2" destOrd="0" parTransId="{014C40B3-65AC-4AE2-B979-454DC8B179C0}" sibTransId="{F10278C2-C00F-49A6-A214-F9B3BF7B2E31}"/>
    <dgm:cxn modelId="{17B59ABC-013E-4484-98C4-9403F3D9C7CB}" srcId="{6614E35E-4F45-4F2A-B5BF-CF9FBC1CC4EF}" destId="{1203D07F-AB28-4513-9287-A83C797BD7BD}" srcOrd="1" destOrd="0" parTransId="{B091CA3B-25BC-4CFF-9F0E-84B5E30F613D}" sibTransId="{95AB7EC7-908B-4225-B3AC-4B537AA80174}"/>
    <dgm:cxn modelId="{4A74E4D8-58F0-421D-BE6C-54F3356A8BE1}" type="presOf" srcId="{F10278C2-C00F-49A6-A214-F9B3BF7B2E31}" destId="{8B72BDC8-894C-4FA0-9A74-6356199084ED}" srcOrd="0" destOrd="0" presId="urn:microsoft.com/office/officeart/2018/2/layout/IconCircleList"/>
    <dgm:cxn modelId="{036B6CF9-646F-4314-97B2-88DF5D35B1CA}" type="presOf" srcId="{6614E35E-4F45-4F2A-B5BF-CF9FBC1CC4EF}" destId="{0F53272F-EB30-4A8D-8D3E-E35EE6F4CD1B}" srcOrd="0" destOrd="0" presId="urn:microsoft.com/office/officeart/2018/2/layout/IconCircleList"/>
    <dgm:cxn modelId="{FD4FD2BF-EC73-4DB5-A15E-52786BE9A7E8}" type="presParOf" srcId="{0F53272F-EB30-4A8D-8D3E-E35EE6F4CD1B}" destId="{BAAB006C-E56D-4401-B7AD-7E3E0EA804FD}" srcOrd="0" destOrd="0" presId="urn:microsoft.com/office/officeart/2018/2/layout/IconCircleList"/>
    <dgm:cxn modelId="{91D1FE75-4647-4AA4-B692-3F9DFC827FD1}" type="presParOf" srcId="{BAAB006C-E56D-4401-B7AD-7E3E0EA804FD}" destId="{7E3FA161-DE51-4BAB-B42B-6AD17E4F98E5}" srcOrd="0" destOrd="0" presId="urn:microsoft.com/office/officeart/2018/2/layout/IconCircleList"/>
    <dgm:cxn modelId="{458ECE52-5002-49B6-83B1-4E3951502E59}" type="presParOf" srcId="{7E3FA161-DE51-4BAB-B42B-6AD17E4F98E5}" destId="{1BF29B1B-5D6A-4770-8B21-5447634C32D4}" srcOrd="0" destOrd="0" presId="urn:microsoft.com/office/officeart/2018/2/layout/IconCircleList"/>
    <dgm:cxn modelId="{859F69A8-E6D1-4A20-88A9-47BD08D98E3F}" type="presParOf" srcId="{7E3FA161-DE51-4BAB-B42B-6AD17E4F98E5}" destId="{EDE893FE-B873-4652-9D52-CCEB2BE81F3D}" srcOrd="1" destOrd="0" presId="urn:microsoft.com/office/officeart/2018/2/layout/IconCircleList"/>
    <dgm:cxn modelId="{2255D93F-8F4B-4A8A-B358-98F1F2186F1E}" type="presParOf" srcId="{7E3FA161-DE51-4BAB-B42B-6AD17E4F98E5}" destId="{E4871F47-B4D4-4AB4-B2DB-7B00DE4F9B86}" srcOrd="2" destOrd="0" presId="urn:microsoft.com/office/officeart/2018/2/layout/IconCircleList"/>
    <dgm:cxn modelId="{7A994FDD-635F-4070-B5DB-0A44F3F779D9}" type="presParOf" srcId="{7E3FA161-DE51-4BAB-B42B-6AD17E4F98E5}" destId="{DFCF8A11-E6D6-4280-9F45-0D9B38EC7CE7}" srcOrd="3" destOrd="0" presId="urn:microsoft.com/office/officeart/2018/2/layout/IconCircleList"/>
    <dgm:cxn modelId="{2531F3C0-7063-4824-BA08-1F56B916CF05}" type="presParOf" srcId="{BAAB006C-E56D-4401-B7AD-7E3E0EA804FD}" destId="{CD48B56E-E96C-47BF-9768-749F76BB2123}" srcOrd="1" destOrd="0" presId="urn:microsoft.com/office/officeart/2018/2/layout/IconCircleList"/>
    <dgm:cxn modelId="{415A66B7-F22C-458E-9262-04DCCCD72EA6}" type="presParOf" srcId="{BAAB006C-E56D-4401-B7AD-7E3E0EA804FD}" destId="{EA9AB257-E507-413F-8D75-969576BD146A}" srcOrd="2" destOrd="0" presId="urn:microsoft.com/office/officeart/2018/2/layout/IconCircleList"/>
    <dgm:cxn modelId="{E79FEFEC-96D9-4B04-982D-E4D2B5D5AF50}" type="presParOf" srcId="{EA9AB257-E507-413F-8D75-969576BD146A}" destId="{BBB91856-D471-43B3-8011-86322165207D}" srcOrd="0" destOrd="0" presId="urn:microsoft.com/office/officeart/2018/2/layout/IconCircleList"/>
    <dgm:cxn modelId="{569C8A39-3EF2-4F01-9774-D675BF2CF609}" type="presParOf" srcId="{EA9AB257-E507-413F-8D75-969576BD146A}" destId="{055BF044-630D-49FF-BFAD-65BE202CE9AE}" srcOrd="1" destOrd="0" presId="urn:microsoft.com/office/officeart/2018/2/layout/IconCircleList"/>
    <dgm:cxn modelId="{1854F6E7-22E7-4C3B-B3D2-2E563AD1E4E9}" type="presParOf" srcId="{EA9AB257-E507-413F-8D75-969576BD146A}" destId="{175B2B05-5DF3-49C2-AD9C-A293589871F0}" srcOrd="2" destOrd="0" presId="urn:microsoft.com/office/officeart/2018/2/layout/IconCircleList"/>
    <dgm:cxn modelId="{4500767A-68C2-49BD-9085-04AE0AA1E0DE}" type="presParOf" srcId="{EA9AB257-E507-413F-8D75-969576BD146A}" destId="{1ABF7ABB-2F94-4912-AD5C-12CA78C0A005}" srcOrd="3" destOrd="0" presId="urn:microsoft.com/office/officeart/2018/2/layout/IconCircleList"/>
    <dgm:cxn modelId="{764D6C8B-6B2D-4A3A-8651-D8D4777D916D}" type="presParOf" srcId="{BAAB006C-E56D-4401-B7AD-7E3E0EA804FD}" destId="{DCAE6AE3-339B-4C01-B1F1-652962EEE006}" srcOrd="3" destOrd="0" presId="urn:microsoft.com/office/officeart/2018/2/layout/IconCircleList"/>
    <dgm:cxn modelId="{47187003-8697-4D0D-BA58-E9821744C510}" type="presParOf" srcId="{BAAB006C-E56D-4401-B7AD-7E3E0EA804FD}" destId="{89A04B26-2080-4EB8-8085-A06EA2066CE6}" srcOrd="4" destOrd="0" presId="urn:microsoft.com/office/officeart/2018/2/layout/IconCircleList"/>
    <dgm:cxn modelId="{D3D23082-E1B0-4CA0-B16C-3965037EF044}" type="presParOf" srcId="{89A04B26-2080-4EB8-8085-A06EA2066CE6}" destId="{37A483EB-92C8-49EE-8958-D7E8A11360A1}" srcOrd="0" destOrd="0" presId="urn:microsoft.com/office/officeart/2018/2/layout/IconCircleList"/>
    <dgm:cxn modelId="{7269EDBC-B9E3-4FC2-95CA-8F811C5CC7A1}" type="presParOf" srcId="{89A04B26-2080-4EB8-8085-A06EA2066CE6}" destId="{7F87C222-D1FF-4D28-9932-BA45BA906E81}" srcOrd="1" destOrd="0" presId="urn:microsoft.com/office/officeart/2018/2/layout/IconCircleList"/>
    <dgm:cxn modelId="{A4019334-AF89-43C9-8CFB-4F750BD17142}" type="presParOf" srcId="{89A04B26-2080-4EB8-8085-A06EA2066CE6}" destId="{9FEB3FE4-92BF-4384-B5D0-442FDA1EFA16}" srcOrd="2" destOrd="0" presId="urn:microsoft.com/office/officeart/2018/2/layout/IconCircleList"/>
    <dgm:cxn modelId="{12DF5F25-D208-45EC-A7CE-3426ABF32B37}" type="presParOf" srcId="{89A04B26-2080-4EB8-8085-A06EA2066CE6}" destId="{F3F883FB-0419-4D9E-A581-0FC7D6AA009E}" srcOrd="3" destOrd="0" presId="urn:microsoft.com/office/officeart/2018/2/layout/IconCircleList"/>
    <dgm:cxn modelId="{33DE86F7-81B5-4FA7-8D6F-9B92FED45132}" type="presParOf" srcId="{BAAB006C-E56D-4401-B7AD-7E3E0EA804FD}" destId="{8B72BDC8-894C-4FA0-9A74-6356199084ED}" srcOrd="5" destOrd="0" presId="urn:microsoft.com/office/officeart/2018/2/layout/IconCircleList"/>
    <dgm:cxn modelId="{9D000D4A-54E1-4516-B046-A1BC1951A9C5}" type="presParOf" srcId="{BAAB006C-E56D-4401-B7AD-7E3E0EA804FD}" destId="{7271541E-486D-4A75-9755-58F365D6B419}" srcOrd="6" destOrd="0" presId="urn:microsoft.com/office/officeart/2018/2/layout/IconCircleList"/>
    <dgm:cxn modelId="{B181A035-5117-4FE8-8236-2F5B8E94F580}" type="presParOf" srcId="{7271541E-486D-4A75-9755-58F365D6B419}" destId="{3CB2F4BE-9451-4A66-9A15-EBB818FD4113}" srcOrd="0" destOrd="0" presId="urn:microsoft.com/office/officeart/2018/2/layout/IconCircleList"/>
    <dgm:cxn modelId="{D7F7DF18-588A-4EAD-8BD7-7B867E4A4A94}" type="presParOf" srcId="{7271541E-486D-4A75-9755-58F365D6B419}" destId="{278EE713-3C08-4924-9443-949A82270F93}" srcOrd="1" destOrd="0" presId="urn:microsoft.com/office/officeart/2018/2/layout/IconCircleList"/>
    <dgm:cxn modelId="{3565A65C-388E-4C6F-B3AB-397E979B8BE5}" type="presParOf" srcId="{7271541E-486D-4A75-9755-58F365D6B419}" destId="{63680A1A-A0D2-4DAD-AA46-60B36CBCB572}" srcOrd="2" destOrd="0" presId="urn:microsoft.com/office/officeart/2018/2/layout/IconCircleList"/>
    <dgm:cxn modelId="{03371465-6575-4657-AF20-125BE1FD158E}" type="presParOf" srcId="{7271541E-486D-4A75-9755-58F365D6B419}" destId="{14FA89DA-E7E2-4B5D-A728-4B40346ADA9B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DC71B5-DF5C-44CC-AEB7-11D6423E541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14E8601-F63E-43D8-8242-CF0A1C308E11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0" i="0" baseline="0"/>
            <a:t>The policy or practice ‘problem’ was agreed as important but also solvable  </a:t>
          </a:r>
          <a:endParaRPr lang="en-US"/>
        </a:p>
      </dgm:t>
    </dgm:pt>
    <dgm:pt modelId="{EFE28E14-F6E3-47DC-BC0E-6A8543BFE047}" type="parTrans" cxnId="{9BA65B91-BE77-4792-BFE9-CBFCD4227CCC}">
      <dgm:prSet/>
      <dgm:spPr/>
      <dgm:t>
        <a:bodyPr/>
        <a:lstStyle/>
        <a:p>
          <a:endParaRPr lang="en-US"/>
        </a:p>
      </dgm:t>
    </dgm:pt>
    <dgm:pt modelId="{0ACF5C2E-F7F4-47A7-AE31-A36C6B92146A}" type="sibTrans" cxnId="{9BA65B91-BE77-4792-BFE9-CBFCD4227CCC}">
      <dgm:prSet/>
      <dgm:spPr/>
      <dgm:t>
        <a:bodyPr/>
        <a:lstStyle/>
        <a:p>
          <a:endParaRPr lang="en-US"/>
        </a:p>
      </dgm:t>
    </dgm:pt>
    <dgm:pt modelId="{6E3CC649-F890-40BE-9494-1ACA4E7F19DD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0" i="0" baseline="0"/>
            <a:t>The research questions were framed appropriately, addressing underlying problems, consulting or co-producing with interested parties </a:t>
          </a:r>
          <a:endParaRPr lang="en-US"/>
        </a:p>
      </dgm:t>
    </dgm:pt>
    <dgm:pt modelId="{9CACBBF9-7113-4596-990B-37A3B3B792CE}" type="parTrans" cxnId="{BBC0EAB2-5BA8-4F97-83FB-5FAAAE1B2C24}">
      <dgm:prSet/>
      <dgm:spPr/>
      <dgm:t>
        <a:bodyPr/>
        <a:lstStyle/>
        <a:p>
          <a:endParaRPr lang="en-US"/>
        </a:p>
      </dgm:t>
    </dgm:pt>
    <dgm:pt modelId="{64FB481C-66D9-4C38-A6C1-D1F885116DC9}" type="sibTrans" cxnId="{BBC0EAB2-5BA8-4F97-83FB-5FAAAE1B2C24}">
      <dgm:prSet/>
      <dgm:spPr/>
      <dgm:t>
        <a:bodyPr/>
        <a:lstStyle/>
        <a:p>
          <a:endParaRPr lang="en-US"/>
        </a:p>
      </dgm:t>
    </dgm:pt>
    <dgm:pt modelId="{BC778870-81B1-4D0C-A953-28796B3B64C7}" type="pres">
      <dgm:prSet presAssocID="{E5DC71B5-DF5C-44CC-AEB7-11D6423E541D}" presName="root" presStyleCnt="0">
        <dgm:presLayoutVars>
          <dgm:dir/>
          <dgm:resizeHandles val="exact"/>
        </dgm:presLayoutVars>
      </dgm:prSet>
      <dgm:spPr/>
    </dgm:pt>
    <dgm:pt modelId="{D9D4FE42-462D-4E7E-87DF-781F4EDC4952}" type="pres">
      <dgm:prSet presAssocID="{614E8601-F63E-43D8-8242-CF0A1C308E11}" presName="compNode" presStyleCnt="0"/>
      <dgm:spPr/>
    </dgm:pt>
    <dgm:pt modelId="{EED3F3EA-B97B-4D4F-9F20-A7CE3FFBCB5A}" type="pres">
      <dgm:prSet presAssocID="{614E8601-F63E-43D8-8242-CF0A1C308E11}" presName="bgRect" presStyleLbl="bgShp" presStyleIdx="0" presStyleCnt="2"/>
      <dgm:spPr/>
    </dgm:pt>
    <dgm:pt modelId="{C67B186F-E5D3-4EAA-BB5A-2D5C253A5D4E}" type="pres">
      <dgm:prSet presAssocID="{614E8601-F63E-43D8-8242-CF0A1C308E1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FFDC5B8A-6BDE-4E68-99B1-6706AA70A0C1}" type="pres">
      <dgm:prSet presAssocID="{614E8601-F63E-43D8-8242-CF0A1C308E11}" presName="spaceRect" presStyleCnt="0"/>
      <dgm:spPr/>
    </dgm:pt>
    <dgm:pt modelId="{91CBFB65-57C4-4AC1-9728-943B88A09218}" type="pres">
      <dgm:prSet presAssocID="{614E8601-F63E-43D8-8242-CF0A1C308E11}" presName="parTx" presStyleLbl="revTx" presStyleIdx="0" presStyleCnt="2">
        <dgm:presLayoutVars>
          <dgm:chMax val="0"/>
          <dgm:chPref val="0"/>
        </dgm:presLayoutVars>
      </dgm:prSet>
      <dgm:spPr/>
    </dgm:pt>
    <dgm:pt modelId="{CBF00846-2C47-4181-87E3-1B0E032FE931}" type="pres">
      <dgm:prSet presAssocID="{0ACF5C2E-F7F4-47A7-AE31-A36C6B92146A}" presName="sibTrans" presStyleCnt="0"/>
      <dgm:spPr/>
    </dgm:pt>
    <dgm:pt modelId="{66EDE81D-B2DD-4908-A52A-B53E4AFA4175}" type="pres">
      <dgm:prSet presAssocID="{6E3CC649-F890-40BE-9494-1ACA4E7F19DD}" presName="compNode" presStyleCnt="0"/>
      <dgm:spPr/>
    </dgm:pt>
    <dgm:pt modelId="{711BD25B-6BF0-4E12-9179-BD8794793466}" type="pres">
      <dgm:prSet presAssocID="{6E3CC649-F890-40BE-9494-1ACA4E7F19DD}" presName="bgRect" presStyleLbl="bgShp" presStyleIdx="1" presStyleCnt="2"/>
      <dgm:spPr/>
    </dgm:pt>
    <dgm:pt modelId="{97EA637A-27FE-40D3-84E6-485F385FAF9D}" type="pres">
      <dgm:prSet presAssocID="{6E3CC649-F890-40BE-9494-1ACA4E7F19DD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8FDF599E-6D15-49E3-871E-BB27BA3F77BE}" type="pres">
      <dgm:prSet presAssocID="{6E3CC649-F890-40BE-9494-1ACA4E7F19DD}" presName="spaceRect" presStyleCnt="0"/>
      <dgm:spPr/>
    </dgm:pt>
    <dgm:pt modelId="{E8114516-50C8-4C86-94CD-57AD2D8EFF60}" type="pres">
      <dgm:prSet presAssocID="{6E3CC649-F890-40BE-9494-1ACA4E7F19DD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CF4F414E-27B7-482C-9A17-E0FDBB27F9CC}" type="presOf" srcId="{614E8601-F63E-43D8-8242-CF0A1C308E11}" destId="{91CBFB65-57C4-4AC1-9728-943B88A09218}" srcOrd="0" destOrd="0" presId="urn:microsoft.com/office/officeart/2018/2/layout/IconVerticalSolidList"/>
    <dgm:cxn modelId="{9BA65B91-BE77-4792-BFE9-CBFCD4227CCC}" srcId="{E5DC71B5-DF5C-44CC-AEB7-11D6423E541D}" destId="{614E8601-F63E-43D8-8242-CF0A1C308E11}" srcOrd="0" destOrd="0" parTransId="{EFE28E14-F6E3-47DC-BC0E-6A8543BFE047}" sibTransId="{0ACF5C2E-F7F4-47A7-AE31-A36C6B92146A}"/>
    <dgm:cxn modelId="{BBC0EAB2-5BA8-4F97-83FB-5FAAAE1B2C24}" srcId="{E5DC71B5-DF5C-44CC-AEB7-11D6423E541D}" destId="{6E3CC649-F890-40BE-9494-1ACA4E7F19DD}" srcOrd="1" destOrd="0" parTransId="{9CACBBF9-7113-4596-990B-37A3B3B792CE}" sibTransId="{64FB481C-66D9-4C38-A6C1-D1F885116DC9}"/>
    <dgm:cxn modelId="{4D99E6C5-6A7A-4F5B-A03C-E4542154A91F}" type="presOf" srcId="{6E3CC649-F890-40BE-9494-1ACA4E7F19DD}" destId="{E8114516-50C8-4C86-94CD-57AD2D8EFF60}" srcOrd="0" destOrd="0" presId="urn:microsoft.com/office/officeart/2018/2/layout/IconVerticalSolidList"/>
    <dgm:cxn modelId="{A05777D3-02AC-4D36-9EA6-DA80CFFA8DCA}" type="presOf" srcId="{E5DC71B5-DF5C-44CC-AEB7-11D6423E541D}" destId="{BC778870-81B1-4D0C-A953-28796B3B64C7}" srcOrd="0" destOrd="0" presId="urn:microsoft.com/office/officeart/2018/2/layout/IconVerticalSolidList"/>
    <dgm:cxn modelId="{A363E657-344C-401D-AE5D-9794BDC5CE82}" type="presParOf" srcId="{BC778870-81B1-4D0C-A953-28796B3B64C7}" destId="{D9D4FE42-462D-4E7E-87DF-781F4EDC4952}" srcOrd="0" destOrd="0" presId="urn:microsoft.com/office/officeart/2018/2/layout/IconVerticalSolidList"/>
    <dgm:cxn modelId="{C8C696F9-3220-4220-8249-6FCDC5096CE5}" type="presParOf" srcId="{D9D4FE42-462D-4E7E-87DF-781F4EDC4952}" destId="{EED3F3EA-B97B-4D4F-9F20-A7CE3FFBCB5A}" srcOrd="0" destOrd="0" presId="urn:microsoft.com/office/officeart/2018/2/layout/IconVerticalSolidList"/>
    <dgm:cxn modelId="{3E9FDA2B-3C9E-48DC-AC89-EC7F0A0AE0F8}" type="presParOf" srcId="{D9D4FE42-462D-4E7E-87DF-781F4EDC4952}" destId="{C67B186F-E5D3-4EAA-BB5A-2D5C253A5D4E}" srcOrd="1" destOrd="0" presId="urn:microsoft.com/office/officeart/2018/2/layout/IconVerticalSolidList"/>
    <dgm:cxn modelId="{B68BCB63-665B-4770-B8EC-34F75F3C15A5}" type="presParOf" srcId="{D9D4FE42-462D-4E7E-87DF-781F4EDC4952}" destId="{FFDC5B8A-6BDE-4E68-99B1-6706AA70A0C1}" srcOrd="2" destOrd="0" presId="urn:microsoft.com/office/officeart/2018/2/layout/IconVerticalSolidList"/>
    <dgm:cxn modelId="{37ED9AB1-A5E2-43B6-8D7D-49146B3BEE02}" type="presParOf" srcId="{D9D4FE42-462D-4E7E-87DF-781F4EDC4952}" destId="{91CBFB65-57C4-4AC1-9728-943B88A09218}" srcOrd="3" destOrd="0" presId="urn:microsoft.com/office/officeart/2018/2/layout/IconVerticalSolidList"/>
    <dgm:cxn modelId="{9943B7BD-627F-434D-9A3E-4B101072BDA0}" type="presParOf" srcId="{BC778870-81B1-4D0C-A953-28796B3B64C7}" destId="{CBF00846-2C47-4181-87E3-1B0E032FE931}" srcOrd="1" destOrd="0" presId="urn:microsoft.com/office/officeart/2018/2/layout/IconVerticalSolidList"/>
    <dgm:cxn modelId="{1BD28F2E-1E94-4F35-A5B9-4E841840C8E2}" type="presParOf" srcId="{BC778870-81B1-4D0C-A953-28796B3B64C7}" destId="{66EDE81D-B2DD-4908-A52A-B53E4AFA4175}" srcOrd="2" destOrd="0" presId="urn:microsoft.com/office/officeart/2018/2/layout/IconVerticalSolidList"/>
    <dgm:cxn modelId="{3E959AE8-2F27-4B0F-A3FB-F3D905A0B9AD}" type="presParOf" srcId="{66EDE81D-B2DD-4908-A52A-B53E4AFA4175}" destId="{711BD25B-6BF0-4E12-9179-BD8794793466}" srcOrd="0" destOrd="0" presId="urn:microsoft.com/office/officeart/2018/2/layout/IconVerticalSolidList"/>
    <dgm:cxn modelId="{A4A5878E-3497-43EE-A2C2-FA2E098C61C2}" type="presParOf" srcId="{66EDE81D-B2DD-4908-A52A-B53E4AFA4175}" destId="{97EA637A-27FE-40D3-84E6-485F385FAF9D}" srcOrd="1" destOrd="0" presId="urn:microsoft.com/office/officeart/2018/2/layout/IconVerticalSolidList"/>
    <dgm:cxn modelId="{0C19D801-A734-41DB-A3D7-4C3C12A7D206}" type="presParOf" srcId="{66EDE81D-B2DD-4908-A52A-B53E4AFA4175}" destId="{8FDF599E-6D15-49E3-871E-BB27BA3F77BE}" srcOrd="2" destOrd="0" presId="urn:microsoft.com/office/officeart/2018/2/layout/IconVerticalSolidList"/>
    <dgm:cxn modelId="{32C5C82F-13A4-4E9E-9B9E-9E3955E7FDCB}" type="presParOf" srcId="{66EDE81D-B2DD-4908-A52A-B53E4AFA4175}" destId="{E8114516-50C8-4C86-94CD-57AD2D8EFF6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9B85386-781B-489D-BE96-84A85FCF729C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2" csCatId="colorful" phldr="1"/>
      <dgm:spPr/>
      <dgm:t>
        <a:bodyPr/>
        <a:lstStyle/>
        <a:p>
          <a:endParaRPr lang="en-US"/>
        </a:p>
      </dgm:t>
    </dgm:pt>
    <dgm:pt modelId="{C4E526A3-F23B-49C2-8412-8B29D440E6C4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Adequate resources – researchers, funding, access to equipment and facilities</a:t>
          </a:r>
          <a:endParaRPr lang="en-US"/>
        </a:p>
      </dgm:t>
    </dgm:pt>
    <dgm:pt modelId="{8043E9EA-C16A-45C8-B355-BB4E191D3844}" type="parTrans" cxnId="{FAE15953-E1E7-4140-82B6-C3B8F75CD816}">
      <dgm:prSet/>
      <dgm:spPr/>
      <dgm:t>
        <a:bodyPr/>
        <a:lstStyle/>
        <a:p>
          <a:endParaRPr lang="en-US"/>
        </a:p>
      </dgm:t>
    </dgm:pt>
    <dgm:pt modelId="{AAC74BD8-4194-4EA5-8CDE-FB49CCC898F3}" type="sibTrans" cxnId="{FAE15953-E1E7-4140-82B6-C3B8F75CD81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5109B2A-B9A7-4107-B938-4FDD62E54CAF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Building on substantial investment in the research topic/area</a:t>
          </a:r>
          <a:endParaRPr lang="en-US"/>
        </a:p>
      </dgm:t>
    </dgm:pt>
    <dgm:pt modelId="{DCDA0958-439B-4F21-BFE6-DA50348B3898}" type="parTrans" cxnId="{930F94D9-0B2C-4434-A78D-E7BE39118337}">
      <dgm:prSet/>
      <dgm:spPr/>
      <dgm:t>
        <a:bodyPr/>
        <a:lstStyle/>
        <a:p>
          <a:endParaRPr lang="en-US"/>
        </a:p>
      </dgm:t>
    </dgm:pt>
    <dgm:pt modelId="{5A71E6DC-FF5F-4D69-A369-293FB13754C2}" type="sibTrans" cxnId="{930F94D9-0B2C-4434-A78D-E7BE39118337}">
      <dgm:prSet/>
      <dgm:spPr/>
      <dgm:t>
        <a:bodyPr/>
        <a:lstStyle/>
        <a:p>
          <a:endParaRPr lang="en-US"/>
        </a:p>
      </dgm:t>
    </dgm:pt>
    <dgm:pt modelId="{09B70508-DCAD-415F-ADA6-D754CF5CEE84}" type="pres">
      <dgm:prSet presAssocID="{B9B85386-781B-489D-BE96-84A85FCF729C}" presName="root" presStyleCnt="0">
        <dgm:presLayoutVars>
          <dgm:dir/>
          <dgm:resizeHandles val="exact"/>
        </dgm:presLayoutVars>
      </dgm:prSet>
      <dgm:spPr/>
    </dgm:pt>
    <dgm:pt modelId="{3423A29E-AE48-418C-B026-0585F565620F}" type="pres">
      <dgm:prSet presAssocID="{B9B85386-781B-489D-BE96-84A85FCF729C}" presName="container" presStyleCnt="0">
        <dgm:presLayoutVars>
          <dgm:dir/>
          <dgm:resizeHandles val="exact"/>
        </dgm:presLayoutVars>
      </dgm:prSet>
      <dgm:spPr/>
    </dgm:pt>
    <dgm:pt modelId="{CE8393E4-D156-45AE-B631-8847101D09F3}" type="pres">
      <dgm:prSet presAssocID="{C4E526A3-F23B-49C2-8412-8B29D440E6C4}" presName="compNode" presStyleCnt="0"/>
      <dgm:spPr/>
    </dgm:pt>
    <dgm:pt modelId="{7FF048D8-760F-49EE-8CAB-940874846DE2}" type="pres">
      <dgm:prSet presAssocID="{C4E526A3-F23B-49C2-8412-8B29D440E6C4}" presName="iconBgRect" presStyleLbl="bgShp" presStyleIdx="0" presStyleCnt="2"/>
      <dgm:spPr/>
    </dgm:pt>
    <dgm:pt modelId="{288B0DD2-58A0-4C9D-B9CA-98F6172F66C8}" type="pres">
      <dgm:prSet presAssocID="{C4E526A3-F23B-49C2-8412-8B29D440E6C4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06E670F6-7150-4C51-86F8-DB42DEBF4952}" type="pres">
      <dgm:prSet presAssocID="{C4E526A3-F23B-49C2-8412-8B29D440E6C4}" presName="spaceRect" presStyleCnt="0"/>
      <dgm:spPr/>
    </dgm:pt>
    <dgm:pt modelId="{1CD2E2FE-AF14-4D83-B1A4-69559FE834D9}" type="pres">
      <dgm:prSet presAssocID="{C4E526A3-F23B-49C2-8412-8B29D440E6C4}" presName="textRect" presStyleLbl="revTx" presStyleIdx="0" presStyleCnt="2">
        <dgm:presLayoutVars>
          <dgm:chMax val="1"/>
          <dgm:chPref val="1"/>
        </dgm:presLayoutVars>
      </dgm:prSet>
      <dgm:spPr/>
    </dgm:pt>
    <dgm:pt modelId="{80A1E72B-649D-467F-8D71-A2CEE618F784}" type="pres">
      <dgm:prSet presAssocID="{AAC74BD8-4194-4EA5-8CDE-FB49CCC898F3}" presName="sibTrans" presStyleLbl="sibTrans2D1" presStyleIdx="0" presStyleCnt="0"/>
      <dgm:spPr/>
    </dgm:pt>
    <dgm:pt modelId="{CD1BCC71-3D56-4C44-9591-22C62D759E55}" type="pres">
      <dgm:prSet presAssocID="{15109B2A-B9A7-4107-B938-4FDD62E54CAF}" presName="compNode" presStyleCnt="0"/>
      <dgm:spPr/>
    </dgm:pt>
    <dgm:pt modelId="{2EB7FAFD-9BF6-4D32-8540-3E3C71CEA356}" type="pres">
      <dgm:prSet presAssocID="{15109B2A-B9A7-4107-B938-4FDD62E54CAF}" presName="iconBgRect" presStyleLbl="bgShp" presStyleIdx="1" presStyleCnt="2"/>
      <dgm:spPr/>
    </dgm:pt>
    <dgm:pt modelId="{B12AE29A-5BD4-43B6-A112-E9DB1C348BD6}" type="pres">
      <dgm:prSet presAssocID="{15109B2A-B9A7-4107-B938-4FDD62E54CAF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ilding"/>
        </a:ext>
      </dgm:extLst>
    </dgm:pt>
    <dgm:pt modelId="{D3236AB7-F15F-4C83-889F-A1C882947F03}" type="pres">
      <dgm:prSet presAssocID="{15109B2A-B9A7-4107-B938-4FDD62E54CAF}" presName="spaceRect" presStyleCnt="0"/>
      <dgm:spPr/>
    </dgm:pt>
    <dgm:pt modelId="{CF38450C-98DD-4B83-988B-FB1C66511A6F}" type="pres">
      <dgm:prSet presAssocID="{15109B2A-B9A7-4107-B938-4FDD62E54CAF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7173E634-3681-4C05-AA3D-B44C1E92F110}" type="presOf" srcId="{C4E526A3-F23B-49C2-8412-8B29D440E6C4}" destId="{1CD2E2FE-AF14-4D83-B1A4-69559FE834D9}" srcOrd="0" destOrd="0" presId="urn:microsoft.com/office/officeart/2018/2/layout/IconCircleList"/>
    <dgm:cxn modelId="{C394D95F-7218-4DFA-9BC3-AEED32B1DC2F}" type="presOf" srcId="{B9B85386-781B-489D-BE96-84A85FCF729C}" destId="{09B70508-DCAD-415F-ADA6-D754CF5CEE84}" srcOrd="0" destOrd="0" presId="urn:microsoft.com/office/officeart/2018/2/layout/IconCircleList"/>
    <dgm:cxn modelId="{FAE15953-E1E7-4140-82B6-C3B8F75CD816}" srcId="{B9B85386-781B-489D-BE96-84A85FCF729C}" destId="{C4E526A3-F23B-49C2-8412-8B29D440E6C4}" srcOrd="0" destOrd="0" parTransId="{8043E9EA-C16A-45C8-B355-BB4E191D3844}" sibTransId="{AAC74BD8-4194-4EA5-8CDE-FB49CCC898F3}"/>
    <dgm:cxn modelId="{6EE6C655-73A6-40CF-8927-F2154EA13D18}" type="presOf" srcId="{AAC74BD8-4194-4EA5-8CDE-FB49CCC898F3}" destId="{80A1E72B-649D-467F-8D71-A2CEE618F784}" srcOrd="0" destOrd="0" presId="urn:microsoft.com/office/officeart/2018/2/layout/IconCircleList"/>
    <dgm:cxn modelId="{B34B76CA-8088-433C-8541-F7C8AD06F344}" type="presOf" srcId="{15109B2A-B9A7-4107-B938-4FDD62E54CAF}" destId="{CF38450C-98DD-4B83-988B-FB1C66511A6F}" srcOrd="0" destOrd="0" presId="urn:microsoft.com/office/officeart/2018/2/layout/IconCircleList"/>
    <dgm:cxn modelId="{930F94D9-0B2C-4434-A78D-E7BE39118337}" srcId="{B9B85386-781B-489D-BE96-84A85FCF729C}" destId="{15109B2A-B9A7-4107-B938-4FDD62E54CAF}" srcOrd="1" destOrd="0" parTransId="{DCDA0958-439B-4F21-BFE6-DA50348B3898}" sibTransId="{5A71E6DC-FF5F-4D69-A369-293FB13754C2}"/>
    <dgm:cxn modelId="{32CAA8E5-138C-4C9E-AB0E-685DF4D6A6E5}" type="presParOf" srcId="{09B70508-DCAD-415F-ADA6-D754CF5CEE84}" destId="{3423A29E-AE48-418C-B026-0585F565620F}" srcOrd="0" destOrd="0" presId="urn:microsoft.com/office/officeart/2018/2/layout/IconCircleList"/>
    <dgm:cxn modelId="{9F53E105-974A-4A23-A650-BA207D67FCAD}" type="presParOf" srcId="{3423A29E-AE48-418C-B026-0585F565620F}" destId="{CE8393E4-D156-45AE-B631-8847101D09F3}" srcOrd="0" destOrd="0" presId="urn:microsoft.com/office/officeart/2018/2/layout/IconCircleList"/>
    <dgm:cxn modelId="{D47E31B2-50E4-47B5-8BCD-28E4E7E99626}" type="presParOf" srcId="{CE8393E4-D156-45AE-B631-8847101D09F3}" destId="{7FF048D8-760F-49EE-8CAB-940874846DE2}" srcOrd="0" destOrd="0" presId="urn:microsoft.com/office/officeart/2018/2/layout/IconCircleList"/>
    <dgm:cxn modelId="{FCE871B2-3219-4761-89A7-18EA1CD7D559}" type="presParOf" srcId="{CE8393E4-D156-45AE-B631-8847101D09F3}" destId="{288B0DD2-58A0-4C9D-B9CA-98F6172F66C8}" srcOrd="1" destOrd="0" presId="urn:microsoft.com/office/officeart/2018/2/layout/IconCircleList"/>
    <dgm:cxn modelId="{1A0BF5C3-DE99-49D5-B01A-5D58A3024E2B}" type="presParOf" srcId="{CE8393E4-D156-45AE-B631-8847101D09F3}" destId="{06E670F6-7150-4C51-86F8-DB42DEBF4952}" srcOrd="2" destOrd="0" presId="urn:microsoft.com/office/officeart/2018/2/layout/IconCircleList"/>
    <dgm:cxn modelId="{DF73137D-82B6-4A91-BF8A-396A7472D98E}" type="presParOf" srcId="{CE8393E4-D156-45AE-B631-8847101D09F3}" destId="{1CD2E2FE-AF14-4D83-B1A4-69559FE834D9}" srcOrd="3" destOrd="0" presId="urn:microsoft.com/office/officeart/2018/2/layout/IconCircleList"/>
    <dgm:cxn modelId="{272FED3F-31C8-45A0-9DFD-C1ED3CE7DAE6}" type="presParOf" srcId="{3423A29E-AE48-418C-B026-0585F565620F}" destId="{80A1E72B-649D-467F-8D71-A2CEE618F784}" srcOrd="1" destOrd="0" presId="urn:microsoft.com/office/officeart/2018/2/layout/IconCircleList"/>
    <dgm:cxn modelId="{A3786C2E-B5ED-4247-960C-CB6E3FDB68E6}" type="presParOf" srcId="{3423A29E-AE48-418C-B026-0585F565620F}" destId="{CD1BCC71-3D56-4C44-9591-22C62D759E55}" srcOrd="2" destOrd="0" presId="urn:microsoft.com/office/officeart/2018/2/layout/IconCircleList"/>
    <dgm:cxn modelId="{7842D702-A81D-4C2D-971E-7E8AC9A3B8E8}" type="presParOf" srcId="{CD1BCC71-3D56-4C44-9591-22C62D759E55}" destId="{2EB7FAFD-9BF6-4D32-8540-3E3C71CEA356}" srcOrd="0" destOrd="0" presId="urn:microsoft.com/office/officeart/2018/2/layout/IconCircleList"/>
    <dgm:cxn modelId="{E3FADB7D-90CA-44E7-A987-268993BF3C38}" type="presParOf" srcId="{CD1BCC71-3D56-4C44-9591-22C62D759E55}" destId="{B12AE29A-5BD4-43B6-A112-E9DB1C348BD6}" srcOrd="1" destOrd="0" presId="urn:microsoft.com/office/officeart/2018/2/layout/IconCircleList"/>
    <dgm:cxn modelId="{910ED931-2726-43E9-AD51-64D724580A58}" type="presParOf" srcId="{CD1BCC71-3D56-4C44-9591-22C62D759E55}" destId="{D3236AB7-F15F-4C83-889F-A1C882947F03}" srcOrd="2" destOrd="0" presId="urn:microsoft.com/office/officeart/2018/2/layout/IconCircleList"/>
    <dgm:cxn modelId="{A1B4A855-6B19-4AA1-83E9-CB68876BBFD4}" type="presParOf" srcId="{CD1BCC71-3D56-4C44-9591-22C62D759E55}" destId="{CF38450C-98DD-4B83-988B-FB1C66511A6F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A650166-4A0C-4003-AFA7-9B4AE6C23E75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accent0_3" csCatId="mainScheme" phldr="1"/>
      <dgm:spPr/>
      <dgm:t>
        <a:bodyPr/>
        <a:lstStyle/>
        <a:p>
          <a:endParaRPr lang="en-US"/>
        </a:p>
      </dgm:t>
    </dgm:pt>
    <dgm:pt modelId="{F85573B9-D912-4345-A875-F61633C9F2F7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Outputs: Quality and usefulness of content; appropriate format</a:t>
          </a:r>
          <a:endParaRPr lang="en-US"/>
        </a:p>
      </dgm:t>
    </dgm:pt>
    <dgm:pt modelId="{45F78809-B93E-4BFF-999D-10B8C26800EB}" type="parTrans" cxnId="{68A2EC5A-3683-4E15-8D80-0B8F823899B1}">
      <dgm:prSet/>
      <dgm:spPr/>
      <dgm:t>
        <a:bodyPr/>
        <a:lstStyle/>
        <a:p>
          <a:endParaRPr lang="en-US"/>
        </a:p>
      </dgm:t>
    </dgm:pt>
    <dgm:pt modelId="{A2D46B01-D236-4A88-AA74-F905F80AF53E}" type="sibTrans" cxnId="{68A2EC5A-3683-4E15-8D80-0B8F823899B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B0A666E-40D2-4FB2-84F7-9A201821D00D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Dissemination: Targeted and efficient delivery of outputs to users and other audiences</a:t>
          </a:r>
          <a:endParaRPr lang="en-US"/>
        </a:p>
      </dgm:t>
    </dgm:pt>
    <dgm:pt modelId="{6785E6D2-BCA4-4FB3-B926-165E463DFF26}" type="parTrans" cxnId="{61610971-1384-4AC4-907F-69BAA1CA0890}">
      <dgm:prSet/>
      <dgm:spPr/>
      <dgm:t>
        <a:bodyPr/>
        <a:lstStyle/>
        <a:p>
          <a:endParaRPr lang="en-US"/>
        </a:p>
      </dgm:t>
    </dgm:pt>
    <dgm:pt modelId="{E7E531AF-5EE4-4216-BA1E-378B344E7780}" type="sibTrans" cxnId="{61610971-1384-4AC4-907F-69BAA1CA0890}">
      <dgm:prSet/>
      <dgm:spPr/>
      <dgm:t>
        <a:bodyPr/>
        <a:lstStyle/>
        <a:p>
          <a:endParaRPr lang="en-US"/>
        </a:p>
      </dgm:t>
    </dgm:pt>
    <dgm:pt modelId="{06FCBB0A-F52A-46A0-9340-59BDB5B99417}" type="pres">
      <dgm:prSet presAssocID="{4A650166-4A0C-4003-AFA7-9B4AE6C23E75}" presName="root" presStyleCnt="0">
        <dgm:presLayoutVars>
          <dgm:dir/>
          <dgm:resizeHandles val="exact"/>
        </dgm:presLayoutVars>
      </dgm:prSet>
      <dgm:spPr/>
    </dgm:pt>
    <dgm:pt modelId="{148503DE-57CC-43DF-A94B-973C1F9C5389}" type="pres">
      <dgm:prSet presAssocID="{4A650166-4A0C-4003-AFA7-9B4AE6C23E75}" presName="container" presStyleCnt="0">
        <dgm:presLayoutVars>
          <dgm:dir/>
          <dgm:resizeHandles val="exact"/>
        </dgm:presLayoutVars>
      </dgm:prSet>
      <dgm:spPr/>
    </dgm:pt>
    <dgm:pt modelId="{EB934023-58FA-406C-8477-0B7DAF9E1ED1}" type="pres">
      <dgm:prSet presAssocID="{F85573B9-D912-4345-A875-F61633C9F2F7}" presName="compNode" presStyleCnt="0"/>
      <dgm:spPr/>
    </dgm:pt>
    <dgm:pt modelId="{6FED0CF9-33B8-4CB4-9BFF-15AAD1704EEC}" type="pres">
      <dgm:prSet presAssocID="{F85573B9-D912-4345-A875-F61633C9F2F7}" presName="iconBgRect" presStyleLbl="bgShp" presStyleIdx="0" presStyleCnt="2"/>
      <dgm:spPr/>
    </dgm:pt>
    <dgm:pt modelId="{A863EF31-8A9B-49A3-AE7B-EBB1955AF2AD}" type="pres">
      <dgm:prSet presAssocID="{F85573B9-D912-4345-A875-F61633C9F2F7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AF69DBD0-F5C6-478C-87B6-A3D1DDB9BB4E}" type="pres">
      <dgm:prSet presAssocID="{F85573B9-D912-4345-A875-F61633C9F2F7}" presName="spaceRect" presStyleCnt="0"/>
      <dgm:spPr/>
    </dgm:pt>
    <dgm:pt modelId="{479114A3-4081-471C-AF85-3E8F260F0074}" type="pres">
      <dgm:prSet presAssocID="{F85573B9-D912-4345-A875-F61633C9F2F7}" presName="textRect" presStyleLbl="revTx" presStyleIdx="0" presStyleCnt="2">
        <dgm:presLayoutVars>
          <dgm:chMax val="1"/>
          <dgm:chPref val="1"/>
        </dgm:presLayoutVars>
      </dgm:prSet>
      <dgm:spPr/>
    </dgm:pt>
    <dgm:pt modelId="{00A2D6B1-F99C-4565-8F7D-15A2568562A1}" type="pres">
      <dgm:prSet presAssocID="{A2D46B01-D236-4A88-AA74-F905F80AF53E}" presName="sibTrans" presStyleLbl="sibTrans2D1" presStyleIdx="0" presStyleCnt="0"/>
      <dgm:spPr/>
    </dgm:pt>
    <dgm:pt modelId="{BB6842D8-A3AC-48C6-BF47-CDE82DA4C7EA}" type="pres">
      <dgm:prSet presAssocID="{0B0A666E-40D2-4FB2-84F7-9A201821D00D}" presName="compNode" presStyleCnt="0"/>
      <dgm:spPr/>
    </dgm:pt>
    <dgm:pt modelId="{743FDB7E-263D-4AC0-85BC-F451C1B88A9F}" type="pres">
      <dgm:prSet presAssocID="{0B0A666E-40D2-4FB2-84F7-9A201821D00D}" presName="iconBgRect" presStyleLbl="bgShp" presStyleIdx="1" presStyleCnt="2"/>
      <dgm:spPr/>
    </dgm:pt>
    <dgm:pt modelId="{9E4D9577-28A2-4BE4-87B3-24C2A0368486}" type="pres">
      <dgm:prSet presAssocID="{0B0A666E-40D2-4FB2-84F7-9A201821D00D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rget Audience"/>
        </a:ext>
      </dgm:extLst>
    </dgm:pt>
    <dgm:pt modelId="{AE001FE3-CF7F-4491-9A0F-04565251D8A0}" type="pres">
      <dgm:prSet presAssocID="{0B0A666E-40D2-4FB2-84F7-9A201821D00D}" presName="spaceRect" presStyleCnt="0"/>
      <dgm:spPr/>
    </dgm:pt>
    <dgm:pt modelId="{9AC71724-F17D-410F-BE49-A98DE9381987}" type="pres">
      <dgm:prSet presAssocID="{0B0A666E-40D2-4FB2-84F7-9A201821D00D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7EEEB02B-F04A-4ECD-A36F-89032B3F7A42}" type="presOf" srcId="{F85573B9-D912-4345-A875-F61633C9F2F7}" destId="{479114A3-4081-471C-AF85-3E8F260F0074}" srcOrd="0" destOrd="0" presId="urn:microsoft.com/office/officeart/2018/2/layout/IconCircleList"/>
    <dgm:cxn modelId="{30D54E3C-BD09-4C6D-80A8-C08080DCD2E2}" type="presOf" srcId="{A2D46B01-D236-4A88-AA74-F905F80AF53E}" destId="{00A2D6B1-F99C-4565-8F7D-15A2568562A1}" srcOrd="0" destOrd="0" presId="urn:microsoft.com/office/officeart/2018/2/layout/IconCircleList"/>
    <dgm:cxn modelId="{61610971-1384-4AC4-907F-69BAA1CA0890}" srcId="{4A650166-4A0C-4003-AFA7-9B4AE6C23E75}" destId="{0B0A666E-40D2-4FB2-84F7-9A201821D00D}" srcOrd="1" destOrd="0" parTransId="{6785E6D2-BCA4-4FB3-B926-165E463DFF26}" sibTransId="{E7E531AF-5EE4-4216-BA1E-378B344E7780}"/>
    <dgm:cxn modelId="{68A2EC5A-3683-4E15-8D80-0B8F823899B1}" srcId="{4A650166-4A0C-4003-AFA7-9B4AE6C23E75}" destId="{F85573B9-D912-4345-A875-F61633C9F2F7}" srcOrd="0" destOrd="0" parTransId="{45F78809-B93E-4BFF-999D-10B8C26800EB}" sibTransId="{A2D46B01-D236-4A88-AA74-F905F80AF53E}"/>
    <dgm:cxn modelId="{7B2EA4B6-66B1-4EE7-A672-CADC4FD5A8BF}" type="presOf" srcId="{4A650166-4A0C-4003-AFA7-9B4AE6C23E75}" destId="{06FCBB0A-F52A-46A0-9340-59BDB5B99417}" srcOrd="0" destOrd="0" presId="urn:microsoft.com/office/officeart/2018/2/layout/IconCircleList"/>
    <dgm:cxn modelId="{64CE37CB-5E8F-480C-8D6F-1A4DA649FFB2}" type="presOf" srcId="{0B0A666E-40D2-4FB2-84F7-9A201821D00D}" destId="{9AC71724-F17D-410F-BE49-A98DE9381987}" srcOrd="0" destOrd="0" presId="urn:microsoft.com/office/officeart/2018/2/layout/IconCircleList"/>
    <dgm:cxn modelId="{15EDA3DE-8B07-4655-AB54-F4C4F08B5AC1}" type="presParOf" srcId="{06FCBB0A-F52A-46A0-9340-59BDB5B99417}" destId="{148503DE-57CC-43DF-A94B-973C1F9C5389}" srcOrd="0" destOrd="0" presId="urn:microsoft.com/office/officeart/2018/2/layout/IconCircleList"/>
    <dgm:cxn modelId="{B15150E3-AA73-4327-88F6-0A9E7BD6468E}" type="presParOf" srcId="{148503DE-57CC-43DF-A94B-973C1F9C5389}" destId="{EB934023-58FA-406C-8477-0B7DAF9E1ED1}" srcOrd="0" destOrd="0" presId="urn:microsoft.com/office/officeart/2018/2/layout/IconCircleList"/>
    <dgm:cxn modelId="{1E0CB47A-F811-4EC7-85A4-F25F55D3B0AE}" type="presParOf" srcId="{EB934023-58FA-406C-8477-0B7DAF9E1ED1}" destId="{6FED0CF9-33B8-4CB4-9BFF-15AAD1704EEC}" srcOrd="0" destOrd="0" presId="urn:microsoft.com/office/officeart/2018/2/layout/IconCircleList"/>
    <dgm:cxn modelId="{64D7F2EA-830A-4AF2-B619-303BA843729B}" type="presParOf" srcId="{EB934023-58FA-406C-8477-0B7DAF9E1ED1}" destId="{A863EF31-8A9B-49A3-AE7B-EBB1955AF2AD}" srcOrd="1" destOrd="0" presId="urn:microsoft.com/office/officeart/2018/2/layout/IconCircleList"/>
    <dgm:cxn modelId="{C3B95F03-B778-447C-96C2-5AE455457B0A}" type="presParOf" srcId="{EB934023-58FA-406C-8477-0B7DAF9E1ED1}" destId="{AF69DBD0-F5C6-478C-87B6-A3D1DDB9BB4E}" srcOrd="2" destOrd="0" presId="urn:microsoft.com/office/officeart/2018/2/layout/IconCircleList"/>
    <dgm:cxn modelId="{0F693A73-4AA7-46E7-99CE-872C88995D75}" type="presParOf" srcId="{EB934023-58FA-406C-8477-0B7DAF9E1ED1}" destId="{479114A3-4081-471C-AF85-3E8F260F0074}" srcOrd="3" destOrd="0" presId="urn:microsoft.com/office/officeart/2018/2/layout/IconCircleList"/>
    <dgm:cxn modelId="{B4700B99-A565-4346-BC65-5A834F821D07}" type="presParOf" srcId="{148503DE-57CC-43DF-A94B-973C1F9C5389}" destId="{00A2D6B1-F99C-4565-8F7D-15A2568562A1}" srcOrd="1" destOrd="0" presId="urn:microsoft.com/office/officeart/2018/2/layout/IconCircleList"/>
    <dgm:cxn modelId="{56C23C56-1E21-4926-8E56-B90E874D9053}" type="presParOf" srcId="{148503DE-57CC-43DF-A94B-973C1F9C5389}" destId="{BB6842D8-A3AC-48C6-BF47-CDE82DA4C7EA}" srcOrd="2" destOrd="0" presId="urn:microsoft.com/office/officeart/2018/2/layout/IconCircleList"/>
    <dgm:cxn modelId="{C88FA44F-71A3-4186-AE1B-AE063E655FF2}" type="presParOf" srcId="{BB6842D8-A3AC-48C6-BF47-CDE82DA4C7EA}" destId="{743FDB7E-263D-4AC0-85BC-F451C1B88A9F}" srcOrd="0" destOrd="0" presId="urn:microsoft.com/office/officeart/2018/2/layout/IconCircleList"/>
    <dgm:cxn modelId="{0647BE90-B498-4398-8616-49DE827CD51C}" type="presParOf" srcId="{BB6842D8-A3AC-48C6-BF47-CDE82DA4C7EA}" destId="{9E4D9577-28A2-4BE4-87B3-24C2A0368486}" srcOrd="1" destOrd="0" presId="urn:microsoft.com/office/officeart/2018/2/layout/IconCircleList"/>
    <dgm:cxn modelId="{5051770A-8858-4BC9-8F73-DF2DD55291BE}" type="presParOf" srcId="{BB6842D8-A3AC-48C6-BF47-CDE82DA4C7EA}" destId="{AE001FE3-CF7F-4491-9A0F-04565251D8A0}" srcOrd="2" destOrd="0" presId="urn:microsoft.com/office/officeart/2018/2/layout/IconCircleList"/>
    <dgm:cxn modelId="{398B7443-18AB-40CE-B145-DB585EE6E217}" type="presParOf" srcId="{BB6842D8-A3AC-48C6-BF47-CDE82DA4C7EA}" destId="{9AC71724-F17D-410F-BE49-A98DE9381987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F29B1B-5D6A-4770-8B21-5447634C32D4}">
      <dsp:nvSpPr>
        <dsp:cNvPr id="0" name=""/>
        <dsp:cNvSpPr/>
      </dsp:nvSpPr>
      <dsp:spPr>
        <a:xfrm>
          <a:off x="382336" y="68497"/>
          <a:ext cx="1221548" cy="122154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E893FE-B873-4652-9D52-CCEB2BE81F3D}">
      <dsp:nvSpPr>
        <dsp:cNvPr id="0" name=""/>
        <dsp:cNvSpPr/>
      </dsp:nvSpPr>
      <dsp:spPr>
        <a:xfrm>
          <a:off x="638861" y="325022"/>
          <a:ext cx="708498" cy="70849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CF8A11-E6D6-4280-9F45-0D9B38EC7CE7}">
      <dsp:nvSpPr>
        <dsp:cNvPr id="0" name=""/>
        <dsp:cNvSpPr/>
      </dsp:nvSpPr>
      <dsp:spPr>
        <a:xfrm>
          <a:off x="1865644" y="68497"/>
          <a:ext cx="2879363" cy="12215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0" i="0" kern="1200" baseline="0"/>
            <a:t>How were these impacts generated? </a:t>
          </a:r>
          <a:endParaRPr lang="en-US" sz="2100" kern="1200"/>
        </a:p>
      </dsp:txBody>
      <dsp:txXfrm>
        <a:off x="1865644" y="68497"/>
        <a:ext cx="2879363" cy="1221548"/>
      </dsp:txXfrm>
    </dsp:sp>
    <dsp:sp modelId="{BBB91856-D471-43B3-8011-86322165207D}">
      <dsp:nvSpPr>
        <dsp:cNvPr id="0" name=""/>
        <dsp:cNvSpPr/>
      </dsp:nvSpPr>
      <dsp:spPr>
        <a:xfrm>
          <a:off x="5246716" y="68497"/>
          <a:ext cx="1221548" cy="122154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5BF044-630D-49FF-BFAD-65BE202CE9AE}">
      <dsp:nvSpPr>
        <dsp:cNvPr id="0" name=""/>
        <dsp:cNvSpPr/>
      </dsp:nvSpPr>
      <dsp:spPr>
        <a:xfrm>
          <a:off x="5503241" y="325022"/>
          <a:ext cx="708498" cy="70849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BF7ABB-2F94-4912-AD5C-12CA78C0A005}">
      <dsp:nvSpPr>
        <dsp:cNvPr id="0" name=""/>
        <dsp:cNvSpPr/>
      </dsp:nvSpPr>
      <dsp:spPr>
        <a:xfrm>
          <a:off x="6730024" y="68497"/>
          <a:ext cx="2879363" cy="12215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0" i="0" kern="1200" baseline="0"/>
            <a:t>What factors influenced success? </a:t>
          </a:r>
          <a:endParaRPr lang="en-US" sz="2100" kern="1200"/>
        </a:p>
      </dsp:txBody>
      <dsp:txXfrm>
        <a:off x="6730024" y="68497"/>
        <a:ext cx="2879363" cy="1221548"/>
      </dsp:txXfrm>
    </dsp:sp>
    <dsp:sp modelId="{37A483EB-92C8-49EE-8958-D7E8A11360A1}">
      <dsp:nvSpPr>
        <dsp:cNvPr id="0" name=""/>
        <dsp:cNvSpPr/>
      </dsp:nvSpPr>
      <dsp:spPr>
        <a:xfrm>
          <a:off x="382336" y="1818497"/>
          <a:ext cx="1221548" cy="122154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87C222-D1FF-4D28-9932-BA45BA906E81}">
      <dsp:nvSpPr>
        <dsp:cNvPr id="0" name=""/>
        <dsp:cNvSpPr/>
      </dsp:nvSpPr>
      <dsp:spPr>
        <a:xfrm>
          <a:off x="638861" y="2075022"/>
          <a:ext cx="708498" cy="70849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F883FB-0419-4D9E-A581-0FC7D6AA009E}">
      <dsp:nvSpPr>
        <dsp:cNvPr id="0" name=""/>
        <dsp:cNvSpPr/>
      </dsp:nvSpPr>
      <dsp:spPr>
        <a:xfrm>
          <a:off x="1865644" y="1818497"/>
          <a:ext cx="2879363" cy="12215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 baseline="0"/>
            <a:t>Which </a:t>
          </a:r>
          <a:r>
            <a:rPr lang="en-GB" sz="1800" b="0" i="0" kern="1200" baseline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/>
              <a:ea typeface="+mn-ea"/>
              <a:cs typeface="+mn-cs"/>
            </a:rPr>
            <a:t>strategies </a:t>
          </a:r>
          <a:r>
            <a:rPr lang="en-GB" sz="1800" b="0" i="0" kern="1200" baseline="0"/>
            <a:t>were used to generate impact? </a:t>
          </a:r>
          <a:endParaRPr lang="en-US" sz="1800" kern="1200"/>
        </a:p>
      </dsp:txBody>
      <dsp:txXfrm>
        <a:off x="1865644" y="1818497"/>
        <a:ext cx="2879363" cy="1221548"/>
      </dsp:txXfrm>
    </dsp:sp>
    <dsp:sp modelId="{3CB2F4BE-9451-4A66-9A15-EBB818FD4113}">
      <dsp:nvSpPr>
        <dsp:cNvPr id="0" name=""/>
        <dsp:cNvSpPr/>
      </dsp:nvSpPr>
      <dsp:spPr>
        <a:xfrm>
          <a:off x="5246716" y="1818497"/>
          <a:ext cx="1221548" cy="122154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8EE713-3C08-4924-9443-949A82270F93}">
      <dsp:nvSpPr>
        <dsp:cNvPr id="0" name=""/>
        <dsp:cNvSpPr/>
      </dsp:nvSpPr>
      <dsp:spPr>
        <a:xfrm>
          <a:off x="5503241" y="2075022"/>
          <a:ext cx="708498" cy="70849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FA89DA-E7E2-4B5D-A728-4B40346ADA9B}">
      <dsp:nvSpPr>
        <dsp:cNvPr id="0" name=""/>
        <dsp:cNvSpPr/>
      </dsp:nvSpPr>
      <dsp:spPr>
        <a:xfrm>
          <a:off x="6730024" y="1818497"/>
          <a:ext cx="2879363" cy="12215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0" i="0" kern="1200" baseline="0"/>
            <a:t>Which else, beyond the control of the project, helped or hindered its success? </a:t>
          </a:r>
          <a:endParaRPr lang="en-US" sz="2100" kern="1200"/>
        </a:p>
      </dsp:txBody>
      <dsp:txXfrm>
        <a:off x="6730024" y="1818497"/>
        <a:ext cx="2879363" cy="12215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D3F3EA-B97B-4D4F-9F20-A7CE3FFBCB5A}">
      <dsp:nvSpPr>
        <dsp:cNvPr id="0" name=""/>
        <dsp:cNvSpPr/>
      </dsp:nvSpPr>
      <dsp:spPr>
        <a:xfrm>
          <a:off x="0" y="908268"/>
          <a:ext cx="6245265" cy="167680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7B186F-E5D3-4EAA-BB5A-2D5C253A5D4E}">
      <dsp:nvSpPr>
        <dsp:cNvPr id="0" name=""/>
        <dsp:cNvSpPr/>
      </dsp:nvSpPr>
      <dsp:spPr>
        <a:xfrm>
          <a:off x="507233" y="1285549"/>
          <a:ext cx="922242" cy="92224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CBFB65-57C4-4AC1-9728-943B88A09218}">
      <dsp:nvSpPr>
        <dsp:cNvPr id="0" name=""/>
        <dsp:cNvSpPr/>
      </dsp:nvSpPr>
      <dsp:spPr>
        <a:xfrm>
          <a:off x="1936708" y="908268"/>
          <a:ext cx="4308556" cy="1676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462" tIns="177462" rIns="177462" bIns="17746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 baseline="0"/>
            <a:t>The policy or practice ‘problem’ was agreed as important but also solvable  </a:t>
          </a:r>
          <a:endParaRPr lang="en-US" sz="1900" kern="1200"/>
        </a:p>
      </dsp:txBody>
      <dsp:txXfrm>
        <a:off x="1936708" y="908268"/>
        <a:ext cx="4308556" cy="1676804"/>
      </dsp:txXfrm>
    </dsp:sp>
    <dsp:sp modelId="{711BD25B-6BF0-4E12-9179-BD8794793466}">
      <dsp:nvSpPr>
        <dsp:cNvPr id="0" name=""/>
        <dsp:cNvSpPr/>
      </dsp:nvSpPr>
      <dsp:spPr>
        <a:xfrm>
          <a:off x="0" y="3004274"/>
          <a:ext cx="6245265" cy="167680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EA637A-27FE-40D3-84E6-485F385FAF9D}">
      <dsp:nvSpPr>
        <dsp:cNvPr id="0" name=""/>
        <dsp:cNvSpPr/>
      </dsp:nvSpPr>
      <dsp:spPr>
        <a:xfrm>
          <a:off x="507233" y="3381554"/>
          <a:ext cx="922242" cy="92224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114516-50C8-4C86-94CD-57AD2D8EFF60}">
      <dsp:nvSpPr>
        <dsp:cNvPr id="0" name=""/>
        <dsp:cNvSpPr/>
      </dsp:nvSpPr>
      <dsp:spPr>
        <a:xfrm>
          <a:off x="1936708" y="3004274"/>
          <a:ext cx="4308556" cy="1676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462" tIns="177462" rIns="177462" bIns="17746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 baseline="0"/>
            <a:t>The research questions were framed appropriately, addressing underlying problems, consulting or co-producing with interested parties </a:t>
          </a:r>
          <a:endParaRPr lang="en-US" sz="1900" kern="1200"/>
        </a:p>
      </dsp:txBody>
      <dsp:txXfrm>
        <a:off x="1936708" y="3004274"/>
        <a:ext cx="4308556" cy="16768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F048D8-760F-49EE-8CAB-940874846DE2}">
      <dsp:nvSpPr>
        <dsp:cNvPr id="0" name=""/>
        <dsp:cNvSpPr/>
      </dsp:nvSpPr>
      <dsp:spPr>
        <a:xfrm>
          <a:off x="1282834" y="1320296"/>
          <a:ext cx="707426" cy="70742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8B0DD2-58A0-4C9D-B9CA-98F6172F66C8}">
      <dsp:nvSpPr>
        <dsp:cNvPr id="0" name=""/>
        <dsp:cNvSpPr/>
      </dsp:nvSpPr>
      <dsp:spPr>
        <a:xfrm>
          <a:off x="1431394" y="1468856"/>
          <a:ext cx="410307" cy="41030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D2E2FE-AF14-4D83-B1A4-69559FE834D9}">
      <dsp:nvSpPr>
        <dsp:cNvPr id="0" name=""/>
        <dsp:cNvSpPr/>
      </dsp:nvSpPr>
      <dsp:spPr>
        <a:xfrm>
          <a:off x="2141853" y="1320296"/>
          <a:ext cx="1667506" cy="707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Adequate resources – researchers, funding, access to equipment and facilities</a:t>
          </a:r>
          <a:endParaRPr lang="en-US" sz="1200" kern="1200"/>
        </a:p>
      </dsp:txBody>
      <dsp:txXfrm>
        <a:off x="2141853" y="1320296"/>
        <a:ext cx="1667506" cy="707426"/>
      </dsp:txXfrm>
    </dsp:sp>
    <dsp:sp modelId="{2EB7FAFD-9BF6-4D32-8540-3E3C71CEA356}">
      <dsp:nvSpPr>
        <dsp:cNvPr id="0" name=""/>
        <dsp:cNvSpPr/>
      </dsp:nvSpPr>
      <dsp:spPr>
        <a:xfrm>
          <a:off x="1282834" y="2323614"/>
          <a:ext cx="707426" cy="707426"/>
        </a:xfrm>
        <a:prstGeom prst="ellipse">
          <a:avLst/>
        </a:prstGeom>
        <a:solidFill>
          <a:schemeClr val="accent2">
            <a:hueOff val="0"/>
            <a:satOff val="0"/>
            <a:lumOff val="-1098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2AE29A-5BD4-43B6-A112-E9DB1C348BD6}">
      <dsp:nvSpPr>
        <dsp:cNvPr id="0" name=""/>
        <dsp:cNvSpPr/>
      </dsp:nvSpPr>
      <dsp:spPr>
        <a:xfrm>
          <a:off x="1431394" y="2472174"/>
          <a:ext cx="410307" cy="41030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38450C-98DD-4B83-988B-FB1C66511A6F}">
      <dsp:nvSpPr>
        <dsp:cNvPr id="0" name=""/>
        <dsp:cNvSpPr/>
      </dsp:nvSpPr>
      <dsp:spPr>
        <a:xfrm>
          <a:off x="2141853" y="2323614"/>
          <a:ext cx="1667506" cy="707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Building on substantial investment in the research topic/area</a:t>
          </a:r>
          <a:endParaRPr lang="en-US" sz="1200" kern="1200"/>
        </a:p>
      </dsp:txBody>
      <dsp:txXfrm>
        <a:off x="2141853" y="2323614"/>
        <a:ext cx="1667506" cy="7074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ED0CF9-33B8-4CB4-9BFF-15AAD1704EEC}">
      <dsp:nvSpPr>
        <dsp:cNvPr id="0" name=""/>
        <dsp:cNvSpPr/>
      </dsp:nvSpPr>
      <dsp:spPr>
        <a:xfrm>
          <a:off x="85682" y="1518886"/>
          <a:ext cx="628970" cy="62897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63EF31-8A9B-49A3-AE7B-EBB1955AF2AD}">
      <dsp:nvSpPr>
        <dsp:cNvPr id="0" name=""/>
        <dsp:cNvSpPr/>
      </dsp:nvSpPr>
      <dsp:spPr>
        <a:xfrm>
          <a:off x="217766" y="1650970"/>
          <a:ext cx="364802" cy="3648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114A3-4081-471C-AF85-3E8F260F0074}">
      <dsp:nvSpPr>
        <dsp:cNvPr id="0" name=""/>
        <dsp:cNvSpPr/>
      </dsp:nvSpPr>
      <dsp:spPr>
        <a:xfrm>
          <a:off x="849432" y="1518886"/>
          <a:ext cx="1482573" cy="628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Outputs: Quality and usefulness of content; appropriate format</a:t>
          </a:r>
          <a:endParaRPr lang="en-US" sz="1100" kern="1200"/>
        </a:p>
      </dsp:txBody>
      <dsp:txXfrm>
        <a:off x="849432" y="1518886"/>
        <a:ext cx="1482573" cy="628970"/>
      </dsp:txXfrm>
    </dsp:sp>
    <dsp:sp modelId="{743FDB7E-263D-4AC0-85BC-F451C1B88A9F}">
      <dsp:nvSpPr>
        <dsp:cNvPr id="0" name=""/>
        <dsp:cNvSpPr/>
      </dsp:nvSpPr>
      <dsp:spPr>
        <a:xfrm>
          <a:off x="2590332" y="1518886"/>
          <a:ext cx="628970" cy="62897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4D9577-28A2-4BE4-87B3-24C2A0368486}">
      <dsp:nvSpPr>
        <dsp:cNvPr id="0" name=""/>
        <dsp:cNvSpPr/>
      </dsp:nvSpPr>
      <dsp:spPr>
        <a:xfrm>
          <a:off x="2722416" y="1650970"/>
          <a:ext cx="364802" cy="3648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C71724-F17D-410F-BE49-A98DE9381987}">
      <dsp:nvSpPr>
        <dsp:cNvPr id="0" name=""/>
        <dsp:cNvSpPr/>
      </dsp:nvSpPr>
      <dsp:spPr>
        <a:xfrm>
          <a:off x="3354082" y="1518886"/>
          <a:ext cx="1482573" cy="628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Dissemination: Targeted and efficient delivery of outputs to users and other audiences</a:t>
          </a:r>
          <a:endParaRPr lang="en-US" sz="1100" kern="1200"/>
        </a:p>
      </dsp:txBody>
      <dsp:txXfrm>
        <a:off x="3354082" y="1518886"/>
        <a:ext cx="1482573" cy="6289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E6F3E-6BCB-495F-91B1-E5D36ACDFAD7}" type="datetimeFigureOut">
              <a:rPr lang="en-GB" smtClean="0"/>
              <a:t>04/11/2024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8B063-0A32-486D-B33C-82BB6520C8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848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8B063-0A32-486D-B33C-82BB6520C83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577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187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By using the framework, research teams and their partners are able to translate isolated examples of impact and reasons for impact into narratives for both learning and dissemination by: </a:t>
            </a:r>
          </a:p>
          <a:p>
            <a:r>
              <a:rPr lang="en-GB"/>
              <a:t>•	thinking beyond the direct impacts on policy and practice decisions (so-called ‘instrumental’ impacts) and to identify other changes generated by their work. </a:t>
            </a:r>
            <a:endParaRPr lang="en-GB">
              <a:cs typeface="Calibri"/>
            </a:endParaRPr>
          </a:p>
          <a:p>
            <a:r>
              <a:rPr lang="en-GB"/>
              <a:t>•	considering the relationships between processes that had led, or could lead, towards impacts, including uncovering less-tangible reasons</a:t>
            </a:r>
            <a:endParaRPr lang="en-GB">
              <a:cs typeface="Calibri"/>
            </a:endParaRPr>
          </a:p>
          <a:p>
            <a:r>
              <a:rPr lang="en-GB"/>
              <a:t>•	critical reflection of what has happened and what could be improved in the future </a:t>
            </a:r>
            <a:endParaRPr lang="en-GB">
              <a:cs typeface="Calibri"/>
            </a:endParaRPr>
          </a:p>
          <a:p>
            <a:r>
              <a:rPr lang="en-GB"/>
              <a:t>The goal of the framework is to build a credible ‘story’, with the help of our research partners, can we reach a consensus on ‘what changed, why, and so what?’.</a:t>
            </a:r>
            <a:endParaRPr lang="en-GB">
              <a:cs typeface="Calibri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8B063-0A32-486D-B33C-82BB6520C83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567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Instrumental: changes to plans, decisions, behaviours, practices, actions, policies</a:t>
            </a:r>
          </a:p>
          <a:p>
            <a:r>
              <a:rPr lang="en-GB"/>
              <a:t>Conceptual: changes to knowledge, awareness, attitudes, emotions</a:t>
            </a:r>
          </a:p>
          <a:p>
            <a:r>
              <a:rPr lang="en-GB"/>
              <a:t>Capacity-building: changes to skills and expertise</a:t>
            </a:r>
          </a:p>
          <a:p>
            <a:r>
              <a:rPr lang="en-GB"/>
              <a:t>Enduring connectivity: changes to the number and quality of relationships and trust</a:t>
            </a:r>
          </a:p>
          <a:p>
            <a:r>
              <a:rPr lang="en-GB"/>
              <a:t>Culture/attitudes towards knowledge exchange, and research impact itself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8B063-0A32-486D-B33C-82BB6520C83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2777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Instrumental: changes to plans, decisions, behaviours, practices, actions, policies</a:t>
            </a:r>
          </a:p>
          <a:p>
            <a:r>
              <a:rPr lang="en-GB"/>
              <a:t>Conceptual: changes to knowledge, awareness, attitudes, emotions</a:t>
            </a:r>
          </a:p>
          <a:p>
            <a:r>
              <a:rPr lang="en-GB"/>
              <a:t>Capacity-building: changes to skills and expertise</a:t>
            </a:r>
          </a:p>
          <a:p>
            <a:r>
              <a:rPr lang="en-GB"/>
              <a:t>Enduring connectivity: changes to the number and quality of relationships and trust</a:t>
            </a:r>
          </a:p>
          <a:p>
            <a:r>
              <a:rPr lang="en-GB"/>
              <a:t>Culture/attitudes towards knowledge exchange, and research impact itself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8B063-0A32-486D-B33C-82BB6520C83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902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Instrumental: changes to plans, decisions, behaviours, practices, actions, policies</a:t>
            </a:r>
          </a:p>
          <a:p>
            <a:r>
              <a:rPr lang="en-GB"/>
              <a:t>Conceptual: changes to knowledge, awareness, attitudes, emotions</a:t>
            </a:r>
          </a:p>
          <a:p>
            <a:r>
              <a:rPr lang="en-GB"/>
              <a:t>Capacity-building: changes to skills and expertise</a:t>
            </a:r>
          </a:p>
          <a:p>
            <a:r>
              <a:rPr lang="en-GB"/>
              <a:t>Enduring connectivity: changes to the number and quality of relationships and trust</a:t>
            </a:r>
          </a:p>
          <a:p>
            <a:r>
              <a:rPr lang="en-GB"/>
              <a:t>Culture/attitudes towards knowledge exchange, and research impact itself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8B063-0A32-486D-B33C-82BB6520C83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410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568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emf"/><Relationship Id="rId5" Type="http://schemas.openxmlformats.org/officeDocument/2006/relationships/image" Target="../media/image10.emf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C1C9C2-FB98-9449-B8F0-39AAEDD3EE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4" y="858109"/>
            <a:ext cx="11387159" cy="45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C8F958-22FC-904F-8492-ECBB12608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5446" b="23513"/>
          <a:stretch/>
        </p:blipFill>
        <p:spPr>
          <a:xfrm>
            <a:off x="0" y="4799507"/>
            <a:ext cx="1737360" cy="20584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304E4C-D148-DF45-B7F2-E70F5B2E240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6200000">
            <a:off x="10239223" y="1795994"/>
            <a:ext cx="1579199" cy="118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422C64-CDB5-E34F-8C97-66C6D9D51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noFill/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74537D-7872-3E4B-A3AB-665CBC6EA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86194"/>
            <a:ext cx="9144000" cy="127160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B257D-A0E0-EF48-ABA3-7782115D6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3C93AA-AEC1-E348-A455-2BBDEC699ED7}"/>
              </a:ext>
            </a:extLst>
          </p:cNvPr>
          <p:cNvSpPr txBox="1"/>
          <p:nvPr userDrawn="1"/>
        </p:nvSpPr>
        <p:spPr>
          <a:xfrm>
            <a:off x="873760" y="-538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D173F14-E50B-9448-B526-F682F520006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36034" y="313200"/>
            <a:ext cx="3196167" cy="36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54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3FA3C1-F34D-4D4A-A999-6BD04B870E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806AC6-9229-B641-B36F-4C5719D6B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02422" y="868933"/>
            <a:ext cx="11387159" cy="45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F6D999-A485-5C45-B8F6-106D8EF2E2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2422" y="318527"/>
            <a:ext cx="3196167" cy="3687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A4281D-3412-5E48-9A52-70612FA4E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2303"/>
            <a:ext cx="9159240" cy="1325563"/>
          </a:xfrm>
        </p:spPr>
        <p:txBody>
          <a:bodyPr>
            <a:norm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B6C91-4419-6945-B1FB-13E02AAEB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A55DE-D795-7B44-9085-719E51EC44B5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D905AD-F873-2A44-82D4-3A8989E2B3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2288281">
            <a:off x="10164502" y="1227960"/>
            <a:ext cx="1342276" cy="12856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FD4E0F-C273-6D40-A933-CEE0CA6AA3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8151" b="33145"/>
          <a:stretch/>
        </p:blipFill>
        <p:spPr>
          <a:xfrm>
            <a:off x="1" y="4480660"/>
            <a:ext cx="3091180" cy="237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37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C1C9C2-FB98-9449-B8F0-39AAEDD3EE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4" y="858109"/>
            <a:ext cx="11387159" cy="45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C8F958-22FC-904F-8492-ECBB12608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5446" b="23513"/>
          <a:stretch/>
        </p:blipFill>
        <p:spPr>
          <a:xfrm>
            <a:off x="0" y="4799507"/>
            <a:ext cx="1737360" cy="20584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304E4C-D148-DF45-B7F2-E70F5B2E240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6200000">
            <a:off x="10239223" y="1795994"/>
            <a:ext cx="1579199" cy="11844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B257D-A0E0-EF48-ABA3-7782115D6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3C93AA-AEC1-E348-A455-2BBDEC699ED7}"/>
              </a:ext>
            </a:extLst>
          </p:cNvPr>
          <p:cNvSpPr txBox="1"/>
          <p:nvPr userDrawn="1"/>
        </p:nvSpPr>
        <p:spPr>
          <a:xfrm>
            <a:off x="873760" y="-538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D173F14-E50B-9448-B526-F682F520006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36034" y="313200"/>
            <a:ext cx="3196167" cy="3687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C69DFD5-858D-D642-ADE1-D548CB19E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88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803733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9"/>
          <p:cNvPicPr preferRelativeResize="0"/>
          <p:nvPr/>
        </p:nvPicPr>
        <p:blipFill rotWithShape="1">
          <a:blip r:embed="rId3">
            <a:alphaModFix/>
          </a:blip>
          <a:srcRect t="3" r="6600" b="-36684"/>
          <a:stretch/>
        </p:blipFill>
        <p:spPr>
          <a:xfrm>
            <a:off x="402422" y="868933"/>
            <a:ext cx="11387159" cy="4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9"/>
          <p:cNvPicPr preferRelativeResize="0"/>
          <p:nvPr/>
        </p:nvPicPr>
        <p:blipFill rotWithShape="1">
          <a:blip r:embed="rId4">
            <a:alphaModFix/>
          </a:blip>
          <a:srcRect l="8151" b="33143"/>
          <a:stretch/>
        </p:blipFill>
        <p:spPr>
          <a:xfrm>
            <a:off x="1" y="4480660"/>
            <a:ext cx="3091180" cy="2377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45751" y="1519647"/>
            <a:ext cx="1155700" cy="9271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838200" y="2488688"/>
            <a:ext cx="9403080" cy="1133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4800"/>
              <a:buFont typeface="Arial"/>
              <a:buNone/>
              <a:defRPr sz="4800">
                <a:solidFill>
                  <a:srgbClr val="193E7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93E7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93E7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93E7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93E7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93E7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93E7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93E7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93E7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93E7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3" name="Google Shape;73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2422" y="343231"/>
            <a:ext cx="3892160" cy="3889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3228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9AFDC-EFD0-1441-9AC7-904E00203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86546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B93FD-A511-F946-93C8-9398D1A82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065"/>
            <a:ext cx="10515600" cy="4256453"/>
          </a:xfrm>
        </p:spPr>
        <p:txBody>
          <a:bodyPr>
            <a:normAutofit/>
          </a:bodyPr>
          <a:lstStyle>
            <a:lvl1pPr>
              <a:defRPr sz="2400">
                <a:solidFill>
                  <a:srgbClr val="193E7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6DB81-3C1D-8A49-8C87-0F6BE5A9E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A55DE-D795-7B44-9085-719E51EC44B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DD63F6-ADE9-5746-BDEA-40192755F6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2422" y="6316818"/>
            <a:ext cx="3196167" cy="3687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EA3455-F170-324C-88B5-287718264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" r="8043" b="-142998"/>
          <a:stretch/>
        </p:blipFill>
        <p:spPr>
          <a:xfrm>
            <a:off x="400051" y="6070928"/>
            <a:ext cx="11056823" cy="6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84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D158A6-16D0-6D4E-9EF9-E79EBBCE06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E9AFDC-EFD0-1441-9AC7-904E00203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865467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B93FD-A511-F946-93C8-9398D1A82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065"/>
            <a:ext cx="10515600" cy="425645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6DB81-3C1D-8A49-8C87-0F6BE5A9E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D15111-C891-504A-AA43-3B56AC6196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9658" y="6295302"/>
            <a:ext cx="3196167" cy="3687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EA3455-F170-324C-88B5-287718264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" r="8043" b="-142998"/>
          <a:stretch/>
        </p:blipFill>
        <p:spPr>
          <a:xfrm>
            <a:off x="400051" y="6070928"/>
            <a:ext cx="11056823" cy="6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20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3FA3C1-F34D-4D4A-A999-6BD04B870E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806AC6-9229-B641-B36F-4C5719D6B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02422" y="868933"/>
            <a:ext cx="11387159" cy="45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F6D999-A485-5C45-B8F6-106D8EF2E2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2422" y="318527"/>
            <a:ext cx="3196167" cy="3687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A4281D-3412-5E48-9A52-70612FA4E1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62303"/>
            <a:ext cx="9159240" cy="1325563"/>
          </a:xfrm>
        </p:spPr>
        <p:txBody>
          <a:bodyPr>
            <a:norm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Research findings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B6C91-4419-6945-B1FB-13E02AAEB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A55DE-D795-7B44-9085-719E51EC44B5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D905AD-F873-2A44-82D4-3A8989E2B3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2288281">
            <a:off x="10164502" y="1227960"/>
            <a:ext cx="1342276" cy="12856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FD4E0F-C273-6D40-A933-CEE0CA6AA3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8151" b="33145"/>
          <a:stretch/>
        </p:blipFill>
        <p:spPr>
          <a:xfrm>
            <a:off x="1" y="4480660"/>
            <a:ext cx="3091180" cy="237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8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6DB81-3C1D-8A49-8C87-0F6BE5A9E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A55DE-D795-7B44-9085-719E51EC44B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EA3455-F170-324C-88B5-287718264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" r="8043" b="-142998"/>
          <a:stretch/>
        </p:blipFill>
        <p:spPr>
          <a:xfrm>
            <a:off x="400051" y="6044033"/>
            <a:ext cx="11056823" cy="601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62293" y="6100471"/>
            <a:ext cx="3194581" cy="67061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97222" y="6067001"/>
            <a:ext cx="6087035" cy="709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000" b="1" i="0">
                <a:solidFill>
                  <a:srgbClr val="333333"/>
                </a:solidFill>
                <a:effectLst/>
                <a:latin typeface="Lato"/>
              </a:rPr>
              <a:t>Funding acknowledgement and disclaimer</a:t>
            </a:r>
            <a:endParaRPr lang="en-GB" sz="1000" b="0" i="0">
              <a:solidFill>
                <a:srgbClr val="333333"/>
              </a:solidFill>
              <a:effectLst/>
              <a:latin typeface="Lato"/>
            </a:endParaRPr>
          </a:p>
          <a:p>
            <a:pPr algn="l"/>
            <a:r>
              <a:rPr lang="en-GB" sz="1000" b="0" i="0">
                <a:solidFill>
                  <a:srgbClr val="333333"/>
                </a:solidFill>
                <a:effectLst/>
                <a:latin typeface="Lato"/>
              </a:rPr>
              <a:t>This study/project is funded by the National Institute for Health Research (NIHR) [name of NIHR programme (project reference xxx)/name of part of the NIHR]. The views expressed are those of the author(s) and not necessarily those of the NIHR or the Department of Health and Social Care.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672352" y="439265"/>
            <a:ext cx="10174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Slide template for research findings. Host logo would need to be placed appropriately by the researcher (according to host’s guidelines)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/>
              <a:t>Please note this is an example only. The Funded By logo has not been scaled by a designer.</a:t>
            </a:r>
          </a:p>
        </p:txBody>
      </p:sp>
    </p:spTree>
    <p:extLst>
      <p:ext uri="{BB962C8B-B14F-4D97-AF65-F5344CB8AC3E}">
        <p14:creationId xmlns:p14="http://schemas.microsoft.com/office/powerpoint/2010/main" val="929645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52F2127-EBD7-8848-B8B4-DAD7CA931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396B99-1C3E-534F-B516-F100DE2F2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02422" y="868933"/>
            <a:ext cx="11387159" cy="45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208493-8149-6E45-81CC-EE362D4F2B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2422" y="318527"/>
            <a:ext cx="3196167" cy="3687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AAB2EA-8363-5F45-8970-190A7BD6C0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8151" b="33145"/>
          <a:stretch/>
        </p:blipFill>
        <p:spPr>
          <a:xfrm>
            <a:off x="1" y="4480660"/>
            <a:ext cx="3091180" cy="23773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5CE05-CB7F-B34C-8754-EF71B55DB91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45751" y="1519647"/>
            <a:ext cx="1155700" cy="927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88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43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37E0DDE-BBC8-534D-8F87-23B9287D09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396B99-1C3E-534F-B516-F100DE2F2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02422" y="868933"/>
            <a:ext cx="11387159" cy="457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88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EBF669-8E10-C845-A121-DB25AD1063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4054" b="22345"/>
          <a:stretch/>
        </p:blipFill>
        <p:spPr>
          <a:xfrm>
            <a:off x="0" y="4812138"/>
            <a:ext cx="1737360" cy="20458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B6504F-0738-AD4E-B37A-159E120E906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6200000">
            <a:off x="10129459" y="1714918"/>
            <a:ext cx="1579205" cy="11844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176EB0-C59A-D44C-9789-8AACE9AEFD6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02422" y="318527"/>
            <a:ext cx="3196167" cy="36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45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B69119-1B1B-404C-BA90-94A99EE401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806AC6-9229-B641-B36F-4C5719D6B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02422" y="868933"/>
            <a:ext cx="11387159" cy="45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F6D999-A485-5C45-B8F6-106D8EF2E2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2422" y="318527"/>
            <a:ext cx="3196167" cy="3687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ED9402-3D88-6049-B554-357C36611E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256" b="21461"/>
          <a:stretch/>
        </p:blipFill>
        <p:spPr>
          <a:xfrm>
            <a:off x="0" y="4015298"/>
            <a:ext cx="2780030" cy="28427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F6015D-0869-6549-8C39-D73FF762841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782855">
            <a:off x="10190480" y="1552292"/>
            <a:ext cx="1351280" cy="675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A4281D-3412-5E48-9A52-70612FA4E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5273"/>
            <a:ext cx="9159240" cy="1325563"/>
          </a:xfrm>
        </p:spPr>
        <p:txBody>
          <a:bodyPr>
            <a:norm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B6C91-4419-6945-B1FB-13E02AAEB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A55DE-D795-7B44-9085-719E51EC4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47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200FBBD-6CC4-A349-B70B-313BAD04B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396B99-1C3E-534F-B516-F100DE2F2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02422" y="868933"/>
            <a:ext cx="11387159" cy="457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88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9C07FA-383C-2346-AEDD-0EAEBB2C666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2422" y="318527"/>
            <a:ext cx="3196167" cy="3687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B3F5BD8-0C81-4A4E-A8A7-821DBE90955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927307">
            <a:off x="10464018" y="1601144"/>
            <a:ext cx="1081455" cy="5407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0507CF-0871-4D45-B2B1-43EE3CCCD78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5141460"/>
            <a:ext cx="2582984" cy="171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75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9F6C1B-6F37-CE43-80CB-13FD9EE06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E29E7-16A9-6340-9E9F-790043ED9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31A5E-D10C-0845-A242-397F9C9F20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0D2F0-1F10-854B-834D-FF8C54AAA49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3ACE8-7DC1-FF47-A286-E7FBD724D0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9C6CA-BF73-CC4A-BED8-DE34849C7D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A55DE-D795-7B44-9085-719E51EC4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14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3" r:id="rId2"/>
    <p:sldLayoutId id="2147483661" r:id="rId3"/>
    <p:sldLayoutId id="2147483659" r:id="rId4"/>
    <p:sldLayoutId id="2147483653" r:id="rId5"/>
    <p:sldLayoutId id="2147483654" r:id="rId6"/>
    <p:sldLayoutId id="2147483660" r:id="rId7"/>
    <p:sldLayoutId id="2147483655" r:id="rId8"/>
    <p:sldLayoutId id="2147483658" r:id="rId9"/>
    <p:sldLayoutId id="2147483664" r:id="rId10"/>
    <p:sldLayoutId id="2147483657" r:id="rId11"/>
    <p:sldLayoutId id="2147483665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55.jpe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56.jpeg"/><Relationship Id="rId9" Type="http://schemas.microsoft.com/office/2007/relationships/diagramDrawing" Target="../diagrams/drawing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67.jpe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68.jpeg"/><Relationship Id="rId9" Type="http://schemas.microsoft.com/office/2007/relationships/diagramDrawing" Target="../diagrams/drawing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hyperlink" Target="https://pixabay.com/en/training-pen-mark-marker-hand-469591/" TargetMode="External"/><Relationship Id="rId18" Type="http://schemas.openxmlformats.org/officeDocument/2006/relationships/hyperlink" Target="https://www.publicdomainpictures.net/en/view-image.php?image=264476&amp;picture=training-graduation-online" TargetMode="External"/><Relationship Id="rId3" Type="http://schemas.openxmlformats.org/officeDocument/2006/relationships/image" Target="../media/image29.jpeg"/><Relationship Id="rId7" Type="http://schemas.openxmlformats.org/officeDocument/2006/relationships/hyperlink" Target="https://www.picserver.org/highway-signs2/a/analyst-briefing.html" TargetMode="External"/><Relationship Id="rId12" Type="http://schemas.openxmlformats.org/officeDocument/2006/relationships/image" Target="../media/image35.png"/><Relationship Id="rId17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7.jpeg"/><Relationship Id="rId20" Type="http://schemas.openxmlformats.org/officeDocument/2006/relationships/hyperlink" Target="https://www.enago.com/academy/how-collaborations-increase-the-impact-of-research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hyperlink" Target="https://www.picpedia.org/highway-signs/d/decision-making.html" TargetMode="External"/><Relationship Id="rId5" Type="http://schemas.openxmlformats.org/officeDocument/2006/relationships/image" Target="../media/image31.jpeg"/><Relationship Id="rId15" Type="http://schemas.openxmlformats.org/officeDocument/2006/relationships/hyperlink" Target="https://www.publicdomainpictures.net/en/view-image.php?image=162487&amp;picture=bookshelf-with-books" TargetMode="External"/><Relationship Id="rId10" Type="http://schemas.openxmlformats.org/officeDocument/2006/relationships/image" Target="../media/image34.jpeg"/><Relationship Id="rId19" Type="http://schemas.openxmlformats.org/officeDocument/2006/relationships/image" Target="../media/image39.png"/><Relationship Id="rId4" Type="http://schemas.openxmlformats.org/officeDocument/2006/relationships/image" Target="../media/image30.jpeg"/><Relationship Id="rId9" Type="http://schemas.openxmlformats.org/officeDocument/2006/relationships/hyperlink" Target="https://pressbooks.bccampus.ca/esm1/chapter/chapter-1/" TargetMode="External"/><Relationship Id="rId1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altLang="en-US"/>
              <a:t>Framework for Knowledge Mobilisation and Impact</a:t>
            </a:r>
            <a:endParaRPr lang="en-GB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523999" y="3986194"/>
            <a:ext cx="10024997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cs typeface="Arial"/>
              </a:rPr>
              <a:t>Jane Cloke, Sian Cunningham and Darren Charles</a:t>
            </a:r>
          </a:p>
          <a:p>
            <a:r>
              <a:rPr lang="en-GB" dirty="0">
                <a:cs typeface="Arial"/>
              </a:rPr>
              <a:t>On behalf of NIHR ARC NWC</a:t>
            </a:r>
          </a:p>
        </p:txBody>
      </p:sp>
    </p:spTree>
    <p:extLst>
      <p:ext uri="{BB962C8B-B14F-4D97-AF65-F5344CB8AC3E}">
        <p14:creationId xmlns:p14="http://schemas.microsoft.com/office/powerpoint/2010/main" val="1757406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68AC78-6073-3385-A0FC-B21F07CBA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GB" sz="8000"/>
              <a:t>Framing of the problem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17802F2-71F0-29B6-BF7D-F89981F8F6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784212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90452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890080-5FDA-5C57-1750-9CBDCCB4B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766330" cy="1454051"/>
          </a:xfrm>
        </p:spPr>
        <p:txBody>
          <a:bodyPr>
            <a:normAutofit/>
          </a:bodyPr>
          <a:lstStyle/>
          <a:p>
            <a:r>
              <a:rPr lang="en-GB" sz="3600">
                <a:solidFill>
                  <a:schemeClr val="tx2"/>
                </a:solidFill>
              </a:rPr>
              <a:t>Research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AA8AE-DD0E-24B6-BAD4-07CCE3B57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3"/>
            <a:ext cx="4765949" cy="3353476"/>
          </a:xfrm>
        </p:spPr>
        <p:txBody>
          <a:bodyPr anchor="t">
            <a:normAutofit/>
          </a:bodyPr>
          <a:lstStyle/>
          <a:p>
            <a:r>
              <a:rPr lang="en-GB" sz="1800">
                <a:solidFill>
                  <a:schemeClr val="tx2"/>
                </a:solidFill>
              </a:rPr>
              <a:t>Where the aims of the research, its design, plan and execution provide a realistic and timely response to a problem</a:t>
            </a:r>
          </a:p>
          <a:p>
            <a:r>
              <a:rPr lang="en-GB" sz="1800">
                <a:solidFill>
                  <a:schemeClr val="tx2"/>
                </a:solidFill>
              </a:rPr>
              <a:t>Where the research partners, along with their interests, influence and roles, are identified and acknowledged</a:t>
            </a:r>
          </a:p>
          <a:p>
            <a:r>
              <a:rPr lang="en-GB" sz="1800">
                <a:solidFill>
                  <a:schemeClr val="tx2"/>
                </a:solidFill>
              </a:rPr>
              <a:t>Where there is effective management and a focus on strong project governance and partnership working.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C704E426-BBD5-646F-D00D-9C8FB269FF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08392" y="1819656"/>
            <a:ext cx="4142232" cy="414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70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01575A-CD13-0601-CF0F-E338D7FA1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n-GB"/>
              <a:t>Inputs</a:t>
            </a:r>
          </a:p>
        </p:txBody>
      </p:sp>
      <p:pic>
        <p:nvPicPr>
          <p:cNvPr id="19" name="Picture 18" descr="Man and woman at table with laptop">
            <a:extLst>
              <a:ext uri="{FF2B5EF4-FFF2-40B4-BE49-F238E27FC236}">
                <a16:creationId xmlns:a16="http://schemas.microsoft.com/office/drawing/2014/main" id="{B9CA5FF7-0AEA-6E94-29C2-0F30159B43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95" r="10651" b="-3"/>
          <a:stretch/>
        </p:blipFill>
        <p:spPr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sp>
        <p:nvSpPr>
          <p:cNvPr id="38" name="Arc 37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30" descr="Stacks of gold coins">
            <a:extLst>
              <a:ext uri="{FF2B5EF4-FFF2-40B4-BE49-F238E27FC236}">
                <a16:creationId xmlns:a16="http://schemas.microsoft.com/office/drawing/2014/main" id="{358F728D-C998-7BD4-62E2-2ACEE5F796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998" r="7907" b="4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20" name="Picture 19" descr="Scientist looking into a microscope in a research lab">
            <a:extLst>
              <a:ext uri="{FF2B5EF4-FFF2-40B4-BE49-F238E27FC236}">
                <a16:creationId xmlns:a16="http://schemas.microsoft.com/office/drawing/2014/main" id="{4B777C73-DC09-61F1-939C-982F0CA6D9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4416" r="18740" b="2"/>
          <a:stretch/>
        </p:blipFill>
        <p:spPr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C44546D7-0540-D388-65E1-3548C4DA6F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556820"/>
              </p:ext>
            </p:extLst>
          </p:nvPr>
        </p:nvGraphicFramePr>
        <p:xfrm>
          <a:off x="838201" y="1825625"/>
          <a:ext cx="509219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403010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5092A7-9FA0-F597-BE23-4A1CD349B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501" y="501594"/>
            <a:ext cx="5754896" cy="1655483"/>
          </a:xfrm>
        </p:spPr>
        <p:txBody>
          <a:bodyPr anchor="b">
            <a:normAutofit/>
          </a:bodyPr>
          <a:lstStyle/>
          <a:p>
            <a:r>
              <a:rPr lang="en-GB" sz="4000"/>
              <a:t>Engagement</a:t>
            </a:r>
          </a:p>
        </p:txBody>
      </p:sp>
      <p:pic>
        <p:nvPicPr>
          <p:cNvPr id="22" name="Picture 21" descr="Group of people illustration">
            <a:extLst>
              <a:ext uri="{FF2B5EF4-FFF2-40B4-BE49-F238E27FC236}">
                <a16:creationId xmlns:a16="http://schemas.microsoft.com/office/drawing/2014/main" id="{DD79A518-AAC6-9DE1-9706-941FD4B7BB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486" r="4298" b="-1"/>
          <a:stretch/>
        </p:blipFill>
        <p:spPr>
          <a:xfrm>
            <a:off x="1068130" y="1028701"/>
            <a:ext cx="3876165" cy="433817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B259E-3125-9546-841A-EDB727FE5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6502" y="2405894"/>
            <a:ext cx="5754896" cy="3014765"/>
          </a:xfrm>
        </p:spPr>
        <p:txBody>
          <a:bodyPr anchor="t">
            <a:normAutofit/>
          </a:bodyPr>
          <a:lstStyle/>
          <a:p>
            <a:pPr marL="227965" indent="-227965"/>
            <a:r>
              <a:rPr lang="en-GB" sz="1700" dirty="0"/>
              <a:t>Interdisciplinarity</a:t>
            </a:r>
            <a:endParaRPr lang="en-US" dirty="0"/>
          </a:p>
          <a:p>
            <a:pPr marL="227965" indent="-227965"/>
            <a:r>
              <a:rPr lang="en-GB" sz="1700" dirty="0"/>
              <a:t>Dialogue between researchers, practitioners, policy makers and the public throughout the project</a:t>
            </a:r>
            <a:endParaRPr lang="en-GB" sz="1700" dirty="0">
              <a:cs typeface="Arial"/>
            </a:endParaRPr>
          </a:p>
          <a:p>
            <a:pPr marL="227965" indent="-227965"/>
            <a:r>
              <a:rPr lang="en-GB" sz="1700" dirty="0"/>
              <a:t>Helping to inform the approach and managing expectations</a:t>
            </a:r>
            <a:endParaRPr lang="en-GB" sz="1700" dirty="0">
              <a:cs typeface="Arial"/>
            </a:endParaRPr>
          </a:p>
          <a:p>
            <a:pPr marL="227965" indent="-227965"/>
            <a:r>
              <a:rPr lang="en-GB" sz="1700" dirty="0"/>
              <a:t>Dissemination activities influencing, and influenced by, target audiences</a:t>
            </a:r>
            <a:endParaRPr lang="en-GB" sz="1700" dirty="0">
              <a:cs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559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0BA399-D076-9EA4-7F35-C3650796B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GB" sz="3400"/>
              <a:t>Users; including social and organisational factors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50A8CACE-392C-311E-2543-69488ED59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pPr marL="227965" indent="-227965"/>
            <a:endParaRPr lang="en-GB" sz="1900" b="0" i="0" u="none" strike="noStrike" baseline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7965" indent="-227965"/>
            <a:r>
              <a:rPr lang="en-GB" sz="1900" b="0" i="0" u="none" strike="noStrike" baseline="0" dirty="0">
                <a:latin typeface="Verdana"/>
                <a:ea typeface="Verdana"/>
              </a:rPr>
              <a:t>Influence of ‘champions’ and ‘knowledge brokers’. </a:t>
            </a:r>
          </a:p>
          <a:p>
            <a:pPr marL="227965" indent="-227965"/>
            <a:r>
              <a:rPr lang="en-GB" sz="1900" b="0" i="0" u="none" strike="noStrike" baseline="0" dirty="0">
                <a:latin typeface="Verdana"/>
                <a:ea typeface="Verdana"/>
              </a:rPr>
              <a:t>Willingness or ability to use outputs</a:t>
            </a:r>
            <a:endParaRPr lang="en-GB" sz="1900" dirty="0">
              <a:latin typeface="Verdana"/>
              <a:ea typeface="Verdana"/>
            </a:endParaRPr>
          </a:p>
          <a:p>
            <a:pPr marL="227965" indent="-227965"/>
            <a:r>
              <a:rPr lang="en-GB" sz="1900" b="0" i="0" u="none" strike="noStrike" baseline="0" dirty="0">
                <a:latin typeface="Verdana"/>
                <a:ea typeface="Verdana"/>
              </a:rPr>
              <a:t>Organisational culture &amp; attitudes towards research. </a:t>
            </a:r>
          </a:p>
          <a:p>
            <a:pPr marL="227965" indent="-227965"/>
            <a:r>
              <a:rPr lang="en-GB" sz="1900" b="0" i="0" u="none" strike="noStrike" baseline="0" dirty="0">
                <a:latin typeface="Verdana"/>
                <a:ea typeface="Verdana"/>
              </a:rPr>
              <a:t>Incentives to encourage uptake</a:t>
            </a:r>
            <a:r>
              <a:rPr lang="en-GB" sz="1900" dirty="0">
                <a:latin typeface="Verdana"/>
                <a:ea typeface="Verdana"/>
              </a:rPr>
              <a:t> e</a:t>
            </a:r>
            <a:r>
              <a:rPr lang="en-GB" sz="1900" b="0" i="0" u="none" strike="noStrike" baseline="0" dirty="0">
                <a:latin typeface="Verdana"/>
                <a:ea typeface="Verdana"/>
              </a:rPr>
              <a:t>.g. requirement for certification, included in professional </a:t>
            </a:r>
            <a:r>
              <a:rPr lang="en-GB" sz="1900" dirty="0">
                <a:latin typeface="Verdana"/>
                <a:ea typeface="Verdana"/>
              </a:rPr>
              <a:t>guidelines</a:t>
            </a:r>
            <a:r>
              <a:rPr lang="en-GB" sz="1900" b="0" i="0" u="none" strike="noStrike" baseline="0" dirty="0">
                <a:latin typeface="Verdana"/>
                <a:ea typeface="Verdana"/>
              </a:rPr>
              <a:t> </a:t>
            </a:r>
          </a:p>
          <a:p>
            <a:pPr marL="227965" indent="-227965"/>
            <a:endParaRPr lang="en-GB" sz="1900">
              <a:cs typeface="Arial" panose="020B0604020202020204"/>
            </a:endParaRPr>
          </a:p>
        </p:txBody>
      </p:sp>
      <p:pic>
        <p:nvPicPr>
          <p:cNvPr id="71" name="Picture 70" descr="Colourful carved figures of humans">
            <a:extLst>
              <a:ext uri="{FF2B5EF4-FFF2-40B4-BE49-F238E27FC236}">
                <a16:creationId xmlns:a16="http://schemas.microsoft.com/office/drawing/2014/main" id="{5333E817-44CF-E4F0-CC20-CB25545739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705" r="17893" b="-10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30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FEAC6C-D0E6-637D-5387-01EFE6CFA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n-GB" sz="2700" b="1"/>
              <a:t>Context: Societal, political, economic and geographical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C125F-136F-F573-F3B0-27F3F26BB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900"/>
              <a:t>Examples include</a:t>
            </a:r>
          </a:p>
          <a:p>
            <a:r>
              <a:rPr lang="en-GB" sz="1900"/>
              <a:t>Climate change</a:t>
            </a:r>
          </a:p>
          <a:p>
            <a:r>
              <a:rPr lang="en-GB" sz="1900"/>
              <a:t>Cleaner air</a:t>
            </a:r>
          </a:p>
          <a:p>
            <a:r>
              <a:rPr lang="en-GB" sz="1900"/>
              <a:t>Severe outbreaks of disease, including global pandemics</a:t>
            </a:r>
          </a:p>
          <a:p>
            <a:r>
              <a:rPr lang="en-GB" sz="1900"/>
              <a:t>Social and health inequalities</a:t>
            </a:r>
          </a:p>
          <a:p>
            <a:r>
              <a:rPr lang="en-GB" sz="1900"/>
              <a:t>Adult social care reform</a:t>
            </a:r>
          </a:p>
          <a:p>
            <a:r>
              <a:rPr lang="en-GB" sz="1900"/>
              <a:t>Sustainable farming</a:t>
            </a:r>
          </a:p>
          <a:p>
            <a:r>
              <a:rPr lang="en-GB" sz="1900"/>
              <a:t>Anti-microbial, anti-parasitic and pesticide resistance in pathogens and pests of animals and plants</a:t>
            </a:r>
          </a:p>
          <a:p>
            <a:r>
              <a:rPr lang="en-GB" sz="1900"/>
              <a:t>State of Health in the City: Liverpool 2040</a:t>
            </a:r>
          </a:p>
          <a:p>
            <a:endParaRPr lang="en-GB" sz="1900"/>
          </a:p>
        </p:txBody>
      </p:sp>
      <p:pic>
        <p:nvPicPr>
          <p:cNvPr id="6" name="Picture 5" descr="Polar bear on iceberg">
            <a:extLst>
              <a:ext uri="{FF2B5EF4-FFF2-40B4-BE49-F238E27FC236}">
                <a16:creationId xmlns:a16="http://schemas.microsoft.com/office/drawing/2014/main" id="{64DDA5B8-9219-3A2D-79EA-A2E47CE22F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250" r="12095" b="-3"/>
          <a:stretch/>
        </p:blipFill>
        <p:spPr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sp>
        <p:nvSpPr>
          <p:cNvPr id="27" name="Arc 26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Cows outdoor">
            <a:extLst>
              <a:ext uri="{FF2B5EF4-FFF2-40B4-BE49-F238E27FC236}">
                <a16:creationId xmlns:a16="http://schemas.microsoft.com/office/drawing/2014/main" id="{21F878CC-BE6D-83D5-0734-E7426F68F3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53" r="12651" b="4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4" name="Picture 3" descr="Old person wearing face mask">
            <a:extLst>
              <a:ext uri="{FF2B5EF4-FFF2-40B4-BE49-F238E27FC236}">
                <a16:creationId xmlns:a16="http://schemas.microsoft.com/office/drawing/2014/main" id="{AF0716DD-8A99-8EF6-3AF2-CC43C78E0E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435" r="46152" b="-3"/>
          <a:stretch/>
        </p:blipFill>
        <p:spPr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6448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 descr="Interior designers discussing blueprints hanging in office">
            <a:extLst>
              <a:ext uri="{FF2B5EF4-FFF2-40B4-BE49-F238E27FC236}">
                <a16:creationId xmlns:a16="http://schemas.microsoft.com/office/drawing/2014/main" id="{BBA531E8-8BAD-74D4-757A-77AC50E087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216" r="11911" b="1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26" name="Picture 25" descr="Piles of paperwork">
            <a:extLst>
              <a:ext uri="{FF2B5EF4-FFF2-40B4-BE49-F238E27FC236}">
                <a16:creationId xmlns:a16="http://schemas.microsoft.com/office/drawing/2014/main" id="{3D8CC3DA-CBF0-D8BD-F166-1D01E4B17D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87" r="2818" b="4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30" name="Picture 29" descr="Seats with people at the movies">
            <a:extLst>
              <a:ext uri="{FF2B5EF4-FFF2-40B4-BE49-F238E27FC236}">
                <a16:creationId xmlns:a16="http://schemas.microsoft.com/office/drawing/2014/main" id="{A61C1EFD-16D6-0B62-C935-FDEAA13111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798" r="-1" b="7647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63" name="Freeform: Shape 62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5" name="Freeform: Shape 64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D78754-07B7-D44C-CEE5-7F85BC578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>
            <a:normAutofit/>
          </a:bodyPr>
          <a:lstStyle/>
          <a:p>
            <a:r>
              <a:rPr lang="en-GB" sz="3400"/>
              <a:t>Outputs and Dissemination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B4785841-A4EA-0CA4-CDF7-60246A2DD0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9433770"/>
              </p:ext>
            </p:extLst>
          </p:nvPr>
        </p:nvGraphicFramePr>
        <p:xfrm>
          <a:off x="448056" y="2514600"/>
          <a:ext cx="4922338" cy="3666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305347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ood human figure">
            <a:extLst>
              <a:ext uri="{FF2B5EF4-FFF2-40B4-BE49-F238E27FC236}">
                <a16:creationId xmlns:a16="http://schemas.microsoft.com/office/drawing/2014/main" id="{92C9E4B5-6758-F2B2-86C5-8103486FD8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021" b="-3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21E2EA-DC54-4E95-BB61-AB1890389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GB" sz="3100" b="1"/>
              <a:t>Reflective questions to determine lessons learned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7EC03-4821-4F72-B8ED-F05065062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GB" dirty="0"/>
              <a:t>What worked? </a:t>
            </a:r>
            <a:endParaRPr lang="en-GB">
              <a:cs typeface="Arial"/>
            </a:endParaRPr>
          </a:p>
          <a:p>
            <a:pPr marL="227965" indent="-227965"/>
            <a:r>
              <a:rPr lang="en-GB" dirty="0"/>
              <a:t>What could have been done differently?</a:t>
            </a:r>
            <a:endParaRPr lang="en-GB">
              <a:cs typeface="Arial"/>
            </a:endParaRPr>
          </a:p>
          <a:p>
            <a:pPr marL="227965" indent="-227965"/>
            <a:r>
              <a:rPr lang="en-GB" dirty="0"/>
              <a:t>What could (or should) be done in the future?</a:t>
            </a:r>
            <a:endParaRPr lang="en-GB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6362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1DA7-6F61-D6A4-7D7C-F93709CD3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775" y="6606287"/>
            <a:ext cx="9403080" cy="1133477"/>
          </a:xfrm>
        </p:spPr>
        <p:txBody>
          <a:bodyPr/>
          <a:lstStyle/>
          <a:p>
            <a:r>
              <a:rPr lang="en-GB" sz="4000" b="1" dirty="0"/>
              <a:t>What’s</a:t>
            </a:r>
            <a:r>
              <a:rPr lang="en-GB" sz="4000" dirty="0"/>
              <a:t> </a:t>
            </a:r>
            <a:r>
              <a:rPr lang="en-GB" sz="4000" b="1" dirty="0"/>
              <a:t>next</a:t>
            </a:r>
            <a:r>
              <a:rPr lang="en-GB" sz="4000" dirty="0"/>
              <a:t>?</a:t>
            </a:r>
            <a:br>
              <a:rPr lang="en-GB" sz="4000" dirty="0"/>
            </a:br>
            <a:br>
              <a:rPr lang="en-GB" sz="4000" dirty="0"/>
            </a:br>
            <a:r>
              <a:rPr lang="en-GB" sz="4000" dirty="0"/>
              <a:t>What impact stories do you want to develop?</a:t>
            </a:r>
            <a:br>
              <a:rPr lang="en-GB" sz="4000" dirty="0"/>
            </a:br>
            <a:br>
              <a:rPr lang="en-GB" sz="4000" dirty="0"/>
            </a:br>
            <a:r>
              <a:rPr lang="en-GB" sz="4000" dirty="0"/>
              <a:t>How will you apply this approach?</a:t>
            </a:r>
            <a:br>
              <a:rPr lang="en-GB" sz="4000" dirty="0"/>
            </a:br>
            <a:br>
              <a:rPr lang="en-GB" sz="4000" dirty="0"/>
            </a:br>
            <a:r>
              <a:rPr lang="en-GB" sz="4000" dirty="0"/>
              <a:t>What further help do you need to take this forwards?</a:t>
            </a:r>
            <a:br>
              <a:rPr lang="en-GB" sz="4000" dirty="0"/>
            </a:br>
            <a:br>
              <a:rPr lang="en-GB" dirty="0"/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900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CFD7D-8993-8BC3-73D8-4E2818AAE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Further information: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Web resources: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Contacts: </a:t>
            </a:r>
          </a:p>
        </p:txBody>
      </p:sp>
    </p:spTree>
    <p:extLst>
      <p:ext uri="{BB962C8B-B14F-4D97-AF65-F5344CB8AC3E}">
        <p14:creationId xmlns:p14="http://schemas.microsoft.com/office/powerpoint/2010/main" val="4286580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eople in classroom">
            <a:extLst>
              <a:ext uri="{FF2B5EF4-FFF2-40B4-BE49-F238E27FC236}">
                <a16:creationId xmlns:a16="http://schemas.microsoft.com/office/drawing/2014/main" id="{C710234E-B9B8-0FAA-1406-A84D8CB60E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45" r="1043" b="-1"/>
          <a:stretch/>
        </p:blipFill>
        <p:spPr>
          <a:xfrm>
            <a:off x="1" y="9656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21B6C2-E548-5B4A-AE44-D2DAA5B62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Bef>
                <a:spcPct val="0"/>
              </a:spcBef>
            </a:pPr>
            <a:r>
              <a:rPr lang="en-US" sz="4000" b="1">
                <a:solidFill>
                  <a:schemeClr val="tx1"/>
                </a:solidFill>
              </a:rPr>
              <a:t>Workshop</a:t>
            </a:r>
            <a:r>
              <a:rPr lang="en-US" sz="4000">
                <a:solidFill>
                  <a:schemeClr val="tx1"/>
                </a:solidFill>
              </a:rPr>
              <a:t> </a:t>
            </a:r>
            <a:r>
              <a:rPr lang="en-US" sz="4000" b="1">
                <a:solidFill>
                  <a:schemeClr val="tx1"/>
                </a:solidFill>
              </a:rPr>
              <a:t>outcomes</a:t>
            </a:r>
            <a:r>
              <a:rPr lang="en-US" sz="4000">
                <a:solidFill>
                  <a:schemeClr val="tx1"/>
                </a:solidFill>
              </a:rPr>
              <a:t>	</a:t>
            </a:r>
            <a:br>
              <a:rPr lang="en-US" sz="4000">
                <a:solidFill>
                  <a:schemeClr val="tx1"/>
                </a:solidFill>
              </a:rPr>
            </a:b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3460EB-1D0F-1664-94F2-EA4DC44695D8}"/>
              </a:ext>
            </a:extLst>
          </p:cNvPr>
          <p:cNvSpPr txBox="1"/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Greater awareness of actions to generate and demonstrate impact</a:t>
            </a:r>
          </a:p>
          <a:p>
            <a:pPr marL="5143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Familiar with the ‘building blocks’ approach</a:t>
            </a:r>
          </a:p>
          <a:p>
            <a:pPr marL="5143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Encouraged and inspired to nurture and demonstrate the impact of your research</a:t>
            </a:r>
          </a:p>
        </p:txBody>
      </p:sp>
    </p:spTree>
    <p:extLst>
      <p:ext uri="{BB962C8B-B14F-4D97-AF65-F5344CB8AC3E}">
        <p14:creationId xmlns:p14="http://schemas.microsoft.com/office/powerpoint/2010/main" val="2063934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hildren playing with toy blocks">
            <a:extLst>
              <a:ext uri="{FF2B5EF4-FFF2-40B4-BE49-F238E27FC236}">
                <a16:creationId xmlns:a16="http://schemas.microsoft.com/office/drawing/2014/main" id="{1BB10DF5-E3FD-0881-7A5B-D158FB439B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E9B6D-FB05-49BA-A857-0E208A368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GB" sz="4000" b="1"/>
              <a:t>Summary of our approach</a:t>
            </a:r>
            <a:br>
              <a:rPr lang="en-GB" sz="4000"/>
            </a:br>
            <a:endParaRPr lang="en-GB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B05FC-5189-44E9-94EB-4C7490F0D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7965" indent="-227965"/>
            <a:r>
              <a:rPr lang="en-GB" sz="2000" dirty="0"/>
              <a:t>Build a credible story: what changed, why, and so what?</a:t>
            </a:r>
            <a:endParaRPr lang="en-US" sz="2000">
              <a:cs typeface="Arial"/>
            </a:endParaRPr>
          </a:p>
          <a:p>
            <a:pPr marL="227965" indent="-227965"/>
            <a:r>
              <a:rPr lang="en-GB" sz="2000" dirty="0"/>
              <a:t>Thinking beyond direct impacts and identify other changes generated by your research</a:t>
            </a:r>
            <a:endParaRPr lang="en-GB" sz="2000">
              <a:cs typeface="Arial"/>
            </a:endParaRPr>
          </a:p>
          <a:p>
            <a:pPr marL="227965" indent="-227965"/>
            <a:r>
              <a:rPr lang="en-GB" sz="2000" dirty="0"/>
              <a:t>Examine relationships between knowledge mobilisation activities that lead to impacts</a:t>
            </a:r>
            <a:endParaRPr lang="en-GB" sz="2000">
              <a:cs typeface="Arial"/>
            </a:endParaRPr>
          </a:p>
          <a:p>
            <a:pPr marL="227965" lvl="0" indent="-227965"/>
            <a:r>
              <a:rPr lang="en-GB" sz="2000" dirty="0"/>
              <a:t>Reflecting on what has happened and how we could improve in the future </a:t>
            </a:r>
            <a:endParaRPr lang="en-GB" sz="20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4227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DD9D1-4F51-42AB-9C77-269F6D589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069" y="163352"/>
            <a:ext cx="4490713" cy="865467"/>
          </a:xfrm>
        </p:spPr>
        <p:txBody>
          <a:bodyPr/>
          <a:lstStyle/>
          <a:p>
            <a:r>
              <a:rPr lang="en-GB" b="1"/>
              <a:t>Types of impacts</a:t>
            </a:r>
          </a:p>
        </p:txBody>
      </p:sp>
      <p:pic>
        <p:nvPicPr>
          <p:cNvPr id="14" name="Picture 13" descr="Black pencil fence with one yellow pencil under a lightbulb">
            <a:extLst>
              <a:ext uri="{FF2B5EF4-FFF2-40B4-BE49-F238E27FC236}">
                <a16:creationId xmlns:a16="http://schemas.microsoft.com/office/drawing/2014/main" id="{28F7E247-F447-489C-AE11-CA946194E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016" y="0"/>
            <a:ext cx="6120984" cy="3018783"/>
          </a:xfrm>
          <a:prstGeom prst="rect">
            <a:avLst/>
          </a:prstGeom>
        </p:spPr>
      </p:pic>
      <p:pic>
        <p:nvPicPr>
          <p:cNvPr id="18" name="Picture 17" descr="Columns outside supreme court building">
            <a:extLst>
              <a:ext uri="{FF2B5EF4-FFF2-40B4-BE49-F238E27FC236}">
                <a16:creationId xmlns:a16="http://schemas.microsoft.com/office/drawing/2014/main" id="{67F91BB1-E188-485B-85A5-B4BE5EB56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4701" y="3555182"/>
            <a:ext cx="2674965" cy="1783310"/>
          </a:xfrm>
          <a:prstGeom prst="rect">
            <a:avLst/>
          </a:prstGeom>
        </p:spPr>
      </p:pic>
      <p:pic>
        <p:nvPicPr>
          <p:cNvPr id="22" name="Picture 21" descr="Women holding hands">
            <a:extLst>
              <a:ext uri="{FF2B5EF4-FFF2-40B4-BE49-F238E27FC236}">
                <a16:creationId xmlns:a16="http://schemas.microsoft.com/office/drawing/2014/main" id="{69161975-A055-4BE4-8C33-211E4E5DB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3927853" y="4330715"/>
            <a:ext cx="2907327" cy="1735718"/>
          </a:xfrm>
          <a:prstGeom prst="rect">
            <a:avLst/>
          </a:prstGeom>
        </p:spPr>
      </p:pic>
      <p:pic>
        <p:nvPicPr>
          <p:cNvPr id="20" name="Picture 19" descr="A green sign with white text&#10;&#10;Description automatically generated">
            <a:extLst>
              <a:ext uri="{FF2B5EF4-FFF2-40B4-BE49-F238E27FC236}">
                <a16:creationId xmlns:a16="http://schemas.microsoft.com/office/drawing/2014/main" id="{171BCC3D-5B60-57B8-868D-648F338135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900594" y="0"/>
            <a:ext cx="3462235" cy="3099723"/>
          </a:xfrm>
          <a:prstGeom prst="rect">
            <a:avLst/>
          </a:prstGeom>
        </p:spPr>
      </p:pic>
      <p:pic>
        <p:nvPicPr>
          <p:cNvPr id="25" name="Picture 24" descr="A close-up of a sign&#10;&#10;Description automatically generated">
            <a:extLst>
              <a:ext uri="{FF2B5EF4-FFF2-40B4-BE49-F238E27FC236}">
                <a16:creationId xmlns:a16="http://schemas.microsoft.com/office/drawing/2014/main" id="{B9B6EEA9-D1D6-4D05-7003-EE51D24FF2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0" y="-37877"/>
            <a:ext cx="3924768" cy="1935503"/>
          </a:xfrm>
          <a:prstGeom prst="rect">
            <a:avLst/>
          </a:prstGeom>
        </p:spPr>
      </p:pic>
      <p:pic>
        <p:nvPicPr>
          <p:cNvPr id="28" name="Picture 27" descr="A sign with a black and white text&#10;&#10;Description automatically generated with medium confidence">
            <a:extLst>
              <a:ext uri="{FF2B5EF4-FFF2-40B4-BE49-F238E27FC236}">
                <a16:creationId xmlns:a16="http://schemas.microsoft.com/office/drawing/2014/main" id="{01E40EF8-4BD2-18F5-F961-EE96A4AEAE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136727" y="1855524"/>
            <a:ext cx="2932327" cy="1932892"/>
          </a:xfrm>
          <a:prstGeom prst="rect">
            <a:avLst/>
          </a:prstGeom>
        </p:spPr>
      </p:pic>
      <p:pic>
        <p:nvPicPr>
          <p:cNvPr id="31" name="Picture 30" descr="A hand writing on a black board">
            <a:extLst>
              <a:ext uri="{FF2B5EF4-FFF2-40B4-BE49-F238E27FC236}">
                <a16:creationId xmlns:a16="http://schemas.microsoft.com/office/drawing/2014/main" id="{6B6A3095-104F-222E-978B-B96787B9701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l="12014" b="12445"/>
          <a:stretch/>
        </p:blipFill>
        <p:spPr>
          <a:xfrm>
            <a:off x="6693740" y="-91983"/>
            <a:ext cx="3030396" cy="3015559"/>
          </a:xfrm>
          <a:prstGeom prst="rect">
            <a:avLst/>
          </a:prstGeom>
        </p:spPr>
      </p:pic>
      <p:pic>
        <p:nvPicPr>
          <p:cNvPr id="42" name="Picture 41" descr="A row of books on a shelf">
            <a:extLst>
              <a:ext uri="{FF2B5EF4-FFF2-40B4-BE49-F238E27FC236}">
                <a16:creationId xmlns:a16="http://schemas.microsoft.com/office/drawing/2014/main" id="{AD7AF264-39FE-891F-C2A5-06B04177C4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-1055707" y="3929446"/>
            <a:ext cx="5098404" cy="2140518"/>
          </a:xfrm>
          <a:prstGeom prst="rect">
            <a:avLst/>
          </a:prstGeom>
        </p:spPr>
      </p:pic>
      <p:pic>
        <p:nvPicPr>
          <p:cNvPr id="16" name="Picture 15" descr="Women and man planning in workplace">
            <a:extLst>
              <a:ext uri="{FF2B5EF4-FFF2-40B4-BE49-F238E27FC236}">
                <a16:creationId xmlns:a16="http://schemas.microsoft.com/office/drawing/2014/main" id="{7CFAED2D-86E1-4857-826D-15F4A2F8C00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27853" y="2591483"/>
            <a:ext cx="2903596" cy="1903521"/>
          </a:xfrm>
          <a:prstGeom prst="rect">
            <a:avLst/>
          </a:prstGeom>
        </p:spPr>
      </p:pic>
      <p:pic>
        <p:nvPicPr>
          <p:cNvPr id="44" name="Picture 43" descr="A person in graduation gown and cap with a computer mouse">
            <a:extLst>
              <a:ext uri="{FF2B5EF4-FFF2-40B4-BE49-F238E27FC236}">
                <a16:creationId xmlns:a16="http://schemas.microsoft.com/office/drawing/2014/main" id="{01E1215D-CF7A-3D92-1DFA-197FC775A21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rcRect l="14957" t="5509" r="56835"/>
          <a:stretch/>
        </p:blipFill>
        <p:spPr>
          <a:xfrm>
            <a:off x="-738" y="1897626"/>
            <a:ext cx="1591918" cy="2693452"/>
          </a:xfrm>
          <a:prstGeom prst="rect">
            <a:avLst/>
          </a:prstGeom>
        </p:spPr>
      </p:pic>
      <p:pic>
        <p:nvPicPr>
          <p:cNvPr id="48" name="Picture 47" descr="A person and person holding hands&#10;&#10;Description automatically generated">
            <a:extLst>
              <a:ext uri="{FF2B5EF4-FFF2-40B4-BE49-F238E27FC236}">
                <a16:creationId xmlns:a16="http://schemas.microsoft.com/office/drawing/2014/main" id="{F7010107-7F61-031B-1937-CFA68DADC9D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837473B0-CC2E-450A-ABE3-18F120FF3D39}">
                <a1611:picAttrSrcUrl xmlns:a1611="http://schemas.microsoft.com/office/drawing/2016/11/main" r:id="rId20"/>
              </a:ext>
            </a:extLst>
          </a:blip>
          <a:srcRect l="8421" r="19150"/>
          <a:stretch/>
        </p:blipFill>
        <p:spPr>
          <a:xfrm>
            <a:off x="6832921" y="2923576"/>
            <a:ext cx="5863318" cy="31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DD9D1-4F51-42AB-9C77-269F6D589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287" y="138251"/>
            <a:ext cx="10515600" cy="865467"/>
          </a:xfrm>
        </p:spPr>
        <p:txBody>
          <a:bodyPr/>
          <a:lstStyle/>
          <a:p>
            <a:r>
              <a:rPr lang="en-GB" b="1"/>
              <a:t>What changed as a result of the research?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9137B7-A2AF-4359-B450-B37EF95C3153}"/>
              </a:ext>
            </a:extLst>
          </p:cNvPr>
          <p:cNvSpPr txBox="1"/>
          <p:nvPr/>
        </p:nvSpPr>
        <p:spPr>
          <a:xfrm>
            <a:off x="7574895" y="3565020"/>
            <a:ext cx="4414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/>
              <a:t>Culture and attitudes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B7B78E-B4FF-4D35-9F1C-5749D627CD5B}"/>
              </a:ext>
            </a:extLst>
          </p:cNvPr>
          <p:cNvSpPr txBox="1"/>
          <p:nvPr/>
        </p:nvSpPr>
        <p:spPr>
          <a:xfrm>
            <a:off x="926359" y="3131505"/>
            <a:ext cx="3802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/>
              <a:t>Capacity building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00DEF7-E790-449D-96A0-26EF5E45D483}"/>
              </a:ext>
            </a:extLst>
          </p:cNvPr>
          <p:cNvSpPr txBox="1"/>
          <p:nvPr/>
        </p:nvSpPr>
        <p:spPr>
          <a:xfrm>
            <a:off x="3796332" y="5168085"/>
            <a:ext cx="4546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/>
              <a:t>Enduring connectivity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6620C0-F47B-45CA-BF25-3194B2695DBF}"/>
              </a:ext>
            </a:extLst>
          </p:cNvPr>
          <p:cNvSpPr txBox="1"/>
          <p:nvPr/>
        </p:nvSpPr>
        <p:spPr>
          <a:xfrm>
            <a:off x="3194643" y="1341390"/>
            <a:ext cx="2947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/>
              <a:t>Instrumental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EBDFA1-11E8-4FEB-B3F9-57801F2A0C47}"/>
              </a:ext>
            </a:extLst>
          </p:cNvPr>
          <p:cNvSpPr txBox="1"/>
          <p:nvPr/>
        </p:nvSpPr>
        <p:spPr>
          <a:xfrm>
            <a:off x="6013474" y="1908023"/>
            <a:ext cx="2947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/>
              <a:t>Conceptual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E2668921-A56E-6E6E-B973-C2916BBA187F}"/>
              </a:ext>
            </a:extLst>
          </p:cNvPr>
          <p:cNvSpPr/>
          <p:nvPr/>
        </p:nvSpPr>
        <p:spPr>
          <a:xfrm rot="623172">
            <a:off x="9174187" y="1215198"/>
            <a:ext cx="2486824" cy="1548516"/>
          </a:xfrm>
          <a:prstGeom prst="cloudCallout">
            <a:avLst>
              <a:gd name="adj1" fmla="val -79856"/>
              <a:gd name="adj2" fmla="val 4092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changes to knowledge, awareness, attitudes, emotions</a:t>
            </a:r>
            <a:endParaRPr lang="en-GB"/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D31E4E0D-9E2C-86F7-6747-7F1B31511FB6}"/>
              </a:ext>
            </a:extLst>
          </p:cNvPr>
          <p:cNvSpPr/>
          <p:nvPr/>
        </p:nvSpPr>
        <p:spPr>
          <a:xfrm>
            <a:off x="4668602" y="2812895"/>
            <a:ext cx="2371725" cy="2044047"/>
          </a:xfrm>
          <a:prstGeom prst="cloudCallout">
            <a:avLst>
              <a:gd name="adj1" fmla="val -31275"/>
              <a:gd name="adj2" fmla="val 7182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changes to the number and quality of relationships and trust</a:t>
            </a:r>
            <a:endParaRPr lang="en-GB"/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B7C38110-BC53-A245-81CF-54DBACB919BB}"/>
              </a:ext>
            </a:extLst>
          </p:cNvPr>
          <p:cNvSpPr/>
          <p:nvPr/>
        </p:nvSpPr>
        <p:spPr>
          <a:xfrm rot="20550240">
            <a:off x="388903" y="4299910"/>
            <a:ext cx="1681033" cy="1499253"/>
          </a:xfrm>
          <a:prstGeom prst="cloudCallout">
            <a:avLst>
              <a:gd name="adj1" fmla="val 83424"/>
              <a:gd name="adj2" fmla="val -7218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changes to skills and expertise</a:t>
            </a:r>
            <a:endParaRPr lang="en-GB"/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9C4AC296-AAA6-3F2A-C22B-2DA1B769E58E}"/>
              </a:ext>
            </a:extLst>
          </p:cNvPr>
          <p:cNvSpPr/>
          <p:nvPr/>
        </p:nvSpPr>
        <p:spPr>
          <a:xfrm rot="193926">
            <a:off x="8712467" y="5124058"/>
            <a:ext cx="2688372" cy="1592747"/>
          </a:xfrm>
          <a:prstGeom prst="cloudCallout">
            <a:avLst>
              <a:gd name="adj1" fmla="val 13436"/>
              <a:gd name="adj2" fmla="val -11284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solidFill>
                  <a:prstClr val="black"/>
                </a:solidFill>
                <a:latin typeface="Calibri" panose="020F0502020204030204"/>
              </a:rPr>
              <a:t>Towards knowledge mobilisation and research impact itself</a:t>
            </a: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49B0E9D5-9F47-5803-F442-4EE27F9F6AEB}"/>
              </a:ext>
            </a:extLst>
          </p:cNvPr>
          <p:cNvSpPr/>
          <p:nvPr/>
        </p:nvSpPr>
        <p:spPr>
          <a:xfrm rot="20930036">
            <a:off x="70799" y="954170"/>
            <a:ext cx="2562225" cy="1948933"/>
          </a:xfrm>
          <a:prstGeom prst="cloudCallout">
            <a:avLst>
              <a:gd name="adj1" fmla="val 77715"/>
              <a:gd name="adj2" fmla="val -217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changes to plans, decisions, behaviours, practices, actions, policies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843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DD9D1-4F51-42AB-9C77-269F6D589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287" y="138251"/>
            <a:ext cx="10515600" cy="865467"/>
          </a:xfrm>
        </p:spPr>
        <p:txBody>
          <a:bodyPr>
            <a:normAutofit/>
          </a:bodyPr>
          <a:lstStyle/>
          <a:p>
            <a:r>
              <a:rPr lang="en-GB" b="1"/>
              <a:t>What more could be done to generate impact?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9137B7-A2AF-4359-B450-B37EF95C3153}"/>
              </a:ext>
            </a:extLst>
          </p:cNvPr>
          <p:cNvSpPr txBox="1"/>
          <p:nvPr/>
        </p:nvSpPr>
        <p:spPr>
          <a:xfrm>
            <a:off x="7574895" y="3565020"/>
            <a:ext cx="4414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/>
              <a:t>Culture and attitudes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B7B78E-B4FF-4D35-9F1C-5749D627CD5B}"/>
              </a:ext>
            </a:extLst>
          </p:cNvPr>
          <p:cNvSpPr txBox="1"/>
          <p:nvPr/>
        </p:nvSpPr>
        <p:spPr>
          <a:xfrm>
            <a:off x="926359" y="3131505"/>
            <a:ext cx="3802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/>
              <a:t>Capacity building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00DEF7-E790-449D-96A0-26EF5E45D483}"/>
              </a:ext>
            </a:extLst>
          </p:cNvPr>
          <p:cNvSpPr txBox="1"/>
          <p:nvPr/>
        </p:nvSpPr>
        <p:spPr>
          <a:xfrm>
            <a:off x="3823546" y="5340442"/>
            <a:ext cx="454666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b="1" dirty="0"/>
              <a:t>Enduring connectivity</a:t>
            </a:r>
            <a:endParaRPr lang="en-US" dirty="0">
              <a:cs typeface="Arial" panose="020B060402020202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6620C0-F47B-45CA-BF25-3194B2695DBF}"/>
              </a:ext>
            </a:extLst>
          </p:cNvPr>
          <p:cNvSpPr txBox="1"/>
          <p:nvPr/>
        </p:nvSpPr>
        <p:spPr>
          <a:xfrm>
            <a:off x="3194643" y="1341390"/>
            <a:ext cx="2947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/>
              <a:t>Instrumental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EBDFA1-11E8-4FEB-B3F9-57801F2A0C47}"/>
              </a:ext>
            </a:extLst>
          </p:cNvPr>
          <p:cNvSpPr txBox="1"/>
          <p:nvPr/>
        </p:nvSpPr>
        <p:spPr>
          <a:xfrm>
            <a:off x="6013474" y="1908023"/>
            <a:ext cx="2947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/>
              <a:t>Conceptual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E2668921-A56E-6E6E-B973-C2916BBA187F}"/>
              </a:ext>
            </a:extLst>
          </p:cNvPr>
          <p:cNvSpPr/>
          <p:nvPr/>
        </p:nvSpPr>
        <p:spPr>
          <a:xfrm rot="623172">
            <a:off x="9174187" y="1215198"/>
            <a:ext cx="2486824" cy="1548516"/>
          </a:xfrm>
          <a:prstGeom prst="cloudCallout">
            <a:avLst>
              <a:gd name="adj1" fmla="val -79856"/>
              <a:gd name="adj2" fmla="val 4092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Publish your findings in an open-access journals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D31E4E0D-9E2C-86F7-6747-7F1B31511FB6}"/>
              </a:ext>
            </a:extLst>
          </p:cNvPr>
          <p:cNvSpPr/>
          <p:nvPr/>
        </p:nvSpPr>
        <p:spPr>
          <a:xfrm>
            <a:off x="4668602" y="2812895"/>
            <a:ext cx="2371725" cy="2044047"/>
          </a:xfrm>
          <a:prstGeom prst="cloudCallout">
            <a:avLst>
              <a:gd name="adj1" fmla="val -31275"/>
              <a:gd name="adj2" fmla="val 7182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Nurture collaborations with other research groups</a:t>
            </a:r>
            <a:endParaRPr lang="en-GB" sz="1200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B7C38110-BC53-A245-81CF-54DBACB919BB}"/>
              </a:ext>
            </a:extLst>
          </p:cNvPr>
          <p:cNvSpPr/>
          <p:nvPr/>
        </p:nvSpPr>
        <p:spPr>
          <a:xfrm rot="20550240">
            <a:off x="388903" y="4299910"/>
            <a:ext cx="1681033" cy="1499253"/>
          </a:xfrm>
          <a:prstGeom prst="cloudCallout">
            <a:avLst>
              <a:gd name="adj1" fmla="val 83424"/>
              <a:gd name="adj2" fmla="val -7218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2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Develop online training to promote your findings</a:t>
            </a: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9C4AC296-AAA6-3F2A-C22B-2DA1B769E58E}"/>
              </a:ext>
            </a:extLst>
          </p:cNvPr>
          <p:cNvSpPr/>
          <p:nvPr/>
        </p:nvSpPr>
        <p:spPr>
          <a:xfrm rot="193926">
            <a:off x="8712467" y="5124058"/>
            <a:ext cx="2688372" cy="1592747"/>
          </a:xfrm>
          <a:prstGeom prst="cloudCallout">
            <a:avLst>
              <a:gd name="adj1" fmla="val 13436"/>
              <a:gd name="adj2" fmla="val -11284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Active planning of knowledge exchange events and activities</a:t>
            </a:r>
            <a:endParaRPr lang="en-GB" sz="1200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49B0E9D5-9F47-5803-F442-4EE27F9F6AEB}"/>
              </a:ext>
            </a:extLst>
          </p:cNvPr>
          <p:cNvSpPr/>
          <p:nvPr/>
        </p:nvSpPr>
        <p:spPr>
          <a:xfrm rot="20930036">
            <a:off x="70799" y="954170"/>
            <a:ext cx="2562225" cy="1948933"/>
          </a:xfrm>
          <a:prstGeom prst="cloudCallout">
            <a:avLst>
              <a:gd name="adj1" fmla="val 77715"/>
              <a:gd name="adj2" fmla="val -217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Work with local and government policy groups</a:t>
            </a:r>
            <a:endParaRPr lang="en-US" dirty="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643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AF6CB648-9554-488A-B457-99CAAD1DA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1ED8A68-A582-AC62-104E-E319E9DB3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1729117"/>
          </a:xfrm>
          <a:prstGeom prst="rect">
            <a:avLst/>
          </a:prstGeom>
          <a:ln>
            <a:noFill/>
          </a:ln>
          <a:effectLst>
            <a:outerShdw blurRad="368300" dist="101600" dir="546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1D59E9-969B-41F2-86FB-BA39BBADF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250409"/>
            <a:ext cx="10222952" cy="1228299"/>
          </a:xfrm>
        </p:spPr>
        <p:txBody>
          <a:bodyPr>
            <a:normAutofit/>
          </a:bodyPr>
          <a:lstStyle/>
          <a:p>
            <a:pPr algn="ctr"/>
            <a:r>
              <a:rPr lang="en-GB" sz="4000" b="1"/>
              <a:t>Who changed?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01D454-01E6-6213-A4B2-CF6A324D01DA}"/>
              </a:ext>
            </a:extLst>
          </p:cNvPr>
          <p:cNvSpPr txBox="1"/>
          <p:nvPr/>
        </p:nvSpPr>
        <p:spPr>
          <a:xfrm>
            <a:off x="7215186" y="2421840"/>
            <a:ext cx="1485900" cy="369332"/>
          </a:xfrm>
          <a:custGeom>
            <a:avLst/>
            <a:gdLst>
              <a:gd name="connsiteX0" fmla="*/ 0 w 1485900"/>
              <a:gd name="connsiteY0" fmla="*/ 0 h 369332"/>
              <a:gd name="connsiteX1" fmla="*/ 495300 w 1485900"/>
              <a:gd name="connsiteY1" fmla="*/ 0 h 369332"/>
              <a:gd name="connsiteX2" fmla="*/ 960882 w 1485900"/>
              <a:gd name="connsiteY2" fmla="*/ 0 h 369332"/>
              <a:gd name="connsiteX3" fmla="*/ 1485900 w 1485900"/>
              <a:gd name="connsiteY3" fmla="*/ 0 h 369332"/>
              <a:gd name="connsiteX4" fmla="*/ 1485900 w 1485900"/>
              <a:gd name="connsiteY4" fmla="*/ 369332 h 369332"/>
              <a:gd name="connsiteX5" fmla="*/ 1005459 w 1485900"/>
              <a:gd name="connsiteY5" fmla="*/ 369332 h 369332"/>
              <a:gd name="connsiteX6" fmla="*/ 539877 w 1485900"/>
              <a:gd name="connsiteY6" fmla="*/ 369332 h 369332"/>
              <a:gd name="connsiteX7" fmla="*/ 0 w 1485900"/>
              <a:gd name="connsiteY7" fmla="*/ 369332 h 369332"/>
              <a:gd name="connsiteX8" fmla="*/ 0 w 1485900"/>
              <a:gd name="connsiteY8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5900" h="369332" extrusionOk="0">
                <a:moveTo>
                  <a:pt x="0" y="0"/>
                </a:moveTo>
                <a:cubicBezTo>
                  <a:pt x="172768" y="-6908"/>
                  <a:pt x="293025" y="16200"/>
                  <a:pt x="495300" y="0"/>
                </a:cubicBezTo>
                <a:cubicBezTo>
                  <a:pt x="697575" y="-16200"/>
                  <a:pt x="860155" y="4723"/>
                  <a:pt x="960882" y="0"/>
                </a:cubicBezTo>
                <a:cubicBezTo>
                  <a:pt x="1061609" y="-4723"/>
                  <a:pt x="1358329" y="35771"/>
                  <a:pt x="1485900" y="0"/>
                </a:cubicBezTo>
                <a:cubicBezTo>
                  <a:pt x="1503366" y="183675"/>
                  <a:pt x="1460421" y="219256"/>
                  <a:pt x="1485900" y="369332"/>
                </a:cubicBezTo>
                <a:cubicBezTo>
                  <a:pt x="1374313" y="381610"/>
                  <a:pt x="1189689" y="331815"/>
                  <a:pt x="1005459" y="369332"/>
                </a:cubicBezTo>
                <a:cubicBezTo>
                  <a:pt x="821229" y="406849"/>
                  <a:pt x="680113" y="324716"/>
                  <a:pt x="539877" y="369332"/>
                </a:cubicBezTo>
                <a:cubicBezTo>
                  <a:pt x="399641" y="413948"/>
                  <a:pt x="166694" y="365704"/>
                  <a:pt x="0" y="369332"/>
                </a:cubicBezTo>
                <a:cubicBezTo>
                  <a:pt x="-7847" y="201646"/>
                  <a:pt x="17100" y="76776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1725608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/>
              <a:t>Practitioners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D3D018-797D-FA10-19F4-920D8C0EF14B}"/>
              </a:ext>
            </a:extLst>
          </p:cNvPr>
          <p:cNvSpPr txBox="1"/>
          <p:nvPr/>
        </p:nvSpPr>
        <p:spPr>
          <a:xfrm>
            <a:off x="3224212" y="2421840"/>
            <a:ext cx="1704975" cy="369332"/>
          </a:xfrm>
          <a:custGeom>
            <a:avLst/>
            <a:gdLst>
              <a:gd name="connsiteX0" fmla="*/ 0 w 1704975"/>
              <a:gd name="connsiteY0" fmla="*/ 0 h 369332"/>
              <a:gd name="connsiteX1" fmla="*/ 568325 w 1704975"/>
              <a:gd name="connsiteY1" fmla="*/ 0 h 369332"/>
              <a:gd name="connsiteX2" fmla="*/ 1136650 w 1704975"/>
              <a:gd name="connsiteY2" fmla="*/ 0 h 369332"/>
              <a:gd name="connsiteX3" fmla="*/ 1704975 w 1704975"/>
              <a:gd name="connsiteY3" fmla="*/ 0 h 369332"/>
              <a:gd name="connsiteX4" fmla="*/ 1704975 w 1704975"/>
              <a:gd name="connsiteY4" fmla="*/ 369332 h 369332"/>
              <a:gd name="connsiteX5" fmla="*/ 1136650 w 1704975"/>
              <a:gd name="connsiteY5" fmla="*/ 369332 h 369332"/>
              <a:gd name="connsiteX6" fmla="*/ 619474 w 1704975"/>
              <a:gd name="connsiteY6" fmla="*/ 369332 h 369332"/>
              <a:gd name="connsiteX7" fmla="*/ 0 w 1704975"/>
              <a:gd name="connsiteY7" fmla="*/ 369332 h 369332"/>
              <a:gd name="connsiteX8" fmla="*/ 0 w 1704975"/>
              <a:gd name="connsiteY8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4975" h="369332" extrusionOk="0">
                <a:moveTo>
                  <a:pt x="0" y="0"/>
                </a:moveTo>
                <a:cubicBezTo>
                  <a:pt x="133433" y="-28414"/>
                  <a:pt x="436518" y="47477"/>
                  <a:pt x="568325" y="0"/>
                </a:cubicBezTo>
                <a:cubicBezTo>
                  <a:pt x="700133" y="-47477"/>
                  <a:pt x="882539" y="25134"/>
                  <a:pt x="1136650" y="0"/>
                </a:cubicBezTo>
                <a:cubicBezTo>
                  <a:pt x="1390761" y="-25134"/>
                  <a:pt x="1493887" y="45866"/>
                  <a:pt x="1704975" y="0"/>
                </a:cubicBezTo>
                <a:cubicBezTo>
                  <a:pt x="1732698" y="177011"/>
                  <a:pt x="1696458" y="215395"/>
                  <a:pt x="1704975" y="369332"/>
                </a:cubicBezTo>
                <a:cubicBezTo>
                  <a:pt x="1547652" y="435450"/>
                  <a:pt x="1403008" y="310172"/>
                  <a:pt x="1136650" y="369332"/>
                </a:cubicBezTo>
                <a:cubicBezTo>
                  <a:pt x="870292" y="428492"/>
                  <a:pt x="828313" y="333450"/>
                  <a:pt x="619474" y="369332"/>
                </a:cubicBezTo>
                <a:cubicBezTo>
                  <a:pt x="410635" y="405214"/>
                  <a:pt x="282654" y="338563"/>
                  <a:pt x="0" y="369332"/>
                </a:cubicBezTo>
                <a:cubicBezTo>
                  <a:pt x="-14940" y="266554"/>
                  <a:pt x="7975" y="97312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/>
              <a:t>Policy makers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412D42-E13E-E833-958B-4C57A99F2251}"/>
              </a:ext>
            </a:extLst>
          </p:cNvPr>
          <p:cNvSpPr txBox="1"/>
          <p:nvPr/>
        </p:nvSpPr>
        <p:spPr>
          <a:xfrm>
            <a:off x="6946205" y="3882163"/>
            <a:ext cx="1633537" cy="369332"/>
          </a:xfrm>
          <a:custGeom>
            <a:avLst/>
            <a:gdLst>
              <a:gd name="connsiteX0" fmla="*/ 0 w 1633537"/>
              <a:gd name="connsiteY0" fmla="*/ 0 h 369332"/>
              <a:gd name="connsiteX1" fmla="*/ 495506 w 1633537"/>
              <a:gd name="connsiteY1" fmla="*/ 0 h 369332"/>
              <a:gd name="connsiteX2" fmla="*/ 991012 w 1633537"/>
              <a:gd name="connsiteY2" fmla="*/ 0 h 369332"/>
              <a:gd name="connsiteX3" fmla="*/ 1633537 w 1633537"/>
              <a:gd name="connsiteY3" fmla="*/ 0 h 369332"/>
              <a:gd name="connsiteX4" fmla="*/ 1633537 w 1633537"/>
              <a:gd name="connsiteY4" fmla="*/ 369332 h 369332"/>
              <a:gd name="connsiteX5" fmla="*/ 1089025 w 1633537"/>
              <a:gd name="connsiteY5" fmla="*/ 369332 h 369332"/>
              <a:gd name="connsiteX6" fmla="*/ 577183 w 1633537"/>
              <a:gd name="connsiteY6" fmla="*/ 369332 h 369332"/>
              <a:gd name="connsiteX7" fmla="*/ 0 w 1633537"/>
              <a:gd name="connsiteY7" fmla="*/ 369332 h 369332"/>
              <a:gd name="connsiteX8" fmla="*/ 0 w 1633537"/>
              <a:gd name="connsiteY8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33537" h="369332" extrusionOk="0">
                <a:moveTo>
                  <a:pt x="0" y="0"/>
                </a:moveTo>
                <a:cubicBezTo>
                  <a:pt x="211498" y="-43245"/>
                  <a:pt x="302621" y="27683"/>
                  <a:pt x="495506" y="0"/>
                </a:cubicBezTo>
                <a:cubicBezTo>
                  <a:pt x="688391" y="-27683"/>
                  <a:pt x="812302" y="18194"/>
                  <a:pt x="991012" y="0"/>
                </a:cubicBezTo>
                <a:cubicBezTo>
                  <a:pt x="1169722" y="-18194"/>
                  <a:pt x="1502248" y="71466"/>
                  <a:pt x="1633537" y="0"/>
                </a:cubicBezTo>
                <a:cubicBezTo>
                  <a:pt x="1673620" y="157122"/>
                  <a:pt x="1618684" y="227228"/>
                  <a:pt x="1633537" y="369332"/>
                </a:cubicBezTo>
                <a:cubicBezTo>
                  <a:pt x="1479854" y="409304"/>
                  <a:pt x="1325590" y="307733"/>
                  <a:pt x="1089025" y="369332"/>
                </a:cubicBezTo>
                <a:cubicBezTo>
                  <a:pt x="852460" y="430931"/>
                  <a:pt x="798469" y="330075"/>
                  <a:pt x="577183" y="369332"/>
                </a:cubicBezTo>
                <a:cubicBezTo>
                  <a:pt x="355897" y="408589"/>
                  <a:pt x="187469" y="361574"/>
                  <a:pt x="0" y="369332"/>
                </a:cubicBezTo>
                <a:cubicBezTo>
                  <a:pt x="-30012" y="207402"/>
                  <a:pt x="12683" y="9496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0906851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/>
              <a:t>Practitioners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709E85-16A7-DF0D-D40B-617E48734102}"/>
              </a:ext>
            </a:extLst>
          </p:cNvPr>
          <p:cNvSpPr txBox="1"/>
          <p:nvPr/>
        </p:nvSpPr>
        <p:spPr>
          <a:xfrm>
            <a:off x="3271836" y="3882163"/>
            <a:ext cx="1495425" cy="369332"/>
          </a:xfrm>
          <a:custGeom>
            <a:avLst/>
            <a:gdLst>
              <a:gd name="connsiteX0" fmla="*/ 0 w 1495425"/>
              <a:gd name="connsiteY0" fmla="*/ 0 h 369332"/>
              <a:gd name="connsiteX1" fmla="*/ 468566 w 1495425"/>
              <a:gd name="connsiteY1" fmla="*/ 0 h 369332"/>
              <a:gd name="connsiteX2" fmla="*/ 981996 w 1495425"/>
              <a:gd name="connsiteY2" fmla="*/ 0 h 369332"/>
              <a:gd name="connsiteX3" fmla="*/ 1495425 w 1495425"/>
              <a:gd name="connsiteY3" fmla="*/ 0 h 369332"/>
              <a:gd name="connsiteX4" fmla="*/ 1495425 w 1495425"/>
              <a:gd name="connsiteY4" fmla="*/ 369332 h 369332"/>
              <a:gd name="connsiteX5" fmla="*/ 1011904 w 1495425"/>
              <a:gd name="connsiteY5" fmla="*/ 369332 h 369332"/>
              <a:gd name="connsiteX6" fmla="*/ 543338 w 1495425"/>
              <a:gd name="connsiteY6" fmla="*/ 369332 h 369332"/>
              <a:gd name="connsiteX7" fmla="*/ 0 w 1495425"/>
              <a:gd name="connsiteY7" fmla="*/ 369332 h 369332"/>
              <a:gd name="connsiteX8" fmla="*/ 0 w 1495425"/>
              <a:gd name="connsiteY8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5425" h="369332" extrusionOk="0">
                <a:moveTo>
                  <a:pt x="0" y="0"/>
                </a:moveTo>
                <a:cubicBezTo>
                  <a:pt x="103164" y="-10332"/>
                  <a:pt x="236193" y="33812"/>
                  <a:pt x="468566" y="0"/>
                </a:cubicBezTo>
                <a:cubicBezTo>
                  <a:pt x="700939" y="-33812"/>
                  <a:pt x="778211" y="39013"/>
                  <a:pt x="981996" y="0"/>
                </a:cubicBezTo>
                <a:cubicBezTo>
                  <a:pt x="1185781" y="-39013"/>
                  <a:pt x="1277506" y="8234"/>
                  <a:pt x="1495425" y="0"/>
                </a:cubicBezTo>
                <a:cubicBezTo>
                  <a:pt x="1515450" y="165365"/>
                  <a:pt x="1486949" y="193196"/>
                  <a:pt x="1495425" y="369332"/>
                </a:cubicBezTo>
                <a:cubicBezTo>
                  <a:pt x="1347336" y="416913"/>
                  <a:pt x="1237880" y="316414"/>
                  <a:pt x="1011904" y="369332"/>
                </a:cubicBezTo>
                <a:cubicBezTo>
                  <a:pt x="785928" y="422250"/>
                  <a:pt x="698648" y="361722"/>
                  <a:pt x="543338" y="369332"/>
                </a:cubicBezTo>
                <a:cubicBezTo>
                  <a:pt x="388028" y="376942"/>
                  <a:pt x="173417" y="306944"/>
                  <a:pt x="0" y="369332"/>
                </a:cubicBezTo>
                <a:cubicBezTo>
                  <a:pt x="-42716" y="228922"/>
                  <a:pt x="14573" y="137150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0876100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/>
              <a:t>Researchers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B154175-4351-0859-6D88-49C5CF96B336}"/>
              </a:ext>
            </a:extLst>
          </p:cNvPr>
          <p:cNvSpPr/>
          <p:nvPr/>
        </p:nvSpPr>
        <p:spPr>
          <a:xfrm>
            <a:off x="4467225" y="2564235"/>
            <a:ext cx="2795587" cy="1729116"/>
          </a:xfrm>
          <a:custGeom>
            <a:avLst/>
            <a:gdLst>
              <a:gd name="connsiteX0" fmla="*/ 0 w 2795587"/>
              <a:gd name="connsiteY0" fmla="*/ 864558 h 1729116"/>
              <a:gd name="connsiteX1" fmla="*/ 1397794 w 2795587"/>
              <a:gd name="connsiteY1" fmla="*/ 0 h 1729116"/>
              <a:gd name="connsiteX2" fmla="*/ 2795588 w 2795587"/>
              <a:gd name="connsiteY2" fmla="*/ 864558 h 1729116"/>
              <a:gd name="connsiteX3" fmla="*/ 1397794 w 2795587"/>
              <a:gd name="connsiteY3" fmla="*/ 1729116 h 1729116"/>
              <a:gd name="connsiteX4" fmla="*/ 0 w 2795587"/>
              <a:gd name="connsiteY4" fmla="*/ 864558 h 1729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5587" h="1729116" fill="none" extrusionOk="0">
                <a:moveTo>
                  <a:pt x="0" y="864558"/>
                </a:moveTo>
                <a:cubicBezTo>
                  <a:pt x="34149" y="384910"/>
                  <a:pt x="599669" y="-16104"/>
                  <a:pt x="1397794" y="0"/>
                </a:cubicBezTo>
                <a:cubicBezTo>
                  <a:pt x="2229650" y="63424"/>
                  <a:pt x="2789013" y="380174"/>
                  <a:pt x="2795588" y="864558"/>
                </a:cubicBezTo>
                <a:cubicBezTo>
                  <a:pt x="2773634" y="1387953"/>
                  <a:pt x="2176680" y="1720792"/>
                  <a:pt x="1397794" y="1729116"/>
                </a:cubicBezTo>
                <a:cubicBezTo>
                  <a:pt x="559790" y="1689733"/>
                  <a:pt x="-9660" y="1422078"/>
                  <a:pt x="0" y="864558"/>
                </a:cubicBezTo>
                <a:close/>
              </a:path>
              <a:path w="2795587" h="1729116" stroke="0" extrusionOk="0">
                <a:moveTo>
                  <a:pt x="0" y="864558"/>
                </a:moveTo>
                <a:cubicBezTo>
                  <a:pt x="-18549" y="510749"/>
                  <a:pt x="627423" y="41766"/>
                  <a:pt x="1397794" y="0"/>
                </a:cubicBezTo>
                <a:cubicBezTo>
                  <a:pt x="2135766" y="37932"/>
                  <a:pt x="2777407" y="299769"/>
                  <a:pt x="2795588" y="864558"/>
                </a:cubicBezTo>
                <a:cubicBezTo>
                  <a:pt x="2868825" y="1285847"/>
                  <a:pt x="2080101" y="1779366"/>
                  <a:pt x="1397794" y="1729116"/>
                </a:cubicBezTo>
                <a:cubicBezTo>
                  <a:pt x="590890" y="1754623"/>
                  <a:pt x="37476" y="1278809"/>
                  <a:pt x="0" y="86455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9826742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Influencers and Influenced</a:t>
            </a:r>
          </a:p>
        </p:txBody>
      </p:sp>
      <p:sp>
        <p:nvSpPr>
          <p:cNvPr id="14" name="Callout: Bent Line 13">
            <a:extLst>
              <a:ext uri="{FF2B5EF4-FFF2-40B4-BE49-F238E27FC236}">
                <a16:creationId xmlns:a16="http://schemas.microsoft.com/office/drawing/2014/main" id="{4438AB17-B2B8-EB44-8838-BFED860B0225}"/>
              </a:ext>
            </a:extLst>
          </p:cNvPr>
          <p:cNvSpPr/>
          <p:nvPr/>
        </p:nvSpPr>
        <p:spPr>
          <a:xfrm>
            <a:off x="795336" y="290380"/>
            <a:ext cx="2476500" cy="1856296"/>
          </a:xfrm>
          <a:custGeom>
            <a:avLst/>
            <a:gdLst>
              <a:gd name="connsiteX0" fmla="*/ 0 w 2476500"/>
              <a:gd name="connsiteY0" fmla="*/ 0 h 1856296"/>
              <a:gd name="connsiteX1" fmla="*/ 619125 w 2476500"/>
              <a:gd name="connsiteY1" fmla="*/ 0 h 1856296"/>
              <a:gd name="connsiteX2" fmla="*/ 1188720 w 2476500"/>
              <a:gd name="connsiteY2" fmla="*/ 0 h 1856296"/>
              <a:gd name="connsiteX3" fmla="*/ 1857375 w 2476500"/>
              <a:gd name="connsiteY3" fmla="*/ 0 h 1856296"/>
              <a:gd name="connsiteX4" fmla="*/ 2476500 w 2476500"/>
              <a:gd name="connsiteY4" fmla="*/ 0 h 1856296"/>
              <a:gd name="connsiteX5" fmla="*/ 2476500 w 2476500"/>
              <a:gd name="connsiteY5" fmla="*/ 581639 h 1856296"/>
              <a:gd name="connsiteX6" fmla="*/ 2476500 w 2476500"/>
              <a:gd name="connsiteY6" fmla="*/ 1200405 h 1856296"/>
              <a:gd name="connsiteX7" fmla="*/ 2476500 w 2476500"/>
              <a:gd name="connsiteY7" fmla="*/ 1856296 h 1856296"/>
              <a:gd name="connsiteX8" fmla="*/ 1857375 w 2476500"/>
              <a:gd name="connsiteY8" fmla="*/ 1856296 h 1856296"/>
              <a:gd name="connsiteX9" fmla="*/ 1263015 w 2476500"/>
              <a:gd name="connsiteY9" fmla="*/ 1856296 h 1856296"/>
              <a:gd name="connsiteX10" fmla="*/ 668655 w 2476500"/>
              <a:gd name="connsiteY10" fmla="*/ 1856296 h 1856296"/>
              <a:gd name="connsiteX11" fmla="*/ 0 w 2476500"/>
              <a:gd name="connsiteY11" fmla="*/ 1856296 h 1856296"/>
              <a:gd name="connsiteX12" fmla="*/ 0 w 2476500"/>
              <a:gd name="connsiteY12" fmla="*/ 1274657 h 1856296"/>
              <a:gd name="connsiteX13" fmla="*/ 0 w 2476500"/>
              <a:gd name="connsiteY13" fmla="*/ 618765 h 1856296"/>
              <a:gd name="connsiteX14" fmla="*/ 0 w 2476500"/>
              <a:gd name="connsiteY14" fmla="*/ 0 h 1856296"/>
              <a:gd name="connsiteX0" fmla="*/ 965216 w 2476500"/>
              <a:gd name="connsiteY0" fmla="*/ 1843488 h 1856296"/>
              <a:gd name="connsiteX1" fmla="*/ 1396994 w 2476500"/>
              <a:gd name="connsiteY1" fmla="*/ 2262584 h 1856296"/>
              <a:gd name="connsiteX2" fmla="*/ 1905723 w 2476500"/>
              <a:gd name="connsiteY2" fmla="*/ 2247203 h 1856296"/>
              <a:gd name="connsiteX3" fmla="*/ 2435217 w 2476500"/>
              <a:gd name="connsiteY3" fmla="*/ 2231194 h 185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500" h="1856296" fill="none" extrusionOk="0">
                <a:moveTo>
                  <a:pt x="0" y="0"/>
                </a:moveTo>
                <a:cubicBezTo>
                  <a:pt x="279530" y="71"/>
                  <a:pt x="383684" y="2759"/>
                  <a:pt x="619125" y="0"/>
                </a:cubicBezTo>
                <a:cubicBezTo>
                  <a:pt x="854566" y="-2759"/>
                  <a:pt x="1030213" y="7323"/>
                  <a:pt x="1188720" y="0"/>
                </a:cubicBezTo>
                <a:cubicBezTo>
                  <a:pt x="1347228" y="-7323"/>
                  <a:pt x="1558385" y="-23024"/>
                  <a:pt x="1857375" y="0"/>
                </a:cubicBezTo>
                <a:cubicBezTo>
                  <a:pt x="2156365" y="23024"/>
                  <a:pt x="2185359" y="18031"/>
                  <a:pt x="2476500" y="0"/>
                </a:cubicBezTo>
                <a:cubicBezTo>
                  <a:pt x="2461550" y="242000"/>
                  <a:pt x="2452071" y="321192"/>
                  <a:pt x="2476500" y="581639"/>
                </a:cubicBezTo>
                <a:cubicBezTo>
                  <a:pt x="2500929" y="842086"/>
                  <a:pt x="2454914" y="1037854"/>
                  <a:pt x="2476500" y="1200405"/>
                </a:cubicBezTo>
                <a:cubicBezTo>
                  <a:pt x="2498086" y="1362956"/>
                  <a:pt x="2483451" y="1540889"/>
                  <a:pt x="2476500" y="1856296"/>
                </a:cubicBezTo>
                <a:cubicBezTo>
                  <a:pt x="2257778" y="1883953"/>
                  <a:pt x="2052017" y="1833154"/>
                  <a:pt x="1857375" y="1856296"/>
                </a:cubicBezTo>
                <a:cubicBezTo>
                  <a:pt x="1662733" y="1879438"/>
                  <a:pt x="1390697" y="1860040"/>
                  <a:pt x="1263015" y="1856296"/>
                </a:cubicBezTo>
                <a:cubicBezTo>
                  <a:pt x="1135333" y="1852552"/>
                  <a:pt x="857886" y="1874083"/>
                  <a:pt x="668655" y="1856296"/>
                </a:cubicBezTo>
                <a:cubicBezTo>
                  <a:pt x="479424" y="1838509"/>
                  <a:pt x="229284" y="1876329"/>
                  <a:pt x="0" y="1856296"/>
                </a:cubicBezTo>
                <a:cubicBezTo>
                  <a:pt x="-24581" y="1698267"/>
                  <a:pt x="14342" y="1553895"/>
                  <a:pt x="0" y="1274657"/>
                </a:cubicBezTo>
                <a:cubicBezTo>
                  <a:pt x="-14342" y="995419"/>
                  <a:pt x="-3509" y="773390"/>
                  <a:pt x="0" y="618765"/>
                </a:cubicBezTo>
                <a:cubicBezTo>
                  <a:pt x="3509" y="464140"/>
                  <a:pt x="-18515" y="193115"/>
                  <a:pt x="0" y="0"/>
                </a:cubicBezTo>
                <a:close/>
              </a:path>
              <a:path w="2476500" h="1856296" fill="none" extrusionOk="0">
                <a:moveTo>
                  <a:pt x="965216" y="1843488"/>
                </a:moveTo>
                <a:cubicBezTo>
                  <a:pt x="1178399" y="2050539"/>
                  <a:pt x="1300568" y="2158783"/>
                  <a:pt x="1396994" y="2262584"/>
                </a:cubicBezTo>
                <a:cubicBezTo>
                  <a:pt x="1651132" y="2275020"/>
                  <a:pt x="1766177" y="2226217"/>
                  <a:pt x="1905723" y="2247203"/>
                </a:cubicBezTo>
                <a:cubicBezTo>
                  <a:pt x="2045269" y="2268189"/>
                  <a:pt x="2175934" y="2221937"/>
                  <a:pt x="2435217" y="2231194"/>
                </a:cubicBezTo>
              </a:path>
              <a:path w="2476500" h="1856296" stroke="0" extrusionOk="0">
                <a:moveTo>
                  <a:pt x="0" y="0"/>
                </a:moveTo>
                <a:cubicBezTo>
                  <a:pt x="169787" y="1237"/>
                  <a:pt x="487351" y="-23543"/>
                  <a:pt x="668655" y="0"/>
                </a:cubicBezTo>
                <a:cubicBezTo>
                  <a:pt x="849960" y="23543"/>
                  <a:pt x="1101802" y="15501"/>
                  <a:pt x="1213485" y="0"/>
                </a:cubicBezTo>
                <a:cubicBezTo>
                  <a:pt x="1325168" y="-15501"/>
                  <a:pt x="1575948" y="4051"/>
                  <a:pt x="1857375" y="0"/>
                </a:cubicBezTo>
                <a:cubicBezTo>
                  <a:pt x="2138802" y="-4051"/>
                  <a:pt x="2281992" y="-902"/>
                  <a:pt x="2476500" y="0"/>
                </a:cubicBezTo>
                <a:cubicBezTo>
                  <a:pt x="2476067" y="210152"/>
                  <a:pt x="2465207" y="407143"/>
                  <a:pt x="2476500" y="637328"/>
                </a:cubicBezTo>
                <a:cubicBezTo>
                  <a:pt x="2487793" y="867513"/>
                  <a:pt x="2496486" y="1003357"/>
                  <a:pt x="2476500" y="1293220"/>
                </a:cubicBezTo>
                <a:cubicBezTo>
                  <a:pt x="2456514" y="1583083"/>
                  <a:pt x="2486430" y="1680315"/>
                  <a:pt x="2476500" y="1856296"/>
                </a:cubicBezTo>
                <a:cubicBezTo>
                  <a:pt x="2235180" y="1828212"/>
                  <a:pt x="2148306" y="1843911"/>
                  <a:pt x="1857375" y="1856296"/>
                </a:cubicBezTo>
                <a:cubicBezTo>
                  <a:pt x="1566445" y="1868681"/>
                  <a:pt x="1450639" y="1884355"/>
                  <a:pt x="1213485" y="1856296"/>
                </a:cubicBezTo>
                <a:cubicBezTo>
                  <a:pt x="976331" y="1828238"/>
                  <a:pt x="915308" y="1856781"/>
                  <a:pt x="619125" y="1856296"/>
                </a:cubicBezTo>
                <a:cubicBezTo>
                  <a:pt x="322942" y="1855811"/>
                  <a:pt x="240417" y="1855778"/>
                  <a:pt x="0" y="1856296"/>
                </a:cubicBezTo>
                <a:cubicBezTo>
                  <a:pt x="-24346" y="1580213"/>
                  <a:pt x="23214" y="1352404"/>
                  <a:pt x="0" y="1218968"/>
                </a:cubicBezTo>
                <a:cubicBezTo>
                  <a:pt x="-23214" y="1085532"/>
                  <a:pt x="22515" y="704102"/>
                  <a:pt x="0" y="563076"/>
                </a:cubicBezTo>
                <a:cubicBezTo>
                  <a:pt x="-22515" y="422050"/>
                  <a:pt x="-8579" y="250848"/>
                  <a:pt x="0" y="0"/>
                </a:cubicBezTo>
                <a:close/>
              </a:path>
              <a:path w="2476500" h="1856296" fill="none" stroke="0" extrusionOk="0">
                <a:moveTo>
                  <a:pt x="965216" y="1843488"/>
                </a:moveTo>
                <a:cubicBezTo>
                  <a:pt x="1137491" y="1985719"/>
                  <a:pt x="1242925" y="2146545"/>
                  <a:pt x="1396994" y="2262584"/>
                </a:cubicBezTo>
                <a:cubicBezTo>
                  <a:pt x="1616807" y="2244834"/>
                  <a:pt x="1739627" y="2265627"/>
                  <a:pt x="1884959" y="2247831"/>
                </a:cubicBezTo>
                <a:cubicBezTo>
                  <a:pt x="2030291" y="2230035"/>
                  <a:pt x="2172853" y="2230789"/>
                  <a:pt x="2435217" y="2231194"/>
                </a:cubicBezTo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880312236">
                  <a:prstGeom prst="borderCallout2">
                    <a:avLst>
                      <a:gd name="adj1" fmla="val 99310"/>
                      <a:gd name="adj2" fmla="val 38975"/>
                      <a:gd name="adj3" fmla="val 121887"/>
                      <a:gd name="adj4" fmla="val 56410"/>
                      <a:gd name="adj5" fmla="val 120196"/>
                      <a:gd name="adj6" fmla="val 9833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Local-level</a:t>
            </a:r>
          </a:p>
          <a:p>
            <a:pPr algn="ctr"/>
            <a:r>
              <a:rPr lang="en-GB">
                <a:solidFill>
                  <a:schemeClr val="tx1"/>
                </a:solidFill>
              </a:rPr>
              <a:t>National</a:t>
            </a:r>
          </a:p>
          <a:p>
            <a:pPr algn="ctr"/>
            <a:r>
              <a:rPr lang="en-GB">
                <a:solidFill>
                  <a:schemeClr val="tx1"/>
                </a:solidFill>
              </a:rPr>
              <a:t>International</a:t>
            </a:r>
          </a:p>
        </p:txBody>
      </p:sp>
      <p:sp>
        <p:nvSpPr>
          <p:cNvPr id="15" name="Callout: Bent Line 14">
            <a:extLst>
              <a:ext uri="{FF2B5EF4-FFF2-40B4-BE49-F238E27FC236}">
                <a16:creationId xmlns:a16="http://schemas.microsoft.com/office/drawing/2014/main" id="{427D9FEA-A73A-813B-0E59-6B7C91A6231C}"/>
              </a:ext>
            </a:extLst>
          </p:cNvPr>
          <p:cNvSpPr/>
          <p:nvPr/>
        </p:nvSpPr>
        <p:spPr>
          <a:xfrm>
            <a:off x="328613" y="5054441"/>
            <a:ext cx="2476500" cy="1729117"/>
          </a:xfrm>
          <a:custGeom>
            <a:avLst/>
            <a:gdLst>
              <a:gd name="connsiteX0" fmla="*/ 0 w 2476500"/>
              <a:gd name="connsiteY0" fmla="*/ 0 h 1729117"/>
              <a:gd name="connsiteX1" fmla="*/ 544830 w 2476500"/>
              <a:gd name="connsiteY1" fmla="*/ 0 h 1729117"/>
              <a:gd name="connsiteX2" fmla="*/ 1114425 w 2476500"/>
              <a:gd name="connsiteY2" fmla="*/ 0 h 1729117"/>
              <a:gd name="connsiteX3" fmla="*/ 1758315 w 2476500"/>
              <a:gd name="connsiteY3" fmla="*/ 0 h 1729117"/>
              <a:gd name="connsiteX4" fmla="*/ 2476500 w 2476500"/>
              <a:gd name="connsiteY4" fmla="*/ 0 h 1729117"/>
              <a:gd name="connsiteX5" fmla="*/ 2476500 w 2476500"/>
              <a:gd name="connsiteY5" fmla="*/ 576372 h 1729117"/>
              <a:gd name="connsiteX6" fmla="*/ 2476500 w 2476500"/>
              <a:gd name="connsiteY6" fmla="*/ 1118162 h 1729117"/>
              <a:gd name="connsiteX7" fmla="*/ 2476500 w 2476500"/>
              <a:gd name="connsiteY7" fmla="*/ 1729117 h 1729117"/>
              <a:gd name="connsiteX8" fmla="*/ 1832610 w 2476500"/>
              <a:gd name="connsiteY8" fmla="*/ 1729117 h 1729117"/>
              <a:gd name="connsiteX9" fmla="*/ 1163955 w 2476500"/>
              <a:gd name="connsiteY9" fmla="*/ 1729117 h 1729117"/>
              <a:gd name="connsiteX10" fmla="*/ 0 w 2476500"/>
              <a:gd name="connsiteY10" fmla="*/ 1729117 h 1729117"/>
              <a:gd name="connsiteX11" fmla="*/ 0 w 2476500"/>
              <a:gd name="connsiteY11" fmla="*/ 1170036 h 1729117"/>
              <a:gd name="connsiteX12" fmla="*/ 0 w 2476500"/>
              <a:gd name="connsiteY12" fmla="*/ 610955 h 1729117"/>
              <a:gd name="connsiteX13" fmla="*/ 0 w 2476500"/>
              <a:gd name="connsiteY13" fmla="*/ 0 h 1729117"/>
              <a:gd name="connsiteX0" fmla="*/ 1222376 w 2476500"/>
              <a:gd name="connsiteY0" fmla="*/ 9891 h 1729117"/>
              <a:gd name="connsiteX1" fmla="*/ 1714494 w 2476500"/>
              <a:gd name="connsiteY1" fmla="*/ -128223 h 1729117"/>
              <a:gd name="connsiteX2" fmla="*/ 2206611 w 2476500"/>
              <a:gd name="connsiteY2" fmla="*/ -266336 h 1729117"/>
              <a:gd name="connsiteX3" fmla="*/ 2600563 w 2476500"/>
              <a:gd name="connsiteY3" fmla="*/ -574392 h 1729117"/>
              <a:gd name="connsiteX4" fmla="*/ 3044807 w 2476500"/>
              <a:gd name="connsiteY4" fmla="*/ -921775 h 1729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1729117" fill="none" extrusionOk="0">
                <a:moveTo>
                  <a:pt x="0" y="0"/>
                </a:moveTo>
                <a:cubicBezTo>
                  <a:pt x="201612" y="17987"/>
                  <a:pt x="309630" y="10712"/>
                  <a:pt x="544830" y="0"/>
                </a:cubicBezTo>
                <a:cubicBezTo>
                  <a:pt x="780030" y="-10712"/>
                  <a:pt x="835428" y="18353"/>
                  <a:pt x="1114425" y="0"/>
                </a:cubicBezTo>
                <a:cubicBezTo>
                  <a:pt x="1393422" y="-18353"/>
                  <a:pt x="1558026" y="-21828"/>
                  <a:pt x="1758315" y="0"/>
                </a:cubicBezTo>
                <a:cubicBezTo>
                  <a:pt x="1958604" y="21828"/>
                  <a:pt x="2181745" y="12093"/>
                  <a:pt x="2476500" y="0"/>
                </a:cubicBezTo>
                <a:cubicBezTo>
                  <a:pt x="2484385" y="174109"/>
                  <a:pt x="2460167" y="307918"/>
                  <a:pt x="2476500" y="576372"/>
                </a:cubicBezTo>
                <a:cubicBezTo>
                  <a:pt x="2492833" y="844826"/>
                  <a:pt x="2484203" y="950787"/>
                  <a:pt x="2476500" y="1118162"/>
                </a:cubicBezTo>
                <a:cubicBezTo>
                  <a:pt x="2468798" y="1285537"/>
                  <a:pt x="2486944" y="1448383"/>
                  <a:pt x="2476500" y="1729117"/>
                </a:cubicBezTo>
                <a:cubicBezTo>
                  <a:pt x="2194240" y="1731926"/>
                  <a:pt x="2037721" y="1729907"/>
                  <a:pt x="1832610" y="1729117"/>
                </a:cubicBezTo>
                <a:cubicBezTo>
                  <a:pt x="1627499" y="1728328"/>
                  <a:pt x="1355976" y="1739575"/>
                  <a:pt x="1163955" y="1729117"/>
                </a:cubicBezTo>
                <a:cubicBezTo>
                  <a:pt x="971934" y="1718659"/>
                  <a:pt x="391400" y="1674471"/>
                  <a:pt x="0" y="1729117"/>
                </a:cubicBezTo>
                <a:cubicBezTo>
                  <a:pt x="-5385" y="1549142"/>
                  <a:pt x="-5293" y="1332837"/>
                  <a:pt x="0" y="1170036"/>
                </a:cubicBezTo>
                <a:cubicBezTo>
                  <a:pt x="5293" y="1007235"/>
                  <a:pt x="12411" y="848231"/>
                  <a:pt x="0" y="610955"/>
                </a:cubicBezTo>
                <a:cubicBezTo>
                  <a:pt x="-12411" y="373679"/>
                  <a:pt x="-19657" y="194840"/>
                  <a:pt x="0" y="0"/>
                </a:cubicBezTo>
                <a:close/>
              </a:path>
              <a:path w="2476500" h="1729117" fill="none" extrusionOk="0">
                <a:moveTo>
                  <a:pt x="1222376" y="9891"/>
                </a:moveTo>
                <a:cubicBezTo>
                  <a:pt x="1342420" y="-18048"/>
                  <a:pt x="1473490" y="-41197"/>
                  <a:pt x="1714494" y="-128223"/>
                </a:cubicBezTo>
                <a:cubicBezTo>
                  <a:pt x="1955498" y="-215249"/>
                  <a:pt x="2050527" y="-205516"/>
                  <a:pt x="2206611" y="-266336"/>
                </a:cubicBezTo>
                <a:cubicBezTo>
                  <a:pt x="2324851" y="-344414"/>
                  <a:pt x="2487982" y="-469980"/>
                  <a:pt x="2600563" y="-574392"/>
                </a:cubicBezTo>
                <a:cubicBezTo>
                  <a:pt x="2713143" y="-678805"/>
                  <a:pt x="2914842" y="-825637"/>
                  <a:pt x="3044807" y="-921775"/>
                </a:cubicBezTo>
              </a:path>
              <a:path w="2476500" h="1729117" stroke="0" extrusionOk="0">
                <a:moveTo>
                  <a:pt x="0" y="0"/>
                </a:moveTo>
                <a:cubicBezTo>
                  <a:pt x="286521" y="12834"/>
                  <a:pt x="351543" y="3623"/>
                  <a:pt x="643890" y="0"/>
                </a:cubicBezTo>
                <a:cubicBezTo>
                  <a:pt x="936237" y="-3623"/>
                  <a:pt x="1103913" y="10679"/>
                  <a:pt x="1312545" y="0"/>
                </a:cubicBezTo>
                <a:cubicBezTo>
                  <a:pt x="1521178" y="-10679"/>
                  <a:pt x="2118213" y="46362"/>
                  <a:pt x="2476500" y="0"/>
                </a:cubicBezTo>
                <a:cubicBezTo>
                  <a:pt x="2454229" y="183628"/>
                  <a:pt x="2469743" y="419029"/>
                  <a:pt x="2476500" y="524499"/>
                </a:cubicBezTo>
                <a:cubicBezTo>
                  <a:pt x="2483257" y="629969"/>
                  <a:pt x="2469830" y="885068"/>
                  <a:pt x="2476500" y="1048998"/>
                </a:cubicBezTo>
                <a:cubicBezTo>
                  <a:pt x="2483170" y="1212928"/>
                  <a:pt x="2501408" y="1525039"/>
                  <a:pt x="2476500" y="1729117"/>
                </a:cubicBezTo>
                <a:cubicBezTo>
                  <a:pt x="2271260" y="1708663"/>
                  <a:pt x="2189418" y="1711085"/>
                  <a:pt x="1931670" y="1729117"/>
                </a:cubicBezTo>
                <a:cubicBezTo>
                  <a:pt x="1673922" y="1747150"/>
                  <a:pt x="1597385" y="1736622"/>
                  <a:pt x="1362075" y="1729117"/>
                </a:cubicBezTo>
                <a:cubicBezTo>
                  <a:pt x="1126766" y="1721612"/>
                  <a:pt x="928200" y="1707771"/>
                  <a:pt x="693420" y="1729117"/>
                </a:cubicBezTo>
                <a:cubicBezTo>
                  <a:pt x="458641" y="1750463"/>
                  <a:pt x="273410" y="1753448"/>
                  <a:pt x="0" y="1729117"/>
                </a:cubicBezTo>
                <a:cubicBezTo>
                  <a:pt x="-5240" y="1498526"/>
                  <a:pt x="-8878" y="1354670"/>
                  <a:pt x="0" y="1170036"/>
                </a:cubicBezTo>
                <a:cubicBezTo>
                  <a:pt x="8878" y="985402"/>
                  <a:pt x="-7349" y="858221"/>
                  <a:pt x="0" y="645537"/>
                </a:cubicBezTo>
                <a:cubicBezTo>
                  <a:pt x="7349" y="432853"/>
                  <a:pt x="14608" y="277570"/>
                  <a:pt x="0" y="0"/>
                </a:cubicBezTo>
                <a:close/>
              </a:path>
              <a:path w="2476500" h="1729117" fill="none" stroke="0" extrusionOk="0">
                <a:moveTo>
                  <a:pt x="1222376" y="9891"/>
                </a:moveTo>
                <a:cubicBezTo>
                  <a:pt x="1386304" y="-14696"/>
                  <a:pt x="1614413" y="-122575"/>
                  <a:pt x="1734178" y="-133747"/>
                </a:cubicBezTo>
                <a:cubicBezTo>
                  <a:pt x="1853943" y="-144919"/>
                  <a:pt x="2083444" y="-231565"/>
                  <a:pt x="2206611" y="-266336"/>
                </a:cubicBezTo>
                <a:cubicBezTo>
                  <a:pt x="2337679" y="-372990"/>
                  <a:pt x="2427578" y="-446139"/>
                  <a:pt x="2600563" y="-574392"/>
                </a:cubicBezTo>
                <a:cubicBezTo>
                  <a:pt x="2773548" y="-702645"/>
                  <a:pt x="2937253" y="-808866"/>
                  <a:pt x="3044807" y="-921775"/>
                </a:cubicBezTo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127453526">
                  <a:prstGeom prst="borderCallout2">
                    <a:avLst>
                      <a:gd name="adj1" fmla="val 572"/>
                      <a:gd name="adj2" fmla="val 49359"/>
                      <a:gd name="adj3" fmla="val -15403"/>
                      <a:gd name="adj4" fmla="val 89102"/>
                      <a:gd name="adj5" fmla="val -53309"/>
                      <a:gd name="adj6" fmla="val 12294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Within and beyond the project and institution</a:t>
            </a:r>
          </a:p>
        </p:txBody>
      </p:sp>
      <p:sp>
        <p:nvSpPr>
          <p:cNvPr id="16" name="Callout: Bent Line 15">
            <a:extLst>
              <a:ext uri="{FF2B5EF4-FFF2-40B4-BE49-F238E27FC236}">
                <a16:creationId xmlns:a16="http://schemas.microsoft.com/office/drawing/2014/main" id="{F4C1DB03-268F-1127-0967-7300B7B97D98}"/>
              </a:ext>
            </a:extLst>
          </p:cNvPr>
          <p:cNvSpPr/>
          <p:nvPr/>
        </p:nvSpPr>
        <p:spPr>
          <a:xfrm>
            <a:off x="7796212" y="4904303"/>
            <a:ext cx="1838325" cy="1729117"/>
          </a:xfrm>
          <a:custGeom>
            <a:avLst/>
            <a:gdLst>
              <a:gd name="connsiteX0" fmla="*/ 0 w 1838325"/>
              <a:gd name="connsiteY0" fmla="*/ 0 h 1729117"/>
              <a:gd name="connsiteX1" fmla="*/ 557625 w 1838325"/>
              <a:gd name="connsiteY1" fmla="*/ 0 h 1729117"/>
              <a:gd name="connsiteX2" fmla="*/ 1133634 w 1838325"/>
              <a:gd name="connsiteY2" fmla="*/ 0 h 1729117"/>
              <a:gd name="connsiteX3" fmla="*/ 1838325 w 1838325"/>
              <a:gd name="connsiteY3" fmla="*/ 0 h 1729117"/>
              <a:gd name="connsiteX4" fmla="*/ 1838325 w 1838325"/>
              <a:gd name="connsiteY4" fmla="*/ 576372 h 1729117"/>
              <a:gd name="connsiteX5" fmla="*/ 1838325 w 1838325"/>
              <a:gd name="connsiteY5" fmla="*/ 1187327 h 1729117"/>
              <a:gd name="connsiteX6" fmla="*/ 1838325 w 1838325"/>
              <a:gd name="connsiteY6" fmla="*/ 1729117 h 1729117"/>
              <a:gd name="connsiteX7" fmla="*/ 1225550 w 1838325"/>
              <a:gd name="connsiteY7" fmla="*/ 1729117 h 1729117"/>
              <a:gd name="connsiteX8" fmla="*/ 576009 w 1838325"/>
              <a:gd name="connsiteY8" fmla="*/ 1729117 h 1729117"/>
              <a:gd name="connsiteX9" fmla="*/ 0 w 1838325"/>
              <a:gd name="connsiteY9" fmla="*/ 1729117 h 1729117"/>
              <a:gd name="connsiteX10" fmla="*/ 0 w 1838325"/>
              <a:gd name="connsiteY10" fmla="*/ 1152745 h 1729117"/>
              <a:gd name="connsiteX11" fmla="*/ 0 w 1838325"/>
              <a:gd name="connsiteY11" fmla="*/ 576372 h 1729117"/>
              <a:gd name="connsiteX12" fmla="*/ 0 w 1838325"/>
              <a:gd name="connsiteY12" fmla="*/ 0 h 1729117"/>
              <a:gd name="connsiteX0" fmla="*/ -10313 w 1838325"/>
              <a:gd name="connsiteY0" fmla="*/ 381357 h 1729117"/>
              <a:gd name="connsiteX1" fmla="*/ -325439 w 1838325"/>
              <a:gd name="connsiteY1" fmla="*/ 76565 h 1729117"/>
              <a:gd name="connsiteX2" fmla="*/ -351852 w 1838325"/>
              <a:gd name="connsiteY2" fmla="*/ -321025 h 1729117"/>
              <a:gd name="connsiteX3" fmla="*/ -381636 w 1838325"/>
              <a:gd name="connsiteY3" fmla="*/ -769371 h 1729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8325" h="1729117" fill="none" extrusionOk="0">
                <a:moveTo>
                  <a:pt x="0" y="0"/>
                </a:moveTo>
                <a:cubicBezTo>
                  <a:pt x="229676" y="-19238"/>
                  <a:pt x="286304" y="672"/>
                  <a:pt x="557625" y="0"/>
                </a:cubicBezTo>
                <a:cubicBezTo>
                  <a:pt x="828947" y="-672"/>
                  <a:pt x="943758" y="12181"/>
                  <a:pt x="1133634" y="0"/>
                </a:cubicBezTo>
                <a:cubicBezTo>
                  <a:pt x="1323510" y="-12181"/>
                  <a:pt x="1635550" y="-458"/>
                  <a:pt x="1838325" y="0"/>
                </a:cubicBezTo>
                <a:cubicBezTo>
                  <a:pt x="1829547" y="140884"/>
                  <a:pt x="1862189" y="342493"/>
                  <a:pt x="1838325" y="576372"/>
                </a:cubicBezTo>
                <a:cubicBezTo>
                  <a:pt x="1814461" y="810251"/>
                  <a:pt x="1836786" y="1031024"/>
                  <a:pt x="1838325" y="1187327"/>
                </a:cubicBezTo>
                <a:cubicBezTo>
                  <a:pt x="1839864" y="1343631"/>
                  <a:pt x="1823112" y="1606490"/>
                  <a:pt x="1838325" y="1729117"/>
                </a:cubicBezTo>
                <a:cubicBezTo>
                  <a:pt x="1634266" y="1729301"/>
                  <a:pt x="1357843" y="1730072"/>
                  <a:pt x="1225550" y="1729117"/>
                </a:cubicBezTo>
                <a:cubicBezTo>
                  <a:pt x="1093258" y="1728162"/>
                  <a:pt x="709595" y="1740289"/>
                  <a:pt x="576009" y="1729117"/>
                </a:cubicBezTo>
                <a:cubicBezTo>
                  <a:pt x="442423" y="1717945"/>
                  <a:pt x="246660" y="1731810"/>
                  <a:pt x="0" y="1729117"/>
                </a:cubicBezTo>
                <a:cubicBezTo>
                  <a:pt x="-9875" y="1546928"/>
                  <a:pt x="16993" y="1326889"/>
                  <a:pt x="0" y="1152745"/>
                </a:cubicBezTo>
                <a:cubicBezTo>
                  <a:pt x="-16993" y="978601"/>
                  <a:pt x="14349" y="809384"/>
                  <a:pt x="0" y="576372"/>
                </a:cubicBezTo>
                <a:cubicBezTo>
                  <a:pt x="-14349" y="343360"/>
                  <a:pt x="20055" y="174423"/>
                  <a:pt x="0" y="0"/>
                </a:cubicBezTo>
                <a:close/>
              </a:path>
              <a:path w="1838325" h="1729117" fill="none" extrusionOk="0">
                <a:moveTo>
                  <a:pt x="-10313" y="381357"/>
                </a:moveTo>
                <a:cubicBezTo>
                  <a:pt x="-107351" y="286297"/>
                  <a:pt x="-193882" y="211140"/>
                  <a:pt x="-325439" y="76565"/>
                </a:cubicBezTo>
                <a:cubicBezTo>
                  <a:pt x="-318551" y="-113753"/>
                  <a:pt x="-323731" y="-146750"/>
                  <a:pt x="-351852" y="-321025"/>
                </a:cubicBezTo>
                <a:cubicBezTo>
                  <a:pt x="-379973" y="-495300"/>
                  <a:pt x="-371493" y="-594919"/>
                  <a:pt x="-381636" y="-769371"/>
                </a:cubicBezTo>
              </a:path>
              <a:path w="1838325" h="1729117" stroke="0" extrusionOk="0">
                <a:moveTo>
                  <a:pt x="0" y="0"/>
                </a:moveTo>
                <a:cubicBezTo>
                  <a:pt x="180840" y="-1315"/>
                  <a:pt x="468393" y="-8105"/>
                  <a:pt x="612775" y="0"/>
                </a:cubicBezTo>
                <a:cubicBezTo>
                  <a:pt x="757157" y="8105"/>
                  <a:pt x="954613" y="-1179"/>
                  <a:pt x="1170400" y="0"/>
                </a:cubicBezTo>
                <a:cubicBezTo>
                  <a:pt x="1386188" y="1179"/>
                  <a:pt x="1506967" y="-21147"/>
                  <a:pt x="1838325" y="0"/>
                </a:cubicBezTo>
                <a:cubicBezTo>
                  <a:pt x="1865472" y="266041"/>
                  <a:pt x="1858983" y="319770"/>
                  <a:pt x="1838325" y="610955"/>
                </a:cubicBezTo>
                <a:cubicBezTo>
                  <a:pt x="1817667" y="902140"/>
                  <a:pt x="1824723" y="945146"/>
                  <a:pt x="1838325" y="1135453"/>
                </a:cubicBezTo>
                <a:cubicBezTo>
                  <a:pt x="1851927" y="1325760"/>
                  <a:pt x="1818054" y="1434565"/>
                  <a:pt x="1838325" y="1729117"/>
                </a:cubicBezTo>
                <a:cubicBezTo>
                  <a:pt x="1693650" y="1759758"/>
                  <a:pt x="1396345" y="1747480"/>
                  <a:pt x="1207167" y="1729117"/>
                </a:cubicBezTo>
                <a:cubicBezTo>
                  <a:pt x="1017989" y="1710754"/>
                  <a:pt x="842081" y="1703751"/>
                  <a:pt x="649541" y="1729117"/>
                </a:cubicBezTo>
                <a:cubicBezTo>
                  <a:pt x="457001" y="1754483"/>
                  <a:pt x="188073" y="1724117"/>
                  <a:pt x="0" y="1729117"/>
                </a:cubicBezTo>
                <a:cubicBezTo>
                  <a:pt x="6790" y="1623394"/>
                  <a:pt x="-15934" y="1463887"/>
                  <a:pt x="0" y="1204618"/>
                </a:cubicBezTo>
                <a:cubicBezTo>
                  <a:pt x="15934" y="945349"/>
                  <a:pt x="17073" y="835578"/>
                  <a:pt x="0" y="628246"/>
                </a:cubicBezTo>
                <a:cubicBezTo>
                  <a:pt x="-17073" y="420914"/>
                  <a:pt x="2667" y="309821"/>
                  <a:pt x="0" y="0"/>
                </a:cubicBezTo>
                <a:close/>
              </a:path>
              <a:path w="1838325" h="1729117" fill="none" stroke="0" extrusionOk="0">
                <a:moveTo>
                  <a:pt x="-10313" y="381357"/>
                </a:moveTo>
                <a:cubicBezTo>
                  <a:pt x="-129556" y="258296"/>
                  <a:pt x="-182487" y="232882"/>
                  <a:pt x="-325439" y="76565"/>
                </a:cubicBezTo>
                <a:cubicBezTo>
                  <a:pt x="-313698" y="-53068"/>
                  <a:pt x="-348036" y="-162937"/>
                  <a:pt x="-352414" y="-329484"/>
                </a:cubicBezTo>
                <a:cubicBezTo>
                  <a:pt x="-356791" y="-496031"/>
                  <a:pt x="-393202" y="-644966"/>
                  <a:pt x="-381636" y="-769371"/>
                </a:cubicBezTo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440589784">
                  <a:prstGeom prst="borderCallout2">
                    <a:avLst>
                      <a:gd name="adj1" fmla="val 22055"/>
                      <a:gd name="adj2" fmla="val -561"/>
                      <a:gd name="adj3" fmla="val 4428"/>
                      <a:gd name="adj4" fmla="val -17703"/>
                      <a:gd name="adj5" fmla="val -44495"/>
                      <a:gd name="adj6" fmla="val -2076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Of place;</a:t>
            </a:r>
          </a:p>
          <a:p>
            <a:pPr algn="ctr"/>
            <a:r>
              <a:rPr lang="en-GB">
                <a:solidFill>
                  <a:schemeClr val="tx1"/>
                </a:solidFill>
              </a:rPr>
              <a:t>Of interest;</a:t>
            </a:r>
          </a:p>
          <a:p>
            <a:pPr algn="ctr"/>
            <a:r>
              <a:rPr lang="en-GB">
                <a:solidFill>
                  <a:schemeClr val="tx1"/>
                </a:solidFill>
              </a:rPr>
              <a:t>The general public</a:t>
            </a:r>
          </a:p>
        </p:txBody>
      </p:sp>
      <p:sp>
        <p:nvSpPr>
          <p:cNvPr id="17" name="Callout: Bent Line 16">
            <a:extLst>
              <a:ext uri="{FF2B5EF4-FFF2-40B4-BE49-F238E27FC236}">
                <a16:creationId xmlns:a16="http://schemas.microsoft.com/office/drawing/2014/main" id="{05BD0A9C-A155-6907-79E7-315B71F3CEE1}"/>
              </a:ext>
            </a:extLst>
          </p:cNvPr>
          <p:cNvSpPr/>
          <p:nvPr/>
        </p:nvSpPr>
        <p:spPr>
          <a:xfrm>
            <a:off x="8715374" y="1074474"/>
            <a:ext cx="2785864" cy="1228299"/>
          </a:xfrm>
          <a:custGeom>
            <a:avLst/>
            <a:gdLst>
              <a:gd name="connsiteX0" fmla="*/ 0 w 2785864"/>
              <a:gd name="connsiteY0" fmla="*/ 0 h 1228299"/>
              <a:gd name="connsiteX1" fmla="*/ 724325 w 2785864"/>
              <a:gd name="connsiteY1" fmla="*/ 0 h 1228299"/>
              <a:gd name="connsiteX2" fmla="*/ 1365073 w 2785864"/>
              <a:gd name="connsiteY2" fmla="*/ 0 h 1228299"/>
              <a:gd name="connsiteX3" fmla="*/ 2033681 w 2785864"/>
              <a:gd name="connsiteY3" fmla="*/ 0 h 1228299"/>
              <a:gd name="connsiteX4" fmla="*/ 2785864 w 2785864"/>
              <a:gd name="connsiteY4" fmla="*/ 0 h 1228299"/>
              <a:gd name="connsiteX5" fmla="*/ 2785864 w 2785864"/>
              <a:gd name="connsiteY5" fmla="*/ 614150 h 1228299"/>
              <a:gd name="connsiteX6" fmla="*/ 2785864 w 2785864"/>
              <a:gd name="connsiteY6" fmla="*/ 1228299 h 1228299"/>
              <a:gd name="connsiteX7" fmla="*/ 2172974 w 2785864"/>
              <a:gd name="connsiteY7" fmla="*/ 1228299 h 1228299"/>
              <a:gd name="connsiteX8" fmla="*/ 1532225 w 2785864"/>
              <a:gd name="connsiteY8" fmla="*/ 1228299 h 1228299"/>
              <a:gd name="connsiteX9" fmla="*/ 807901 w 2785864"/>
              <a:gd name="connsiteY9" fmla="*/ 1228299 h 1228299"/>
              <a:gd name="connsiteX10" fmla="*/ 0 w 2785864"/>
              <a:gd name="connsiteY10" fmla="*/ 1228299 h 1228299"/>
              <a:gd name="connsiteX11" fmla="*/ 0 w 2785864"/>
              <a:gd name="connsiteY11" fmla="*/ 614150 h 1228299"/>
              <a:gd name="connsiteX12" fmla="*/ 0 w 2785864"/>
              <a:gd name="connsiteY12" fmla="*/ 0 h 1228299"/>
              <a:gd name="connsiteX0" fmla="*/ -22593 w 2785864"/>
              <a:gd name="connsiteY0" fmla="*/ 230306 h 1228299"/>
              <a:gd name="connsiteX1" fmla="*/ -306169 w 2785864"/>
              <a:gd name="connsiteY1" fmla="*/ 623781 h 1228299"/>
              <a:gd name="connsiteX2" fmla="*/ -578624 w 2785864"/>
              <a:gd name="connsiteY2" fmla="*/ 1001825 h 1228299"/>
              <a:gd name="connsiteX3" fmla="*/ -932137 w 2785864"/>
              <a:gd name="connsiteY3" fmla="*/ 1188030 h 1228299"/>
              <a:gd name="connsiteX4" fmla="*/ -1300079 w 2785864"/>
              <a:gd name="connsiteY4" fmla="*/ 1381836 h 12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5864" h="1228299" fill="none" extrusionOk="0">
                <a:moveTo>
                  <a:pt x="0" y="0"/>
                </a:moveTo>
                <a:cubicBezTo>
                  <a:pt x="267917" y="12494"/>
                  <a:pt x="492785" y="33956"/>
                  <a:pt x="724325" y="0"/>
                </a:cubicBezTo>
                <a:cubicBezTo>
                  <a:pt x="955866" y="-33956"/>
                  <a:pt x="1102748" y="-29115"/>
                  <a:pt x="1365073" y="0"/>
                </a:cubicBezTo>
                <a:cubicBezTo>
                  <a:pt x="1627398" y="29115"/>
                  <a:pt x="1832119" y="-6143"/>
                  <a:pt x="2033681" y="0"/>
                </a:cubicBezTo>
                <a:cubicBezTo>
                  <a:pt x="2235243" y="6143"/>
                  <a:pt x="2457626" y="-24549"/>
                  <a:pt x="2785864" y="0"/>
                </a:cubicBezTo>
                <a:cubicBezTo>
                  <a:pt x="2779053" y="211973"/>
                  <a:pt x="2757449" y="399350"/>
                  <a:pt x="2785864" y="614150"/>
                </a:cubicBezTo>
                <a:cubicBezTo>
                  <a:pt x="2814280" y="828950"/>
                  <a:pt x="2812127" y="1046290"/>
                  <a:pt x="2785864" y="1228299"/>
                </a:cubicBezTo>
                <a:cubicBezTo>
                  <a:pt x="2658783" y="1200892"/>
                  <a:pt x="2417074" y="1204077"/>
                  <a:pt x="2172974" y="1228299"/>
                </a:cubicBezTo>
                <a:cubicBezTo>
                  <a:pt x="1928874" y="1252522"/>
                  <a:pt x="1723882" y="1223910"/>
                  <a:pt x="1532225" y="1228299"/>
                </a:cubicBezTo>
                <a:cubicBezTo>
                  <a:pt x="1340568" y="1232688"/>
                  <a:pt x="960982" y="1255855"/>
                  <a:pt x="807901" y="1228299"/>
                </a:cubicBezTo>
                <a:cubicBezTo>
                  <a:pt x="654820" y="1200743"/>
                  <a:pt x="191612" y="1261175"/>
                  <a:pt x="0" y="1228299"/>
                </a:cubicBezTo>
                <a:cubicBezTo>
                  <a:pt x="-28389" y="1094396"/>
                  <a:pt x="19782" y="874604"/>
                  <a:pt x="0" y="614150"/>
                </a:cubicBezTo>
                <a:cubicBezTo>
                  <a:pt x="-19782" y="353696"/>
                  <a:pt x="-15659" y="304264"/>
                  <a:pt x="0" y="0"/>
                </a:cubicBezTo>
                <a:close/>
              </a:path>
              <a:path w="2785864" h="1228299" fill="none" extrusionOk="0">
                <a:moveTo>
                  <a:pt x="-22593" y="230306"/>
                </a:moveTo>
                <a:cubicBezTo>
                  <a:pt x="-104029" y="356320"/>
                  <a:pt x="-177894" y="453732"/>
                  <a:pt x="-306169" y="623781"/>
                </a:cubicBezTo>
                <a:cubicBezTo>
                  <a:pt x="-434444" y="793830"/>
                  <a:pt x="-471908" y="835129"/>
                  <a:pt x="-578624" y="1001825"/>
                </a:cubicBezTo>
                <a:cubicBezTo>
                  <a:pt x="-695723" y="1083945"/>
                  <a:pt x="-813087" y="1129958"/>
                  <a:pt x="-932137" y="1188030"/>
                </a:cubicBezTo>
                <a:cubicBezTo>
                  <a:pt x="-1051187" y="1246102"/>
                  <a:pt x="-1124799" y="1290647"/>
                  <a:pt x="-1300079" y="1381836"/>
                </a:cubicBezTo>
              </a:path>
              <a:path w="2785864" h="1228299" stroke="0" extrusionOk="0">
                <a:moveTo>
                  <a:pt x="0" y="0"/>
                </a:moveTo>
                <a:cubicBezTo>
                  <a:pt x="146255" y="3474"/>
                  <a:pt x="465390" y="21093"/>
                  <a:pt x="640749" y="0"/>
                </a:cubicBezTo>
                <a:cubicBezTo>
                  <a:pt x="816108" y="-21093"/>
                  <a:pt x="966319" y="9986"/>
                  <a:pt x="1253639" y="0"/>
                </a:cubicBezTo>
                <a:cubicBezTo>
                  <a:pt x="1540959" y="-9986"/>
                  <a:pt x="1694987" y="12672"/>
                  <a:pt x="1894388" y="0"/>
                </a:cubicBezTo>
                <a:cubicBezTo>
                  <a:pt x="2093789" y="-12672"/>
                  <a:pt x="2355990" y="-11169"/>
                  <a:pt x="2785864" y="0"/>
                </a:cubicBezTo>
                <a:cubicBezTo>
                  <a:pt x="2816483" y="219267"/>
                  <a:pt x="2761639" y="438611"/>
                  <a:pt x="2785864" y="638715"/>
                </a:cubicBezTo>
                <a:cubicBezTo>
                  <a:pt x="2810089" y="838819"/>
                  <a:pt x="2760244" y="951295"/>
                  <a:pt x="2785864" y="1228299"/>
                </a:cubicBezTo>
                <a:cubicBezTo>
                  <a:pt x="2478638" y="1253915"/>
                  <a:pt x="2247666" y="1236300"/>
                  <a:pt x="2089398" y="1228299"/>
                </a:cubicBezTo>
                <a:cubicBezTo>
                  <a:pt x="1931130" y="1220298"/>
                  <a:pt x="1610001" y="1242367"/>
                  <a:pt x="1476508" y="1228299"/>
                </a:cubicBezTo>
                <a:cubicBezTo>
                  <a:pt x="1343015" y="1214232"/>
                  <a:pt x="1124582" y="1215881"/>
                  <a:pt x="835759" y="1228299"/>
                </a:cubicBezTo>
                <a:cubicBezTo>
                  <a:pt x="546936" y="1240717"/>
                  <a:pt x="246497" y="1234420"/>
                  <a:pt x="0" y="1228299"/>
                </a:cubicBezTo>
                <a:cubicBezTo>
                  <a:pt x="-20913" y="1024611"/>
                  <a:pt x="17134" y="742369"/>
                  <a:pt x="0" y="589584"/>
                </a:cubicBezTo>
                <a:cubicBezTo>
                  <a:pt x="-17134" y="436799"/>
                  <a:pt x="9062" y="172894"/>
                  <a:pt x="0" y="0"/>
                </a:cubicBezTo>
                <a:close/>
              </a:path>
              <a:path w="2785864" h="1228299" fill="none" stroke="0" extrusionOk="0">
                <a:moveTo>
                  <a:pt x="-22593" y="230306"/>
                </a:moveTo>
                <a:cubicBezTo>
                  <a:pt x="-132136" y="380861"/>
                  <a:pt x="-196378" y="478537"/>
                  <a:pt x="-283928" y="592920"/>
                </a:cubicBezTo>
                <a:cubicBezTo>
                  <a:pt x="-371478" y="707303"/>
                  <a:pt x="-462650" y="820811"/>
                  <a:pt x="-578624" y="1001825"/>
                </a:cubicBezTo>
                <a:cubicBezTo>
                  <a:pt x="-707377" y="1079050"/>
                  <a:pt x="-853806" y="1134787"/>
                  <a:pt x="-932137" y="1188030"/>
                </a:cubicBezTo>
                <a:cubicBezTo>
                  <a:pt x="-1010468" y="1241273"/>
                  <a:pt x="-1156326" y="1308415"/>
                  <a:pt x="-1300079" y="1381836"/>
                </a:cubicBezTo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48270269">
                  <a:prstGeom prst="borderCallout2">
                    <a:avLst>
                      <a:gd name="adj1" fmla="val 18750"/>
                      <a:gd name="adj2" fmla="val -811"/>
                      <a:gd name="adj3" fmla="val 81562"/>
                      <a:gd name="adj4" fmla="val -20770"/>
                      <a:gd name="adj5" fmla="val 112500"/>
                      <a:gd name="adj6" fmla="val -4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Public</a:t>
            </a:r>
          </a:p>
          <a:p>
            <a:pPr algn="ctr"/>
            <a:r>
              <a:rPr lang="en-GB">
                <a:solidFill>
                  <a:schemeClr val="tx1"/>
                </a:solidFill>
              </a:rPr>
              <a:t>Private</a:t>
            </a:r>
          </a:p>
          <a:p>
            <a:pPr algn="ctr"/>
            <a:r>
              <a:rPr lang="en-GB">
                <a:solidFill>
                  <a:schemeClr val="tx1"/>
                </a:solidFill>
              </a:rPr>
              <a:t>NGOs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1194679F-C035-8F7C-45E0-7B50A41297A3}"/>
              </a:ext>
            </a:extLst>
          </p:cNvPr>
          <p:cNvSpPr/>
          <p:nvPr/>
        </p:nvSpPr>
        <p:spPr>
          <a:xfrm>
            <a:off x="9029501" y="3063354"/>
            <a:ext cx="2414586" cy="1333500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Who else?</a:t>
            </a:r>
          </a:p>
        </p:txBody>
      </p:sp>
    </p:spTree>
    <p:extLst>
      <p:ext uri="{BB962C8B-B14F-4D97-AF65-F5344CB8AC3E}">
        <p14:creationId xmlns:p14="http://schemas.microsoft.com/office/powerpoint/2010/main" val="4224920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AF6CB648-9554-488A-B457-99CAAD1DA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1ED8A68-A582-AC62-104E-E319E9DB3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1729117"/>
          </a:xfrm>
          <a:prstGeom prst="rect">
            <a:avLst/>
          </a:prstGeom>
          <a:ln>
            <a:noFill/>
          </a:ln>
          <a:effectLst>
            <a:outerShdw blurRad="368300" dist="101600" dir="546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1D59E9-969B-41F2-86FB-BA39BBADF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250409"/>
            <a:ext cx="10222952" cy="1228299"/>
          </a:xfrm>
        </p:spPr>
        <p:txBody>
          <a:bodyPr>
            <a:normAutofit/>
          </a:bodyPr>
          <a:lstStyle/>
          <a:p>
            <a:pPr algn="ctr"/>
            <a:r>
              <a:rPr lang="en-GB" sz="4000" b="1"/>
              <a:t>Who changed?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01D454-01E6-6213-A4B2-CF6A324D01DA}"/>
              </a:ext>
            </a:extLst>
          </p:cNvPr>
          <p:cNvSpPr txBox="1"/>
          <p:nvPr/>
        </p:nvSpPr>
        <p:spPr>
          <a:xfrm>
            <a:off x="7019925" y="2562384"/>
            <a:ext cx="1485900" cy="369332"/>
          </a:xfrm>
          <a:custGeom>
            <a:avLst/>
            <a:gdLst>
              <a:gd name="connsiteX0" fmla="*/ 0 w 1485900"/>
              <a:gd name="connsiteY0" fmla="*/ 0 h 369332"/>
              <a:gd name="connsiteX1" fmla="*/ 495300 w 1485900"/>
              <a:gd name="connsiteY1" fmla="*/ 0 h 369332"/>
              <a:gd name="connsiteX2" fmla="*/ 960882 w 1485900"/>
              <a:gd name="connsiteY2" fmla="*/ 0 h 369332"/>
              <a:gd name="connsiteX3" fmla="*/ 1485900 w 1485900"/>
              <a:gd name="connsiteY3" fmla="*/ 0 h 369332"/>
              <a:gd name="connsiteX4" fmla="*/ 1485900 w 1485900"/>
              <a:gd name="connsiteY4" fmla="*/ 369332 h 369332"/>
              <a:gd name="connsiteX5" fmla="*/ 1005459 w 1485900"/>
              <a:gd name="connsiteY5" fmla="*/ 369332 h 369332"/>
              <a:gd name="connsiteX6" fmla="*/ 539877 w 1485900"/>
              <a:gd name="connsiteY6" fmla="*/ 369332 h 369332"/>
              <a:gd name="connsiteX7" fmla="*/ 0 w 1485900"/>
              <a:gd name="connsiteY7" fmla="*/ 369332 h 369332"/>
              <a:gd name="connsiteX8" fmla="*/ 0 w 1485900"/>
              <a:gd name="connsiteY8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5900" h="369332" extrusionOk="0">
                <a:moveTo>
                  <a:pt x="0" y="0"/>
                </a:moveTo>
                <a:cubicBezTo>
                  <a:pt x="172768" y="-6908"/>
                  <a:pt x="293025" y="16200"/>
                  <a:pt x="495300" y="0"/>
                </a:cubicBezTo>
                <a:cubicBezTo>
                  <a:pt x="697575" y="-16200"/>
                  <a:pt x="860155" y="4723"/>
                  <a:pt x="960882" y="0"/>
                </a:cubicBezTo>
                <a:cubicBezTo>
                  <a:pt x="1061609" y="-4723"/>
                  <a:pt x="1358329" y="35771"/>
                  <a:pt x="1485900" y="0"/>
                </a:cubicBezTo>
                <a:cubicBezTo>
                  <a:pt x="1503366" y="183675"/>
                  <a:pt x="1460421" y="219256"/>
                  <a:pt x="1485900" y="369332"/>
                </a:cubicBezTo>
                <a:cubicBezTo>
                  <a:pt x="1374313" y="381610"/>
                  <a:pt x="1189689" y="331815"/>
                  <a:pt x="1005459" y="369332"/>
                </a:cubicBezTo>
                <a:cubicBezTo>
                  <a:pt x="821229" y="406849"/>
                  <a:pt x="680113" y="324716"/>
                  <a:pt x="539877" y="369332"/>
                </a:cubicBezTo>
                <a:cubicBezTo>
                  <a:pt x="399641" y="413948"/>
                  <a:pt x="166694" y="365704"/>
                  <a:pt x="0" y="369332"/>
                </a:cubicBezTo>
                <a:cubicBezTo>
                  <a:pt x="-7847" y="201646"/>
                  <a:pt x="17100" y="76776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1725608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/>
              <a:t>Practitioners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D3D018-797D-FA10-19F4-920D8C0EF14B}"/>
              </a:ext>
            </a:extLst>
          </p:cNvPr>
          <p:cNvSpPr txBox="1"/>
          <p:nvPr/>
        </p:nvSpPr>
        <p:spPr>
          <a:xfrm>
            <a:off x="3224212" y="2421840"/>
            <a:ext cx="1704975" cy="369332"/>
          </a:xfrm>
          <a:custGeom>
            <a:avLst/>
            <a:gdLst>
              <a:gd name="connsiteX0" fmla="*/ 0 w 1704975"/>
              <a:gd name="connsiteY0" fmla="*/ 0 h 369332"/>
              <a:gd name="connsiteX1" fmla="*/ 568325 w 1704975"/>
              <a:gd name="connsiteY1" fmla="*/ 0 h 369332"/>
              <a:gd name="connsiteX2" fmla="*/ 1136650 w 1704975"/>
              <a:gd name="connsiteY2" fmla="*/ 0 h 369332"/>
              <a:gd name="connsiteX3" fmla="*/ 1704975 w 1704975"/>
              <a:gd name="connsiteY3" fmla="*/ 0 h 369332"/>
              <a:gd name="connsiteX4" fmla="*/ 1704975 w 1704975"/>
              <a:gd name="connsiteY4" fmla="*/ 369332 h 369332"/>
              <a:gd name="connsiteX5" fmla="*/ 1136650 w 1704975"/>
              <a:gd name="connsiteY5" fmla="*/ 369332 h 369332"/>
              <a:gd name="connsiteX6" fmla="*/ 619474 w 1704975"/>
              <a:gd name="connsiteY6" fmla="*/ 369332 h 369332"/>
              <a:gd name="connsiteX7" fmla="*/ 0 w 1704975"/>
              <a:gd name="connsiteY7" fmla="*/ 369332 h 369332"/>
              <a:gd name="connsiteX8" fmla="*/ 0 w 1704975"/>
              <a:gd name="connsiteY8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4975" h="369332" extrusionOk="0">
                <a:moveTo>
                  <a:pt x="0" y="0"/>
                </a:moveTo>
                <a:cubicBezTo>
                  <a:pt x="133433" y="-28414"/>
                  <a:pt x="436518" y="47477"/>
                  <a:pt x="568325" y="0"/>
                </a:cubicBezTo>
                <a:cubicBezTo>
                  <a:pt x="700133" y="-47477"/>
                  <a:pt x="882539" y="25134"/>
                  <a:pt x="1136650" y="0"/>
                </a:cubicBezTo>
                <a:cubicBezTo>
                  <a:pt x="1390761" y="-25134"/>
                  <a:pt x="1493887" y="45866"/>
                  <a:pt x="1704975" y="0"/>
                </a:cubicBezTo>
                <a:cubicBezTo>
                  <a:pt x="1732698" y="177011"/>
                  <a:pt x="1696458" y="215395"/>
                  <a:pt x="1704975" y="369332"/>
                </a:cubicBezTo>
                <a:cubicBezTo>
                  <a:pt x="1547652" y="435450"/>
                  <a:pt x="1403008" y="310172"/>
                  <a:pt x="1136650" y="369332"/>
                </a:cubicBezTo>
                <a:cubicBezTo>
                  <a:pt x="870292" y="428492"/>
                  <a:pt x="828313" y="333450"/>
                  <a:pt x="619474" y="369332"/>
                </a:cubicBezTo>
                <a:cubicBezTo>
                  <a:pt x="410635" y="405214"/>
                  <a:pt x="282654" y="338563"/>
                  <a:pt x="0" y="369332"/>
                </a:cubicBezTo>
                <a:cubicBezTo>
                  <a:pt x="-14940" y="266554"/>
                  <a:pt x="7975" y="97312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/>
              <a:t>Policy makers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412D42-E13E-E833-958B-4C57A99F2251}"/>
              </a:ext>
            </a:extLst>
          </p:cNvPr>
          <p:cNvSpPr txBox="1"/>
          <p:nvPr/>
        </p:nvSpPr>
        <p:spPr>
          <a:xfrm>
            <a:off x="6946205" y="3882163"/>
            <a:ext cx="1633537" cy="369332"/>
          </a:xfrm>
          <a:custGeom>
            <a:avLst/>
            <a:gdLst>
              <a:gd name="connsiteX0" fmla="*/ 0 w 1633537"/>
              <a:gd name="connsiteY0" fmla="*/ 0 h 369332"/>
              <a:gd name="connsiteX1" fmla="*/ 495506 w 1633537"/>
              <a:gd name="connsiteY1" fmla="*/ 0 h 369332"/>
              <a:gd name="connsiteX2" fmla="*/ 991012 w 1633537"/>
              <a:gd name="connsiteY2" fmla="*/ 0 h 369332"/>
              <a:gd name="connsiteX3" fmla="*/ 1633537 w 1633537"/>
              <a:gd name="connsiteY3" fmla="*/ 0 h 369332"/>
              <a:gd name="connsiteX4" fmla="*/ 1633537 w 1633537"/>
              <a:gd name="connsiteY4" fmla="*/ 369332 h 369332"/>
              <a:gd name="connsiteX5" fmla="*/ 1089025 w 1633537"/>
              <a:gd name="connsiteY5" fmla="*/ 369332 h 369332"/>
              <a:gd name="connsiteX6" fmla="*/ 577183 w 1633537"/>
              <a:gd name="connsiteY6" fmla="*/ 369332 h 369332"/>
              <a:gd name="connsiteX7" fmla="*/ 0 w 1633537"/>
              <a:gd name="connsiteY7" fmla="*/ 369332 h 369332"/>
              <a:gd name="connsiteX8" fmla="*/ 0 w 1633537"/>
              <a:gd name="connsiteY8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33537" h="369332" extrusionOk="0">
                <a:moveTo>
                  <a:pt x="0" y="0"/>
                </a:moveTo>
                <a:cubicBezTo>
                  <a:pt x="211498" y="-43245"/>
                  <a:pt x="302621" y="27683"/>
                  <a:pt x="495506" y="0"/>
                </a:cubicBezTo>
                <a:cubicBezTo>
                  <a:pt x="688391" y="-27683"/>
                  <a:pt x="812302" y="18194"/>
                  <a:pt x="991012" y="0"/>
                </a:cubicBezTo>
                <a:cubicBezTo>
                  <a:pt x="1169722" y="-18194"/>
                  <a:pt x="1502248" y="71466"/>
                  <a:pt x="1633537" y="0"/>
                </a:cubicBezTo>
                <a:cubicBezTo>
                  <a:pt x="1673620" y="157122"/>
                  <a:pt x="1618684" y="227228"/>
                  <a:pt x="1633537" y="369332"/>
                </a:cubicBezTo>
                <a:cubicBezTo>
                  <a:pt x="1479854" y="409304"/>
                  <a:pt x="1325590" y="307733"/>
                  <a:pt x="1089025" y="369332"/>
                </a:cubicBezTo>
                <a:cubicBezTo>
                  <a:pt x="852460" y="430931"/>
                  <a:pt x="798469" y="330075"/>
                  <a:pt x="577183" y="369332"/>
                </a:cubicBezTo>
                <a:cubicBezTo>
                  <a:pt x="355897" y="408589"/>
                  <a:pt x="187469" y="361574"/>
                  <a:pt x="0" y="369332"/>
                </a:cubicBezTo>
                <a:cubicBezTo>
                  <a:pt x="-30012" y="207402"/>
                  <a:pt x="12683" y="9496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0906851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/>
              <a:t>Communities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709E85-16A7-DF0D-D40B-617E48734102}"/>
              </a:ext>
            </a:extLst>
          </p:cNvPr>
          <p:cNvSpPr txBox="1"/>
          <p:nvPr/>
        </p:nvSpPr>
        <p:spPr>
          <a:xfrm>
            <a:off x="3271836" y="3882163"/>
            <a:ext cx="1495425" cy="369332"/>
          </a:xfrm>
          <a:custGeom>
            <a:avLst/>
            <a:gdLst>
              <a:gd name="connsiteX0" fmla="*/ 0 w 1495425"/>
              <a:gd name="connsiteY0" fmla="*/ 0 h 369332"/>
              <a:gd name="connsiteX1" fmla="*/ 468566 w 1495425"/>
              <a:gd name="connsiteY1" fmla="*/ 0 h 369332"/>
              <a:gd name="connsiteX2" fmla="*/ 981996 w 1495425"/>
              <a:gd name="connsiteY2" fmla="*/ 0 h 369332"/>
              <a:gd name="connsiteX3" fmla="*/ 1495425 w 1495425"/>
              <a:gd name="connsiteY3" fmla="*/ 0 h 369332"/>
              <a:gd name="connsiteX4" fmla="*/ 1495425 w 1495425"/>
              <a:gd name="connsiteY4" fmla="*/ 369332 h 369332"/>
              <a:gd name="connsiteX5" fmla="*/ 1011904 w 1495425"/>
              <a:gd name="connsiteY5" fmla="*/ 369332 h 369332"/>
              <a:gd name="connsiteX6" fmla="*/ 543338 w 1495425"/>
              <a:gd name="connsiteY6" fmla="*/ 369332 h 369332"/>
              <a:gd name="connsiteX7" fmla="*/ 0 w 1495425"/>
              <a:gd name="connsiteY7" fmla="*/ 369332 h 369332"/>
              <a:gd name="connsiteX8" fmla="*/ 0 w 1495425"/>
              <a:gd name="connsiteY8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5425" h="369332" extrusionOk="0">
                <a:moveTo>
                  <a:pt x="0" y="0"/>
                </a:moveTo>
                <a:cubicBezTo>
                  <a:pt x="103164" y="-10332"/>
                  <a:pt x="236193" y="33812"/>
                  <a:pt x="468566" y="0"/>
                </a:cubicBezTo>
                <a:cubicBezTo>
                  <a:pt x="700939" y="-33812"/>
                  <a:pt x="778211" y="39013"/>
                  <a:pt x="981996" y="0"/>
                </a:cubicBezTo>
                <a:cubicBezTo>
                  <a:pt x="1185781" y="-39013"/>
                  <a:pt x="1277506" y="8234"/>
                  <a:pt x="1495425" y="0"/>
                </a:cubicBezTo>
                <a:cubicBezTo>
                  <a:pt x="1515450" y="165365"/>
                  <a:pt x="1486949" y="193196"/>
                  <a:pt x="1495425" y="369332"/>
                </a:cubicBezTo>
                <a:cubicBezTo>
                  <a:pt x="1347336" y="416913"/>
                  <a:pt x="1237880" y="316414"/>
                  <a:pt x="1011904" y="369332"/>
                </a:cubicBezTo>
                <a:cubicBezTo>
                  <a:pt x="785928" y="422250"/>
                  <a:pt x="698648" y="361722"/>
                  <a:pt x="543338" y="369332"/>
                </a:cubicBezTo>
                <a:cubicBezTo>
                  <a:pt x="388028" y="376942"/>
                  <a:pt x="173417" y="306944"/>
                  <a:pt x="0" y="369332"/>
                </a:cubicBezTo>
                <a:cubicBezTo>
                  <a:pt x="-42716" y="228922"/>
                  <a:pt x="14573" y="137150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0876100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/>
              <a:t>Researchers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B154175-4351-0859-6D88-49C5CF96B336}"/>
              </a:ext>
            </a:extLst>
          </p:cNvPr>
          <p:cNvSpPr/>
          <p:nvPr/>
        </p:nvSpPr>
        <p:spPr>
          <a:xfrm>
            <a:off x="4467225" y="2564235"/>
            <a:ext cx="2795587" cy="1729116"/>
          </a:xfrm>
          <a:custGeom>
            <a:avLst/>
            <a:gdLst>
              <a:gd name="connsiteX0" fmla="*/ 0 w 2795587"/>
              <a:gd name="connsiteY0" fmla="*/ 864558 h 1729116"/>
              <a:gd name="connsiteX1" fmla="*/ 1397794 w 2795587"/>
              <a:gd name="connsiteY1" fmla="*/ 0 h 1729116"/>
              <a:gd name="connsiteX2" fmla="*/ 2795588 w 2795587"/>
              <a:gd name="connsiteY2" fmla="*/ 864558 h 1729116"/>
              <a:gd name="connsiteX3" fmla="*/ 1397794 w 2795587"/>
              <a:gd name="connsiteY3" fmla="*/ 1729116 h 1729116"/>
              <a:gd name="connsiteX4" fmla="*/ 0 w 2795587"/>
              <a:gd name="connsiteY4" fmla="*/ 864558 h 1729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5587" h="1729116" fill="none" extrusionOk="0">
                <a:moveTo>
                  <a:pt x="0" y="864558"/>
                </a:moveTo>
                <a:cubicBezTo>
                  <a:pt x="34149" y="384910"/>
                  <a:pt x="599669" y="-16104"/>
                  <a:pt x="1397794" y="0"/>
                </a:cubicBezTo>
                <a:cubicBezTo>
                  <a:pt x="2229650" y="63424"/>
                  <a:pt x="2789013" y="380174"/>
                  <a:pt x="2795588" y="864558"/>
                </a:cubicBezTo>
                <a:cubicBezTo>
                  <a:pt x="2773634" y="1387953"/>
                  <a:pt x="2176680" y="1720792"/>
                  <a:pt x="1397794" y="1729116"/>
                </a:cubicBezTo>
                <a:cubicBezTo>
                  <a:pt x="559790" y="1689733"/>
                  <a:pt x="-9660" y="1422078"/>
                  <a:pt x="0" y="864558"/>
                </a:cubicBezTo>
                <a:close/>
              </a:path>
              <a:path w="2795587" h="1729116" stroke="0" extrusionOk="0">
                <a:moveTo>
                  <a:pt x="0" y="864558"/>
                </a:moveTo>
                <a:cubicBezTo>
                  <a:pt x="-18549" y="510749"/>
                  <a:pt x="627423" y="41766"/>
                  <a:pt x="1397794" y="0"/>
                </a:cubicBezTo>
                <a:cubicBezTo>
                  <a:pt x="2135766" y="37932"/>
                  <a:pt x="2777407" y="299769"/>
                  <a:pt x="2795588" y="864558"/>
                </a:cubicBezTo>
                <a:cubicBezTo>
                  <a:pt x="2868825" y="1285847"/>
                  <a:pt x="2080101" y="1779366"/>
                  <a:pt x="1397794" y="1729116"/>
                </a:cubicBezTo>
                <a:cubicBezTo>
                  <a:pt x="590890" y="1754623"/>
                  <a:pt x="37476" y="1278809"/>
                  <a:pt x="0" y="86455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9826742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Influencers and Influenced</a:t>
            </a:r>
          </a:p>
        </p:txBody>
      </p:sp>
      <p:sp>
        <p:nvSpPr>
          <p:cNvPr id="14" name="Callout: Bent Line 13">
            <a:extLst>
              <a:ext uri="{FF2B5EF4-FFF2-40B4-BE49-F238E27FC236}">
                <a16:creationId xmlns:a16="http://schemas.microsoft.com/office/drawing/2014/main" id="{4438AB17-B2B8-EB44-8838-BFED860B0225}"/>
              </a:ext>
            </a:extLst>
          </p:cNvPr>
          <p:cNvSpPr/>
          <p:nvPr/>
        </p:nvSpPr>
        <p:spPr>
          <a:xfrm>
            <a:off x="795335" y="290380"/>
            <a:ext cx="2681291" cy="1856296"/>
          </a:xfrm>
          <a:custGeom>
            <a:avLst/>
            <a:gdLst>
              <a:gd name="connsiteX0" fmla="*/ 0 w 2681291"/>
              <a:gd name="connsiteY0" fmla="*/ 0 h 1856296"/>
              <a:gd name="connsiteX1" fmla="*/ 670323 w 2681291"/>
              <a:gd name="connsiteY1" fmla="*/ 0 h 1856296"/>
              <a:gd name="connsiteX2" fmla="*/ 1287020 w 2681291"/>
              <a:gd name="connsiteY2" fmla="*/ 0 h 1856296"/>
              <a:gd name="connsiteX3" fmla="*/ 2010968 w 2681291"/>
              <a:gd name="connsiteY3" fmla="*/ 0 h 1856296"/>
              <a:gd name="connsiteX4" fmla="*/ 2681291 w 2681291"/>
              <a:gd name="connsiteY4" fmla="*/ 0 h 1856296"/>
              <a:gd name="connsiteX5" fmla="*/ 2681291 w 2681291"/>
              <a:gd name="connsiteY5" fmla="*/ 581639 h 1856296"/>
              <a:gd name="connsiteX6" fmla="*/ 2681291 w 2681291"/>
              <a:gd name="connsiteY6" fmla="*/ 1200405 h 1856296"/>
              <a:gd name="connsiteX7" fmla="*/ 2681291 w 2681291"/>
              <a:gd name="connsiteY7" fmla="*/ 1856296 h 1856296"/>
              <a:gd name="connsiteX8" fmla="*/ 2010968 w 2681291"/>
              <a:gd name="connsiteY8" fmla="*/ 1856296 h 1856296"/>
              <a:gd name="connsiteX9" fmla="*/ 1367458 w 2681291"/>
              <a:gd name="connsiteY9" fmla="*/ 1856296 h 1856296"/>
              <a:gd name="connsiteX10" fmla="*/ 723949 w 2681291"/>
              <a:gd name="connsiteY10" fmla="*/ 1856296 h 1856296"/>
              <a:gd name="connsiteX11" fmla="*/ 0 w 2681291"/>
              <a:gd name="connsiteY11" fmla="*/ 1856296 h 1856296"/>
              <a:gd name="connsiteX12" fmla="*/ 0 w 2681291"/>
              <a:gd name="connsiteY12" fmla="*/ 1274657 h 1856296"/>
              <a:gd name="connsiteX13" fmla="*/ 0 w 2681291"/>
              <a:gd name="connsiteY13" fmla="*/ 618765 h 1856296"/>
              <a:gd name="connsiteX14" fmla="*/ 0 w 2681291"/>
              <a:gd name="connsiteY14" fmla="*/ 0 h 1856296"/>
              <a:gd name="connsiteX0" fmla="*/ 1045033 w 2681291"/>
              <a:gd name="connsiteY0" fmla="*/ 1843488 h 1856296"/>
              <a:gd name="connsiteX1" fmla="*/ 1512516 w 2681291"/>
              <a:gd name="connsiteY1" fmla="*/ 2262584 h 1856296"/>
              <a:gd name="connsiteX2" fmla="*/ 2063314 w 2681291"/>
              <a:gd name="connsiteY2" fmla="*/ 2247203 h 1856296"/>
              <a:gd name="connsiteX3" fmla="*/ 2636594 w 2681291"/>
              <a:gd name="connsiteY3" fmla="*/ 2231194 h 185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1291" h="1856296" fill="none" extrusionOk="0">
                <a:moveTo>
                  <a:pt x="0" y="0"/>
                </a:moveTo>
                <a:cubicBezTo>
                  <a:pt x="172009" y="26483"/>
                  <a:pt x="450241" y="11855"/>
                  <a:pt x="670323" y="0"/>
                </a:cubicBezTo>
                <a:cubicBezTo>
                  <a:pt x="890405" y="-11855"/>
                  <a:pt x="1041534" y="211"/>
                  <a:pt x="1287020" y="0"/>
                </a:cubicBezTo>
                <a:cubicBezTo>
                  <a:pt x="1532506" y="-211"/>
                  <a:pt x="1759067" y="25094"/>
                  <a:pt x="2010968" y="0"/>
                </a:cubicBezTo>
                <a:cubicBezTo>
                  <a:pt x="2262869" y="-25094"/>
                  <a:pt x="2351937" y="-7479"/>
                  <a:pt x="2681291" y="0"/>
                </a:cubicBezTo>
                <a:cubicBezTo>
                  <a:pt x="2666341" y="242000"/>
                  <a:pt x="2656862" y="321192"/>
                  <a:pt x="2681291" y="581639"/>
                </a:cubicBezTo>
                <a:cubicBezTo>
                  <a:pt x="2705720" y="842086"/>
                  <a:pt x="2659705" y="1037854"/>
                  <a:pt x="2681291" y="1200405"/>
                </a:cubicBezTo>
                <a:cubicBezTo>
                  <a:pt x="2702877" y="1362956"/>
                  <a:pt x="2688242" y="1540889"/>
                  <a:pt x="2681291" y="1856296"/>
                </a:cubicBezTo>
                <a:cubicBezTo>
                  <a:pt x="2516782" y="1853647"/>
                  <a:pt x="2341788" y="1832973"/>
                  <a:pt x="2010968" y="1856296"/>
                </a:cubicBezTo>
                <a:cubicBezTo>
                  <a:pt x="1680148" y="1879619"/>
                  <a:pt x="1641656" y="1864016"/>
                  <a:pt x="1367458" y="1856296"/>
                </a:cubicBezTo>
                <a:cubicBezTo>
                  <a:pt x="1093260" y="1848577"/>
                  <a:pt x="974772" y="1840193"/>
                  <a:pt x="723949" y="1856296"/>
                </a:cubicBezTo>
                <a:cubicBezTo>
                  <a:pt x="473126" y="1872399"/>
                  <a:pt x="228892" y="1887958"/>
                  <a:pt x="0" y="1856296"/>
                </a:cubicBezTo>
                <a:cubicBezTo>
                  <a:pt x="-24581" y="1698267"/>
                  <a:pt x="14342" y="1553895"/>
                  <a:pt x="0" y="1274657"/>
                </a:cubicBezTo>
                <a:cubicBezTo>
                  <a:pt x="-14342" y="995419"/>
                  <a:pt x="-3509" y="773390"/>
                  <a:pt x="0" y="618765"/>
                </a:cubicBezTo>
                <a:cubicBezTo>
                  <a:pt x="3509" y="464140"/>
                  <a:pt x="-18515" y="193115"/>
                  <a:pt x="0" y="0"/>
                </a:cubicBezTo>
                <a:close/>
              </a:path>
              <a:path w="2681291" h="1856296" fill="none" extrusionOk="0">
                <a:moveTo>
                  <a:pt x="1045033" y="1843488"/>
                </a:moveTo>
                <a:cubicBezTo>
                  <a:pt x="1219767" y="2039186"/>
                  <a:pt x="1321558" y="2121868"/>
                  <a:pt x="1512516" y="2262584"/>
                </a:cubicBezTo>
                <a:cubicBezTo>
                  <a:pt x="1698970" y="2255020"/>
                  <a:pt x="1929353" y="2243641"/>
                  <a:pt x="2063314" y="2247203"/>
                </a:cubicBezTo>
                <a:cubicBezTo>
                  <a:pt x="2197275" y="2250765"/>
                  <a:pt x="2511437" y="2229557"/>
                  <a:pt x="2636594" y="2231194"/>
                </a:cubicBezTo>
              </a:path>
              <a:path w="2681291" h="1856296" stroke="0" extrusionOk="0">
                <a:moveTo>
                  <a:pt x="0" y="0"/>
                </a:moveTo>
                <a:cubicBezTo>
                  <a:pt x="231801" y="24840"/>
                  <a:pt x="384339" y="9770"/>
                  <a:pt x="723949" y="0"/>
                </a:cubicBezTo>
                <a:cubicBezTo>
                  <a:pt x="1063559" y="-9770"/>
                  <a:pt x="1082867" y="-17775"/>
                  <a:pt x="1313833" y="0"/>
                </a:cubicBezTo>
                <a:cubicBezTo>
                  <a:pt x="1544799" y="17775"/>
                  <a:pt x="1747230" y="2436"/>
                  <a:pt x="2010968" y="0"/>
                </a:cubicBezTo>
                <a:cubicBezTo>
                  <a:pt x="2274706" y="-2436"/>
                  <a:pt x="2360246" y="8660"/>
                  <a:pt x="2681291" y="0"/>
                </a:cubicBezTo>
                <a:cubicBezTo>
                  <a:pt x="2680858" y="210152"/>
                  <a:pt x="2669998" y="407143"/>
                  <a:pt x="2681291" y="637328"/>
                </a:cubicBezTo>
                <a:cubicBezTo>
                  <a:pt x="2692584" y="867513"/>
                  <a:pt x="2701277" y="1003357"/>
                  <a:pt x="2681291" y="1293220"/>
                </a:cubicBezTo>
                <a:cubicBezTo>
                  <a:pt x="2661305" y="1583083"/>
                  <a:pt x="2691221" y="1680315"/>
                  <a:pt x="2681291" y="1856296"/>
                </a:cubicBezTo>
                <a:cubicBezTo>
                  <a:pt x="2522805" y="1884878"/>
                  <a:pt x="2234371" y="1874627"/>
                  <a:pt x="2010968" y="1856296"/>
                </a:cubicBezTo>
                <a:cubicBezTo>
                  <a:pt x="1787565" y="1837965"/>
                  <a:pt x="1619895" y="1840772"/>
                  <a:pt x="1313833" y="1856296"/>
                </a:cubicBezTo>
                <a:cubicBezTo>
                  <a:pt x="1007772" y="1871820"/>
                  <a:pt x="931459" y="1880604"/>
                  <a:pt x="670323" y="1856296"/>
                </a:cubicBezTo>
                <a:cubicBezTo>
                  <a:pt x="409187" y="1831989"/>
                  <a:pt x="289527" y="1824655"/>
                  <a:pt x="0" y="1856296"/>
                </a:cubicBezTo>
                <a:cubicBezTo>
                  <a:pt x="-24346" y="1580213"/>
                  <a:pt x="23214" y="1352404"/>
                  <a:pt x="0" y="1218968"/>
                </a:cubicBezTo>
                <a:cubicBezTo>
                  <a:pt x="-23214" y="1085532"/>
                  <a:pt x="22515" y="704102"/>
                  <a:pt x="0" y="563076"/>
                </a:cubicBezTo>
                <a:cubicBezTo>
                  <a:pt x="-22515" y="422050"/>
                  <a:pt x="-8579" y="250848"/>
                  <a:pt x="0" y="0"/>
                </a:cubicBezTo>
                <a:close/>
              </a:path>
              <a:path w="2681291" h="1856296" fill="none" stroke="0" extrusionOk="0">
                <a:moveTo>
                  <a:pt x="1045033" y="1843488"/>
                </a:moveTo>
                <a:cubicBezTo>
                  <a:pt x="1198046" y="1981626"/>
                  <a:pt x="1370209" y="2106148"/>
                  <a:pt x="1512516" y="2262584"/>
                </a:cubicBezTo>
                <a:cubicBezTo>
                  <a:pt x="1630588" y="2234875"/>
                  <a:pt x="1930525" y="2248842"/>
                  <a:pt x="2040833" y="2247831"/>
                </a:cubicBezTo>
                <a:cubicBezTo>
                  <a:pt x="2151141" y="2246820"/>
                  <a:pt x="2507398" y="2216686"/>
                  <a:pt x="2636594" y="2231194"/>
                </a:cubicBezTo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880312236">
                  <a:prstGeom prst="borderCallout2">
                    <a:avLst>
                      <a:gd name="adj1" fmla="val 99310"/>
                      <a:gd name="adj2" fmla="val 38975"/>
                      <a:gd name="adj3" fmla="val 121887"/>
                      <a:gd name="adj4" fmla="val 56410"/>
                      <a:gd name="adj5" fmla="val 120196"/>
                      <a:gd name="adj6" fmla="val 9833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Director of Public Health;</a:t>
            </a:r>
          </a:p>
          <a:p>
            <a:pPr algn="ctr"/>
            <a:r>
              <a:rPr lang="en-GB" sz="1800" b="0" i="0" u="none" strike="noStrike" baseline="0">
                <a:solidFill>
                  <a:srgbClr val="000000"/>
                </a:solidFill>
                <a:latin typeface="Verdana" panose="020B0604030504040204" pitchFamily="34" charset="0"/>
              </a:rPr>
              <a:t>Government Chief Scientific Advisor; </a:t>
            </a:r>
            <a:r>
              <a:rPr lang="en-GB">
                <a:solidFill>
                  <a:schemeClr val="tx1"/>
                </a:solidFill>
              </a:rPr>
              <a:t>World Health Organisation</a:t>
            </a:r>
          </a:p>
        </p:txBody>
      </p:sp>
      <p:sp>
        <p:nvSpPr>
          <p:cNvPr id="15" name="Callout: Bent Line 14">
            <a:extLst>
              <a:ext uri="{FF2B5EF4-FFF2-40B4-BE49-F238E27FC236}">
                <a16:creationId xmlns:a16="http://schemas.microsoft.com/office/drawing/2014/main" id="{427D9FEA-A73A-813B-0E59-6B7C91A6231C}"/>
              </a:ext>
            </a:extLst>
          </p:cNvPr>
          <p:cNvSpPr/>
          <p:nvPr/>
        </p:nvSpPr>
        <p:spPr>
          <a:xfrm>
            <a:off x="328613" y="5054441"/>
            <a:ext cx="2476500" cy="1729117"/>
          </a:xfrm>
          <a:custGeom>
            <a:avLst/>
            <a:gdLst>
              <a:gd name="connsiteX0" fmla="*/ 0 w 2476500"/>
              <a:gd name="connsiteY0" fmla="*/ 0 h 1729117"/>
              <a:gd name="connsiteX1" fmla="*/ 544830 w 2476500"/>
              <a:gd name="connsiteY1" fmla="*/ 0 h 1729117"/>
              <a:gd name="connsiteX2" fmla="*/ 1114425 w 2476500"/>
              <a:gd name="connsiteY2" fmla="*/ 0 h 1729117"/>
              <a:gd name="connsiteX3" fmla="*/ 1758315 w 2476500"/>
              <a:gd name="connsiteY3" fmla="*/ 0 h 1729117"/>
              <a:gd name="connsiteX4" fmla="*/ 2476500 w 2476500"/>
              <a:gd name="connsiteY4" fmla="*/ 0 h 1729117"/>
              <a:gd name="connsiteX5" fmla="*/ 2476500 w 2476500"/>
              <a:gd name="connsiteY5" fmla="*/ 576372 h 1729117"/>
              <a:gd name="connsiteX6" fmla="*/ 2476500 w 2476500"/>
              <a:gd name="connsiteY6" fmla="*/ 1118162 h 1729117"/>
              <a:gd name="connsiteX7" fmla="*/ 2476500 w 2476500"/>
              <a:gd name="connsiteY7" fmla="*/ 1729117 h 1729117"/>
              <a:gd name="connsiteX8" fmla="*/ 1832610 w 2476500"/>
              <a:gd name="connsiteY8" fmla="*/ 1729117 h 1729117"/>
              <a:gd name="connsiteX9" fmla="*/ 1163955 w 2476500"/>
              <a:gd name="connsiteY9" fmla="*/ 1729117 h 1729117"/>
              <a:gd name="connsiteX10" fmla="*/ 0 w 2476500"/>
              <a:gd name="connsiteY10" fmla="*/ 1729117 h 1729117"/>
              <a:gd name="connsiteX11" fmla="*/ 0 w 2476500"/>
              <a:gd name="connsiteY11" fmla="*/ 1170036 h 1729117"/>
              <a:gd name="connsiteX12" fmla="*/ 0 w 2476500"/>
              <a:gd name="connsiteY12" fmla="*/ 610955 h 1729117"/>
              <a:gd name="connsiteX13" fmla="*/ 0 w 2476500"/>
              <a:gd name="connsiteY13" fmla="*/ 0 h 1729117"/>
              <a:gd name="connsiteX0" fmla="*/ 1222376 w 2476500"/>
              <a:gd name="connsiteY0" fmla="*/ 9891 h 1729117"/>
              <a:gd name="connsiteX1" fmla="*/ 1714494 w 2476500"/>
              <a:gd name="connsiteY1" fmla="*/ -128223 h 1729117"/>
              <a:gd name="connsiteX2" fmla="*/ 2206611 w 2476500"/>
              <a:gd name="connsiteY2" fmla="*/ -266336 h 1729117"/>
              <a:gd name="connsiteX3" fmla="*/ 2600563 w 2476500"/>
              <a:gd name="connsiteY3" fmla="*/ -574392 h 1729117"/>
              <a:gd name="connsiteX4" fmla="*/ 3044807 w 2476500"/>
              <a:gd name="connsiteY4" fmla="*/ -921775 h 1729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1729117" fill="none" extrusionOk="0">
                <a:moveTo>
                  <a:pt x="0" y="0"/>
                </a:moveTo>
                <a:cubicBezTo>
                  <a:pt x="201612" y="17987"/>
                  <a:pt x="309630" y="10712"/>
                  <a:pt x="544830" y="0"/>
                </a:cubicBezTo>
                <a:cubicBezTo>
                  <a:pt x="780030" y="-10712"/>
                  <a:pt x="835428" y="18353"/>
                  <a:pt x="1114425" y="0"/>
                </a:cubicBezTo>
                <a:cubicBezTo>
                  <a:pt x="1393422" y="-18353"/>
                  <a:pt x="1558026" y="-21828"/>
                  <a:pt x="1758315" y="0"/>
                </a:cubicBezTo>
                <a:cubicBezTo>
                  <a:pt x="1958604" y="21828"/>
                  <a:pt x="2181745" y="12093"/>
                  <a:pt x="2476500" y="0"/>
                </a:cubicBezTo>
                <a:cubicBezTo>
                  <a:pt x="2484385" y="174109"/>
                  <a:pt x="2460167" y="307918"/>
                  <a:pt x="2476500" y="576372"/>
                </a:cubicBezTo>
                <a:cubicBezTo>
                  <a:pt x="2492833" y="844826"/>
                  <a:pt x="2484203" y="950787"/>
                  <a:pt x="2476500" y="1118162"/>
                </a:cubicBezTo>
                <a:cubicBezTo>
                  <a:pt x="2468798" y="1285537"/>
                  <a:pt x="2486944" y="1448383"/>
                  <a:pt x="2476500" y="1729117"/>
                </a:cubicBezTo>
                <a:cubicBezTo>
                  <a:pt x="2194240" y="1731926"/>
                  <a:pt x="2037721" y="1729907"/>
                  <a:pt x="1832610" y="1729117"/>
                </a:cubicBezTo>
                <a:cubicBezTo>
                  <a:pt x="1627499" y="1728328"/>
                  <a:pt x="1355976" y="1739575"/>
                  <a:pt x="1163955" y="1729117"/>
                </a:cubicBezTo>
                <a:cubicBezTo>
                  <a:pt x="971934" y="1718659"/>
                  <a:pt x="391400" y="1674471"/>
                  <a:pt x="0" y="1729117"/>
                </a:cubicBezTo>
                <a:cubicBezTo>
                  <a:pt x="-5385" y="1549142"/>
                  <a:pt x="-5293" y="1332837"/>
                  <a:pt x="0" y="1170036"/>
                </a:cubicBezTo>
                <a:cubicBezTo>
                  <a:pt x="5293" y="1007235"/>
                  <a:pt x="12411" y="848231"/>
                  <a:pt x="0" y="610955"/>
                </a:cubicBezTo>
                <a:cubicBezTo>
                  <a:pt x="-12411" y="373679"/>
                  <a:pt x="-19657" y="194840"/>
                  <a:pt x="0" y="0"/>
                </a:cubicBezTo>
                <a:close/>
              </a:path>
              <a:path w="2476500" h="1729117" fill="none" extrusionOk="0">
                <a:moveTo>
                  <a:pt x="1222376" y="9891"/>
                </a:moveTo>
                <a:cubicBezTo>
                  <a:pt x="1342420" y="-18048"/>
                  <a:pt x="1473490" y="-41197"/>
                  <a:pt x="1714494" y="-128223"/>
                </a:cubicBezTo>
                <a:cubicBezTo>
                  <a:pt x="1955498" y="-215249"/>
                  <a:pt x="2050527" y="-205516"/>
                  <a:pt x="2206611" y="-266336"/>
                </a:cubicBezTo>
                <a:cubicBezTo>
                  <a:pt x="2324851" y="-344414"/>
                  <a:pt x="2487982" y="-469980"/>
                  <a:pt x="2600563" y="-574392"/>
                </a:cubicBezTo>
                <a:cubicBezTo>
                  <a:pt x="2713143" y="-678805"/>
                  <a:pt x="2914842" y="-825637"/>
                  <a:pt x="3044807" y="-921775"/>
                </a:cubicBezTo>
              </a:path>
              <a:path w="2476500" h="1729117" stroke="0" extrusionOk="0">
                <a:moveTo>
                  <a:pt x="0" y="0"/>
                </a:moveTo>
                <a:cubicBezTo>
                  <a:pt x="286521" y="12834"/>
                  <a:pt x="351543" y="3623"/>
                  <a:pt x="643890" y="0"/>
                </a:cubicBezTo>
                <a:cubicBezTo>
                  <a:pt x="936237" y="-3623"/>
                  <a:pt x="1103913" y="10679"/>
                  <a:pt x="1312545" y="0"/>
                </a:cubicBezTo>
                <a:cubicBezTo>
                  <a:pt x="1521178" y="-10679"/>
                  <a:pt x="2118213" y="46362"/>
                  <a:pt x="2476500" y="0"/>
                </a:cubicBezTo>
                <a:cubicBezTo>
                  <a:pt x="2454229" y="183628"/>
                  <a:pt x="2469743" y="419029"/>
                  <a:pt x="2476500" y="524499"/>
                </a:cubicBezTo>
                <a:cubicBezTo>
                  <a:pt x="2483257" y="629969"/>
                  <a:pt x="2469830" y="885068"/>
                  <a:pt x="2476500" y="1048998"/>
                </a:cubicBezTo>
                <a:cubicBezTo>
                  <a:pt x="2483170" y="1212928"/>
                  <a:pt x="2501408" y="1525039"/>
                  <a:pt x="2476500" y="1729117"/>
                </a:cubicBezTo>
                <a:cubicBezTo>
                  <a:pt x="2271260" y="1708663"/>
                  <a:pt x="2189418" y="1711085"/>
                  <a:pt x="1931670" y="1729117"/>
                </a:cubicBezTo>
                <a:cubicBezTo>
                  <a:pt x="1673922" y="1747150"/>
                  <a:pt x="1597385" y="1736622"/>
                  <a:pt x="1362075" y="1729117"/>
                </a:cubicBezTo>
                <a:cubicBezTo>
                  <a:pt x="1126766" y="1721612"/>
                  <a:pt x="928200" y="1707771"/>
                  <a:pt x="693420" y="1729117"/>
                </a:cubicBezTo>
                <a:cubicBezTo>
                  <a:pt x="458641" y="1750463"/>
                  <a:pt x="273410" y="1753448"/>
                  <a:pt x="0" y="1729117"/>
                </a:cubicBezTo>
                <a:cubicBezTo>
                  <a:pt x="-5240" y="1498526"/>
                  <a:pt x="-8878" y="1354670"/>
                  <a:pt x="0" y="1170036"/>
                </a:cubicBezTo>
                <a:cubicBezTo>
                  <a:pt x="8878" y="985402"/>
                  <a:pt x="-7349" y="858221"/>
                  <a:pt x="0" y="645537"/>
                </a:cubicBezTo>
                <a:cubicBezTo>
                  <a:pt x="7349" y="432853"/>
                  <a:pt x="14608" y="277570"/>
                  <a:pt x="0" y="0"/>
                </a:cubicBezTo>
                <a:close/>
              </a:path>
              <a:path w="2476500" h="1729117" fill="none" stroke="0" extrusionOk="0">
                <a:moveTo>
                  <a:pt x="1222376" y="9891"/>
                </a:moveTo>
                <a:cubicBezTo>
                  <a:pt x="1386304" y="-14696"/>
                  <a:pt x="1614413" y="-122575"/>
                  <a:pt x="1734178" y="-133747"/>
                </a:cubicBezTo>
                <a:cubicBezTo>
                  <a:pt x="1853943" y="-144919"/>
                  <a:pt x="2083444" y="-231565"/>
                  <a:pt x="2206611" y="-266336"/>
                </a:cubicBezTo>
                <a:cubicBezTo>
                  <a:pt x="2337679" y="-372990"/>
                  <a:pt x="2427578" y="-446139"/>
                  <a:pt x="2600563" y="-574392"/>
                </a:cubicBezTo>
                <a:cubicBezTo>
                  <a:pt x="2773548" y="-702645"/>
                  <a:pt x="2937253" y="-808866"/>
                  <a:pt x="3044807" y="-921775"/>
                </a:cubicBezTo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127453526">
                  <a:prstGeom prst="borderCallout2">
                    <a:avLst>
                      <a:gd name="adj1" fmla="val 572"/>
                      <a:gd name="adj2" fmla="val 49359"/>
                      <a:gd name="adj3" fmla="val -15403"/>
                      <a:gd name="adj4" fmla="val 89102"/>
                      <a:gd name="adj5" fmla="val -53309"/>
                      <a:gd name="adj6" fmla="val 12294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Other Faculties;</a:t>
            </a:r>
          </a:p>
          <a:p>
            <a:pPr algn="ctr"/>
            <a:r>
              <a:rPr lang="en-GB">
                <a:solidFill>
                  <a:schemeClr val="tx1"/>
                </a:solidFill>
              </a:rPr>
              <a:t>Other Universities;</a:t>
            </a:r>
          </a:p>
          <a:p>
            <a:pPr algn="ctr"/>
            <a:r>
              <a:rPr lang="en-GB">
                <a:solidFill>
                  <a:schemeClr val="tx1"/>
                </a:solidFill>
              </a:rPr>
              <a:t>Inter-disciplinary</a:t>
            </a:r>
          </a:p>
        </p:txBody>
      </p:sp>
      <p:sp>
        <p:nvSpPr>
          <p:cNvPr id="16" name="Callout: Bent Line 15">
            <a:extLst>
              <a:ext uri="{FF2B5EF4-FFF2-40B4-BE49-F238E27FC236}">
                <a16:creationId xmlns:a16="http://schemas.microsoft.com/office/drawing/2014/main" id="{F4C1DB03-268F-1127-0967-7300B7B97D98}"/>
              </a:ext>
            </a:extLst>
          </p:cNvPr>
          <p:cNvSpPr/>
          <p:nvPr/>
        </p:nvSpPr>
        <p:spPr>
          <a:xfrm>
            <a:off x="7796212" y="4904303"/>
            <a:ext cx="2871788" cy="1729117"/>
          </a:xfrm>
          <a:custGeom>
            <a:avLst/>
            <a:gdLst>
              <a:gd name="connsiteX0" fmla="*/ 0 w 2871788"/>
              <a:gd name="connsiteY0" fmla="*/ 0 h 1729117"/>
              <a:gd name="connsiteX1" fmla="*/ 631793 w 2871788"/>
              <a:gd name="connsiteY1" fmla="*/ 0 h 1729117"/>
              <a:gd name="connsiteX2" fmla="*/ 1119997 w 2871788"/>
              <a:gd name="connsiteY2" fmla="*/ 0 h 1729117"/>
              <a:gd name="connsiteX3" fmla="*/ 1665637 w 2871788"/>
              <a:gd name="connsiteY3" fmla="*/ 0 h 1729117"/>
              <a:gd name="connsiteX4" fmla="*/ 2182559 w 2871788"/>
              <a:gd name="connsiteY4" fmla="*/ 0 h 1729117"/>
              <a:gd name="connsiteX5" fmla="*/ 2871788 w 2871788"/>
              <a:gd name="connsiteY5" fmla="*/ 0 h 1729117"/>
              <a:gd name="connsiteX6" fmla="*/ 2871788 w 2871788"/>
              <a:gd name="connsiteY6" fmla="*/ 576372 h 1729117"/>
              <a:gd name="connsiteX7" fmla="*/ 2871788 w 2871788"/>
              <a:gd name="connsiteY7" fmla="*/ 1135453 h 1729117"/>
              <a:gd name="connsiteX8" fmla="*/ 2871788 w 2871788"/>
              <a:gd name="connsiteY8" fmla="*/ 1729117 h 1729117"/>
              <a:gd name="connsiteX9" fmla="*/ 2297430 w 2871788"/>
              <a:gd name="connsiteY9" fmla="*/ 1729117 h 1729117"/>
              <a:gd name="connsiteX10" fmla="*/ 1723073 w 2871788"/>
              <a:gd name="connsiteY10" fmla="*/ 1729117 h 1729117"/>
              <a:gd name="connsiteX11" fmla="*/ 1234869 w 2871788"/>
              <a:gd name="connsiteY11" fmla="*/ 1729117 h 1729117"/>
              <a:gd name="connsiteX12" fmla="*/ 660511 w 2871788"/>
              <a:gd name="connsiteY12" fmla="*/ 1729117 h 1729117"/>
              <a:gd name="connsiteX13" fmla="*/ 0 w 2871788"/>
              <a:gd name="connsiteY13" fmla="*/ 1729117 h 1729117"/>
              <a:gd name="connsiteX14" fmla="*/ 0 w 2871788"/>
              <a:gd name="connsiteY14" fmla="*/ 1204618 h 1729117"/>
              <a:gd name="connsiteX15" fmla="*/ 0 w 2871788"/>
              <a:gd name="connsiteY15" fmla="*/ 680119 h 1729117"/>
              <a:gd name="connsiteX16" fmla="*/ 0 w 2871788"/>
              <a:gd name="connsiteY16" fmla="*/ 0 h 1729117"/>
              <a:gd name="connsiteX0" fmla="*/ -16111 w 2871788"/>
              <a:gd name="connsiteY0" fmla="*/ 381357 h 1729117"/>
              <a:gd name="connsiteX1" fmla="*/ -508393 w 2871788"/>
              <a:gd name="connsiteY1" fmla="*/ 76565 h 1729117"/>
              <a:gd name="connsiteX2" fmla="*/ -549654 w 2871788"/>
              <a:gd name="connsiteY2" fmla="*/ -321025 h 1729117"/>
              <a:gd name="connsiteX3" fmla="*/ -596183 w 2871788"/>
              <a:gd name="connsiteY3" fmla="*/ -769371 h 1729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1788" h="1729117" fill="none" extrusionOk="0">
                <a:moveTo>
                  <a:pt x="0" y="0"/>
                </a:moveTo>
                <a:cubicBezTo>
                  <a:pt x="233963" y="-24891"/>
                  <a:pt x="501730" y="-3155"/>
                  <a:pt x="631793" y="0"/>
                </a:cubicBezTo>
                <a:cubicBezTo>
                  <a:pt x="761856" y="3155"/>
                  <a:pt x="902852" y="3684"/>
                  <a:pt x="1119997" y="0"/>
                </a:cubicBezTo>
                <a:cubicBezTo>
                  <a:pt x="1337142" y="-3684"/>
                  <a:pt x="1528467" y="17031"/>
                  <a:pt x="1665637" y="0"/>
                </a:cubicBezTo>
                <a:cubicBezTo>
                  <a:pt x="1802807" y="-17031"/>
                  <a:pt x="1977718" y="-23936"/>
                  <a:pt x="2182559" y="0"/>
                </a:cubicBezTo>
                <a:cubicBezTo>
                  <a:pt x="2387400" y="23936"/>
                  <a:pt x="2580563" y="16697"/>
                  <a:pt x="2871788" y="0"/>
                </a:cubicBezTo>
                <a:cubicBezTo>
                  <a:pt x="2878118" y="176897"/>
                  <a:pt x="2855396" y="368511"/>
                  <a:pt x="2871788" y="576372"/>
                </a:cubicBezTo>
                <a:cubicBezTo>
                  <a:pt x="2888180" y="784233"/>
                  <a:pt x="2868263" y="980172"/>
                  <a:pt x="2871788" y="1135453"/>
                </a:cubicBezTo>
                <a:cubicBezTo>
                  <a:pt x="2875313" y="1290734"/>
                  <a:pt x="2845187" y="1461015"/>
                  <a:pt x="2871788" y="1729117"/>
                </a:cubicBezTo>
                <a:cubicBezTo>
                  <a:pt x="2722100" y="1728787"/>
                  <a:pt x="2503198" y="1746850"/>
                  <a:pt x="2297430" y="1729117"/>
                </a:cubicBezTo>
                <a:cubicBezTo>
                  <a:pt x="2091662" y="1711384"/>
                  <a:pt x="1931507" y="1744370"/>
                  <a:pt x="1723073" y="1729117"/>
                </a:cubicBezTo>
                <a:cubicBezTo>
                  <a:pt x="1514639" y="1713864"/>
                  <a:pt x="1453393" y="1732529"/>
                  <a:pt x="1234869" y="1729117"/>
                </a:cubicBezTo>
                <a:cubicBezTo>
                  <a:pt x="1016345" y="1725705"/>
                  <a:pt x="935632" y="1713595"/>
                  <a:pt x="660511" y="1729117"/>
                </a:cubicBezTo>
                <a:cubicBezTo>
                  <a:pt x="385390" y="1744639"/>
                  <a:pt x="296970" y="1742528"/>
                  <a:pt x="0" y="1729117"/>
                </a:cubicBezTo>
                <a:cubicBezTo>
                  <a:pt x="3035" y="1528209"/>
                  <a:pt x="9027" y="1327319"/>
                  <a:pt x="0" y="1204618"/>
                </a:cubicBezTo>
                <a:cubicBezTo>
                  <a:pt x="-9027" y="1081917"/>
                  <a:pt x="24759" y="815518"/>
                  <a:pt x="0" y="680119"/>
                </a:cubicBezTo>
                <a:cubicBezTo>
                  <a:pt x="-24759" y="544720"/>
                  <a:pt x="-19953" y="234190"/>
                  <a:pt x="0" y="0"/>
                </a:cubicBezTo>
                <a:close/>
              </a:path>
              <a:path w="2871788" h="1729117" fill="none" extrusionOk="0">
                <a:moveTo>
                  <a:pt x="-16111" y="381357"/>
                </a:moveTo>
                <a:cubicBezTo>
                  <a:pt x="-143522" y="295947"/>
                  <a:pt x="-323048" y="218872"/>
                  <a:pt x="-508393" y="76565"/>
                </a:cubicBezTo>
                <a:cubicBezTo>
                  <a:pt x="-508998" y="-105307"/>
                  <a:pt x="-516716" y="-124981"/>
                  <a:pt x="-549654" y="-321025"/>
                </a:cubicBezTo>
                <a:cubicBezTo>
                  <a:pt x="-582592" y="-517068"/>
                  <a:pt x="-573283" y="-571824"/>
                  <a:pt x="-596183" y="-769371"/>
                </a:cubicBezTo>
              </a:path>
              <a:path w="2871788" h="1729117" stroke="0" extrusionOk="0">
                <a:moveTo>
                  <a:pt x="0" y="0"/>
                </a:moveTo>
                <a:cubicBezTo>
                  <a:pt x="207237" y="18665"/>
                  <a:pt x="296558" y="-22454"/>
                  <a:pt x="574358" y="0"/>
                </a:cubicBezTo>
                <a:cubicBezTo>
                  <a:pt x="852158" y="22454"/>
                  <a:pt x="828938" y="7804"/>
                  <a:pt x="1062562" y="0"/>
                </a:cubicBezTo>
                <a:cubicBezTo>
                  <a:pt x="1296186" y="-7804"/>
                  <a:pt x="1360298" y="7604"/>
                  <a:pt x="1608201" y="0"/>
                </a:cubicBezTo>
                <a:cubicBezTo>
                  <a:pt x="1856104" y="-7604"/>
                  <a:pt x="1928696" y="-5183"/>
                  <a:pt x="2239995" y="0"/>
                </a:cubicBezTo>
                <a:cubicBezTo>
                  <a:pt x="2551294" y="5183"/>
                  <a:pt x="2715331" y="-25854"/>
                  <a:pt x="2871788" y="0"/>
                </a:cubicBezTo>
                <a:cubicBezTo>
                  <a:pt x="2846355" y="111897"/>
                  <a:pt x="2855496" y="332873"/>
                  <a:pt x="2871788" y="559081"/>
                </a:cubicBezTo>
                <a:cubicBezTo>
                  <a:pt x="2888080" y="785289"/>
                  <a:pt x="2842153" y="960134"/>
                  <a:pt x="2871788" y="1152745"/>
                </a:cubicBezTo>
                <a:cubicBezTo>
                  <a:pt x="2901423" y="1345356"/>
                  <a:pt x="2876475" y="1461393"/>
                  <a:pt x="2871788" y="1729117"/>
                </a:cubicBezTo>
                <a:cubicBezTo>
                  <a:pt x="2748774" y="1702566"/>
                  <a:pt x="2538614" y="1755352"/>
                  <a:pt x="2326148" y="1729117"/>
                </a:cubicBezTo>
                <a:cubicBezTo>
                  <a:pt x="2113682" y="1702882"/>
                  <a:pt x="2071159" y="1750767"/>
                  <a:pt x="1837944" y="1729117"/>
                </a:cubicBezTo>
                <a:cubicBezTo>
                  <a:pt x="1604729" y="1707467"/>
                  <a:pt x="1378652" y="1722416"/>
                  <a:pt x="1206151" y="1729117"/>
                </a:cubicBezTo>
                <a:cubicBezTo>
                  <a:pt x="1033650" y="1735818"/>
                  <a:pt x="930710" y="1723090"/>
                  <a:pt x="689229" y="1729117"/>
                </a:cubicBezTo>
                <a:cubicBezTo>
                  <a:pt x="447748" y="1735144"/>
                  <a:pt x="311484" y="1704148"/>
                  <a:pt x="0" y="1729117"/>
                </a:cubicBezTo>
                <a:cubicBezTo>
                  <a:pt x="11056" y="1517680"/>
                  <a:pt x="7703" y="1399406"/>
                  <a:pt x="0" y="1152745"/>
                </a:cubicBezTo>
                <a:cubicBezTo>
                  <a:pt x="-7703" y="906084"/>
                  <a:pt x="-14769" y="841016"/>
                  <a:pt x="0" y="541790"/>
                </a:cubicBezTo>
                <a:cubicBezTo>
                  <a:pt x="14769" y="242565"/>
                  <a:pt x="2026" y="112234"/>
                  <a:pt x="0" y="0"/>
                </a:cubicBezTo>
                <a:close/>
              </a:path>
              <a:path w="2871788" h="1729117" fill="none" stroke="0" extrusionOk="0">
                <a:moveTo>
                  <a:pt x="-16111" y="381357"/>
                </a:moveTo>
                <a:cubicBezTo>
                  <a:pt x="-212160" y="291169"/>
                  <a:pt x="-327950" y="219435"/>
                  <a:pt x="-508393" y="76565"/>
                </a:cubicBezTo>
                <a:cubicBezTo>
                  <a:pt x="-510057" y="-113395"/>
                  <a:pt x="-541203" y="-161314"/>
                  <a:pt x="-553166" y="-354862"/>
                </a:cubicBezTo>
                <a:cubicBezTo>
                  <a:pt x="-565129" y="-548410"/>
                  <a:pt x="-575059" y="-644079"/>
                  <a:pt x="-596183" y="-769371"/>
                </a:cubicBezTo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440589784">
                  <a:prstGeom prst="borderCallout2">
                    <a:avLst>
                      <a:gd name="adj1" fmla="val 22055"/>
                      <a:gd name="adj2" fmla="val -561"/>
                      <a:gd name="adj3" fmla="val 4428"/>
                      <a:gd name="adj4" fmla="val -17703"/>
                      <a:gd name="adj5" fmla="val -44495"/>
                      <a:gd name="adj6" fmla="val -2076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Residents of Liverpool;</a:t>
            </a:r>
          </a:p>
          <a:p>
            <a:pPr algn="ctr"/>
            <a:r>
              <a:rPr lang="en-GB">
                <a:solidFill>
                  <a:schemeClr val="tx1"/>
                </a:solidFill>
              </a:rPr>
              <a:t>Patients and carers;</a:t>
            </a:r>
          </a:p>
          <a:p>
            <a:pPr algn="ctr"/>
            <a:r>
              <a:rPr lang="en-GB">
                <a:solidFill>
                  <a:schemeClr val="tx1"/>
                </a:solidFill>
              </a:rPr>
              <a:t>Pet owners;</a:t>
            </a:r>
          </a:p>
          <a:p>
            <a:pPr algn="ctr"/>
            <a:r>
              <a:rPr lang="en-GB">
                <a:solidFill>
                  <a:schemeClr val="tx1"/>
                </a:solidFill>
              </a:rPr>
              <a:t>Specialisms</a:t>
            </a:r>
          </a:p>
        </p:txBody>
      </p:sp>
      <p:sp>
        <p:nvSpPr>
          <p:cNvPr id="17" name="Callout: Bent Line 16">
            <a:extLst>
              <a:ext uri="{FF2B5EF4-FFF2-40B4-BE49-F238E27FC236}">
                <a16:creationId xmlns:a16="http://schemas.microsoft.com/office/drawing/2014/main" id="{05BD0A9C-A155-6907-79E7-315B71F3CEE1}"/>
              </a:ext>
            </a:extLst>
          </p:cNvPr>
          <p:cNvSpPr/>
          <p:nvPr/>
        </p:nvSpPr>
        <p:spPr>
          <a:xfrm>
            <a:off x="8715374" y="1074474"/>
            <a:ext cx="2785864" cy="1228299"/>
          </a:xfrm>
          <a:custGeom>
            <a:avLst/>
            <a:gdLst>
              <a:gd name="connsiteX0" fmla="*/ 0 w 2785864"/>
              <a:gd name="connsiteY0" fmla="*/ 0 h 1228299"/>
              <a:gd name="connsiteX1" fmla="*/ 724325 w 2785864"/>
              <a:gd name="connsiteY1" fmla="*/ 0 h 1228299"/>
              <a:gd name="connsiteX2" fmla="*/ 1365073 w 2785864"/>
              <a:gd name="connsiteY2" fmla="*/ 0 h 1228299"/>
              <a:gd name="connsiteX3" fmla="*/ 2033681 w 2785864"/>
              <a:gd name="connsiteY3" fmla="*/ 0 h 1228299"/>
              <a:gd name="connsiteX4" fmla="*/ 2785864 w 2785864"/>
              <a:gd name="connsiteY4" fmla="*/ 0 h 1228299"/>
              <a:gd name="connsiteX5" fmla="*/ 2785864 w 2785864"/>
              <a:gd name="connsiteY5" fmla="*/ 614150 h 1228299"/>
              <a:gd name="connsiteX6" fmla="*/ 2785864 w 2785864"/>
              <a:gd name="connsiteY6" fmla="*/ 1228299 h 1228299"/>
              <a:gd name="connsiteX7" fmla="*/ 2172974 w 2785864"/>
              <a:gd name="connsiteY7" fmla="*/ 1228299 h 1228299"/>
              <a:gd name="connsiteX8" fmla="*/ 1532225 w 2785864"/>
              <a:gd name="connsiteY8" fmla="*/ 1228299 h 1228299"/>
              <a:gd name="connsiteX9" fmla="*/ 807901 w 2785864"/>
              <a:gd name="connsiteY9" fmla="*/ 1228299 h 1228299"/>
              <a:gd name="connsiteX10" fmla="*/ 0 w 2785864"/>
              <a:gd name="connsiteY10" fmla="*/ 1228299 h 1228299"/>
              <a:gd name="connsiteX11" fmla="*/ 0 w 2785864"/>
              <a:gd name="connsiteY11" fmla="*/ 614150 h 1228299"/>
              <a:gd name="connsiteX12" fmla="*/ 0 w 2785864"/>
              <a:gd name="connsiteY12" fmla="*/ 0 h 1228299"/>
              <a:gd name="connsiteX0" fmla="*/ -22593 w 2785864"/>
              <a:gd name="connsiteY0" fmla="*/ 230306 h 1228299"/>
              <a:gd name="connsiteX1" fmla="*/ -306169 w 2785864"/>
              <a:gd name="connsiteY1" fmla="*/ 623781 h 1228299"/>
              <a:gd name="connsiteX2" fmla="*/ -578624 w 2785864"/>
              <a:gd name="connsiteY2" fmla="*/ 1001825 h 1228299"/>
              <a:gd name="connsiteX3" fmla="*/ -904139 w 2785864"/>
              <a:gd name="connsiteY3" fmla="*/ 1239370 h 1228299"/>
              <a:gd name="connsiteX4" fmla="*/ -1242941 w 2785864"/>
              <a:gd name="connsiteY4" fmla="*/ 1486610 h 12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5864" h="1228299" fill="none" extrusionOk="0">
                <a:moveTo>
                  <a:pt x="0" y="0"/>
                </a:moveTo>
                <a:cubicBezTo>
                  <a:pt x="267917" y="12494"/>
                  <a:pt x="492785" y="33956"/>
                  <a:pt x="724325" y="0"/>
                </a:cubicBezTo>
                <a:cubicBezTo>
                  <a:pt x="955866" y="-33956"/>
                  <a:pt x="1102748" y="-29115"/>
                  <a:pt x="1365073" y="0"/>
                </a:cubicBezTo>
                <a:cubicBezTo>
                  <a:pt x="1627398" y="29115"/>
                  <a:pt x="1832119" y="-6143"/>
                  <a:pt x="2033681" y="0"/>
                </a:cubicBezTo>
                <a:cubicBezTo>
                  <a:pt x="2235243" y="6143"/>
                  <a:pt x="2457626" y="-24549"/>
                  <a:pt x="2785864" y="0"/>
                </a:cubicBezTo>
                <a:cubicBezTo>
                  <a:pt x="2779053" y="211973"/>
                  <a:pt x="2757449" y="399350"/>
                  <a:pt x="2785864" y="614150"/>
                </a:cubicBezTo>
                <a:cubicBezTo>
                  <a:pt x="2814280" y="828950"/>
                  <a:pt x="2812127" y="1046290"/>
                  <a:pt x="2785864" y="1228299"/>
                </a:cubicBezTo>
                <a:cubicBezTo>
                  <a:pt x="2658783" y="1200892"/>
                  <a:pt x="2417074" y="1204077"/>
                  <a:pt x="2172974" y="1228299"/>
                </a:cubicBezTo>
                <a:cubicBezTo>
                  <a:pt x="1928874" y="1252522"/>
                  <a:pt x="1723882" y="1223910"/>
                  <a:pt x="1532225" y="1228299"/>
                </a:cubicBezTo>
                <a:cubicBezTo>
                  <a:pt x="1340568" y="1232688"/>
                  <a:pt x="960982" y="1255855"/>
                  <a:pt x="807901" y="1228299"/>
                </a:cubicBezTo>
                <a:cubicBezTo>
                  <a:pt x="654820" y="1200743"/>
                  <a:pt x="191612" y="1261175"/>
                  <a:pt x="0" y="1228299"/>
                </a:cubicBezTo>
                <a:cubicBezTo>
                  <a:pt x="-28389" y="1094396"/>
                  <a:pt x="19782" y="874604"/>
                  <a:pt x="0" y="614150"/>
                </a:cubicBezTo>
                <a:cubicBezTo>
                  <a:pt x="-19782" y="353696"/>
                  <a:pt x="-15659" y="304264"/>
                  <a:pt x="0" y="0"/>
                </a:cubicBezTo>
                <a:close/>
              </a:path>
              <a:path w="2785864" h="1228299" fill="none" extrusionOk="0">
                <a:moveTo>
                  <a:pt x="-22593" y="230306"/>
                </a:moveTo>
                <a:cubicBezTo>
                  <a:pt x="-104029" y="356320"/>
                  <a:pt x="-177894" y="453732"/>
                  <a:pt x="-306169" y="623781"/>
                </a:cubicBezTo>
                <a:cubicBezTo>
                  <a:pt x="-434444" y="793830"/>
                  <a:pt x="-471908" y="835129"/>
                  <a:pt x="-578624" y="1001825"/>
                </a:cubicBezTo>
                <a:cubicBezTo>
                  <a:pt x="-701127" y="1078445"/>
                  <a:pt x="-840480" y="1177169"/>
                  <a:pt x="-904139" y="1239370"/>
                </a:cubicBezTo>
                <a:cubicBezTo>
                  <a:pt x="-967799" y="1301571"/>
                  <a:pt x="-1137131" y="1387975"/>
                  <a:pt x="-1242941" y="1486610"/>
                </a:cubicBezTo>
              </a:path>
              <a:path w="2785864" h="1228299" stroke="0" extrusionOk="0">
                <a:moveTo>
                  <a:pt x="0" y="0"/>
                </a:moveTo>
                <a:cubicBezTo>
                  <a:pt x="146255" y="3474"/>
                  <a:pt x="465390" y="21093"/>
                  <a:pt x="640749" y="0"/>
                </a:cubicBezTo>
                <a:cubicBezTo>
                  <a:pt x="816108" y="-21093"/>
                  <a:pt x="966319" y="9986"/>
                  <a:pt x="1253639" y="0"/>
                </a:cubicBezTo>
                <a:cubicBezTo>
                  <a:pt x="1540959" y="-9986"/>
                  <a:pt x="1694987" y="12672"/>
                  <a:pt x="1894388" y="0"/>
                </a:cubicBezTo>
                <a:cubicBezTo>
                  <a:pt x="2093789" y="-12672"/>
                  <a:pt x="2355990" y="-11169"/>
                  <a:pt x="2785864" y="0"/>
                </a:cubicBezTo>
                <a:cubicBezTo>
                  <a:pt x="2816483" y="219267"/>
                  <a:pt x="2761639" y="438611"/>
                  <a:pt x="2785864" y="638715"/>
                </a:cubicBezTo>
                <a:cubicBezTo>
                  <a:pt x="2810089" y="838819"/>
                  <a:pt x="2760244" y="951295"/>
                  <a:pt x="2785864" y="1228299"/>
                </a:cubicBezTo>
                <a:cubicBezTo>
                  <a:pt x="2478638" y="1253915"/>
                  <a:pt x="2247666" y="1236300"/>
                  <a:pt x="2089398" y="1228299"/>
                </a:cubicBezTo>
                <a:cubicBezTo>
                  <a:pt x="1931130" y="1220298"/>
                  <a:pt x="1610001" y="1242367"/>
                  <a:pt x="1476508" y="1228299"/>
                </a:cubicBezTo>
                <a:cubicBezTo>
                  <a:pt x="1343015" y="1214232"/>
                  <a:pt x="1124582" y="1215881"/>
                  <a:pt x="835759" y="1228299"/>
                </a:cubicBezTo>
                <a:cubicBezTo>
                  <a:pt x="546936" y="1240717"/>
                  <a:pt x="246497" y="1234420"/>
                  <a:pt x="0" y="1228299"/>
                </a:cubicBezTo>
                <a:cubicBezTo>
                  <a:pt x="-20913" y="1024611"/>
                  <a:pt x="17134" y="742369"/>
                  <a:pt x="0" y="589584"/>
                </a:cubicBezTo>
                <a:cubicBezTo>
                  <a:pt x="-17134" y="436799"/>
                  <a:pt x="9062" y="172894"/>
                  <a:pt x="0" y="0"/>
                </a:cubicBezTo>
                <a:close/>
              </a:path>
              <a:path w="2785864" h="1228299" fill="none" stroke="0" extrusionOk="0">
                <a:moveTo>
                  <a:pt x="-22593" y="230306"/>
                </a:moveTo>
                <a:cubicBezTo>
                  <a:pt x="-132136" y="380861"/>
                  <a:pt x="-196378" y="478537"/>
                  <a:pt x="-283928" y="592920"/>
                </a:cubicBezTo>
                <a:cubicBezTo>
                  <a:pt x="-371478" y="707303"/>
                  <a:pt x="-462650" y="820811"/>
                  <a:pt x="-578624" y="1001825"/>
                </a:cubicBezTo>
                <a:cubicBezTo>
                  <a:pt x="-691010" y="1076939"/>
                  <a:pt x="-798207" y="1142571"/>
                  <a:pt x="-904139" y="1239370"/>
                </a:cubicBezTo>
                <a:cubicBezTo>
                  <a:pt x="-1010072" y="1336169"/>
                  <a:pt x="-1109977" y="1410721"/>
                  <a:pt x="-1242941" y="1486610"/>
                </a:cubicBezTo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48270269">
                  <a:prstGeom prst="borderCallout2">
                    <a:avLst>
                      <a:gd name="adj1" fmla="val 18750"/>
                      <a:gd name="adj2" fmla="val -811"/>
                      <a:gd name="adj3" fmla="val 81562"/>
                      <a:gd name="adj4" fmla="val -20770"/>
                      <a:gd name="adj5" fmla="val 121030"/>
                      <a:gd name="adj6" fmla="val -4461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NHS, veterinary practices, care homes, local authorities</a:t>
            </a:r>
          </a:p>
          <a:p>
            <a:pPr algn="ctr"/>
            <a:r>
              <a:rPr lang="en-GB">
                <a:solidFill>
                  <a:schemeClr val="tx1"/>
                </a:solidFill>
              </a:rPr>
              <a:t>Charities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1194679F-C035-8F7C-45E0-7B50A41297A3}"/>
              </a:ext>
            </a:extLst>
          </p:cNvPr>
          <p:cNvSpPr/>
          <p:nvPr/>
        </p:nvSpPr>
        <p:spPr>
          <a:xfrm>
            <a:off x="9029501" y="3063354"/>
            <a:ext cx="2414586" cy="1333500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Who else?</a:t>
            </a:r>
          </a:p>
        </p:txBody>
      </p:sp>
    </p:spTree>
    <p:extLst>
      <p:ext uri="{BB962C8B-B14F-4D97-AF65-F5344CB8AC3E}">
        <p14:creationId xmlns:p14="http://schemas.microsoft.com/office/powerpoint/2010/main" val="443708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303F-03A0-A597-667E-B34B693DF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Reasons for impact- why or how did change happen? </a:t>
            </a:r>
          </a:p>
        </p:txBody>
      </p:sp>
      <p:graphicFrame>
        <p:nvGraphicFramePr>
          <p:cNvPr id="14" name="TextBox 11">
            <a:extLst>
              <a:ext uri="{FF2B5EF4-FFF2-40B4-BE49-F238E27FC236}">
                <a16:creationId xmlns:a16="http://schemas.microsoft.com/office/drawing/2014/main" id="{F5579A0C-63E8-C06B-8A52-7DC9C87C64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7411169"/>
              </p:ext>
            </p:extLst>
          </p:nvPr>
        </p:nvGraphicFramePr>
        <p:xfrm>
          <a:off x="1123950" y="1609725"/>
          <a:ext cx="9991725" cy="3108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850177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52CBB6BEB39B4181E77605F603A13F" ma:contentTypeVersion="11" ma:contentTypeDescription="Create a new document." ma:contentTypeScope="" ma:versionID="94e5c5c995ece06c3fe48301bbd794df">
  <xsd:schema xmlns:xsd="http://www.w3.org/2001/XMLSchema" xmlns:xs="http://www.w3.org/2001/XMLSchema" xmlns:p="http://schemas.microsoft.com/office/2006/metadata/properties" xmlns:ns2="34d3d183-7452-461c-95a1-c64d587ef899" xmlns:ns3="380ae61c-3376-4707-a918-78210445e438" targetNamespace="http://schemas.microsoft.com/office/2006/metadata/properties" ma:root="true" ma:fieldsID="92db5ea61b99387ef882a6418c7ce71d" ns2:_="" ns3:_="">
    <xsd:import namespace="34d3d183-7452-461c-95a1-c64d587ef899"/>
    <xsd:import namespace="380ae61c-3376-4707-a918-78210445e4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d3d183-7452-461c-95a1-c64d587ef8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fd38f81-9561-40ce-98eb-cd713668d4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0ae61c-3376-4707-a918-78210445e43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764933c-d71f-4b2a-97ae-8d9ac9a1071b}" ma:internalName="TaxCatchAll" ma:showField="CatchAllData" ma:web="380ae61c-3376-4707-a918-78210445e43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4d3d183-7452-461c-95a1-c64d587ef899">
      <Terms xmlns="http://schemas.microsoft.com/office/infopath/2007/PartnerControls"/>
    </lcf76f155ced4ddcb4097134ff3c332f>
    <TaxCatchAll xmlns="380ae61c-3376-4707-a918-78210445e438" xsi:nil="true"/>
  </documentManagement>
</p:properties>
</file>

<file path=customXml/itemProps1.xml><?xml version="1.0" encoding="utf-8"?>
<ds:datastoreItem xmlns:ds="http://schemas.openxmlformats.org/officeDocument/2006/customXml" ds:itemID="{0AAB0225-9012-4519-B423-E9D46CB6EFF2}">
  <ds:schemaRefs>
    <ds:schemaRef ds:uri="34d3d183-7452-461c-95a1-c64d587ef899"/>
    <ds:schemaRef ds:uri="380ae61c-3376-4707-a918-78210445e43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D7846EB-768C-46F9-8F9D-F286179044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B21EA42-3EB4-4108-B31A-9102756D8A80}">
  <ds:schemaRefs>
    <ds:schemaRef ds:uri="2accdd14-8808-43e3-8953-662263701ae7"/>
    <ds:schemaRef ds:uri="32044e9f-ceae-447a-8a42-a6cf98d4fc62"/>
    <ds:schemaRef ds:uri="34d3d183-7452-461c-95a1-c64d587ef899"/>
    <ds:schemaRef ds:uri="380ae61c-3376-4707-a918-78210445e43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53255131-b129-4010-86e1-474bfd7e8076}" enabled="0" method="" siteId="{53255131-b129-4010-86e1-474bfd7e807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19</Slides>
  <Notes>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Custom Design</vt:lpstr>
      <vt:lpstr>Framework for Knowledge Mobilisation and Impact</vt:lpstr>
      <vt:lpstr>Workshop outcomes  </vt:lpstr>
      <vt:lpstr>Summary of our approach </vt:lpstr>
      <vt:lpstr>Types of impacts</vt:lpstr>
      <vt:lpstr>What changed as a result of the research?</vt:lpstr>
      <vt:lpstr>What more could be done to generate impact?</vt:lpstr>
      <vt:lpstr>Who changed?</vt:lpstr>
      <vt:lpstr>Who changed?</vt:lpstr>
      <vt:lpstr>Reasons for impact- why or how did change happen? </vt:lpstr>
      <vt:lpstr>Framing of the problem</vt:lpstr>
      <vt:lpstr>Research Management</vt:lpstr>
      <vt:lpstr>Inputs</vt:lpstr>
      <vt:lpstr>Engagement</vt:lpstr>
      <vt:lpstr>Users; including social and organisational factors</vt:lpstr>
      <vt:lpstr>Context: Societal, political, economic and geographical factors</vt:lpstr>
      <vt:lpstr>Outputs and Dissemination</vt:lpstr>
      <vt:lpstr>Reflective questions to determine lessons learned </vt:lpstr>
      <vt:lpstr>What’s next?  What impact stories do you want to develop?  How will you apply this approach?  What further help do you need to take this forwards?  </vt:lpstr>
      <vt:lpstr>Further information: Web resources: Contacts: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edit Master title</dc:title>
  <dc:creator>Microsoft Office User</dc:creator>
  <cp:revision>146</cp:revision>
  <dcterms:created xsi:type="dcterms:W3CDTF">2019-02-07T15:31:28Z</dcterms:created>
  <dcterms:modified xsi:type="dcterms:W3CDTF">2024-11-04T15:20:32Z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0x0101005452CBB6BEB39B4181E77605F603A13F</vt:lpwstr>
  </property>
  <property fmtid="{D5CDD505-2E9C-101B-9397-08002B2CF9AE}" pid="3" name="MediaServiceImageTags">
    <vt:lpwstr/>
  </property>
</Properties>
</file>