
<file path=[Content_Types].xml><?xml version="1.0" encoding="utf-8"?>
<Types xmlns="http://schemas.openxmlformats.org/package/2006/content-types">
  <Default Extension="1" ContentType="image/jpeg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619" r:id="rId4"/>
    <p:sldId id="322" r:id="rId5"/>
    <p:sldId id="641" r:id="rId6"/>
    <p:sldId id="643" r:id="rId7"/>
    <p:sldId id="642" r:id="rId8"/>
    <p:sldId id="634" r:id="rId9"/>
  </p:sldIdLst>
  <p:sldSz cx="12192000" cy="6858000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F57381-078D-4AA5-9D48-01B7905619A9}" v="8" dt="2024-06-06T19:42:28.4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632" y="36"/>
      </p:cViewPr>
      <p:guideLst>
        <p:guide orient="horz" pos="2137"/>
        <p:guide pos="381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EBIESKI, Claire (NHS LANCASHIRE AND SOUTH CUMBRIA ICB - 02G)" userId="f8fb3ac4-f394-4e38-9321-9e8467e53565" providerId="ADAL" clId="{01F57381-078D-4AA5-9D48-01B7905619A9}"/>
    <pc:docChg chg="undo custSel addSld delSld modSld">
      <pc:chgData name="NIEBIESKI, Claire (NHS LANCASHIRE AND SOUTH CUMBRIA ICB - 02G)" userId="f8fb3ac4-f394-4e38-9321-9e8467e53565" providerId="ADAL" clId="{01F57381-078D-4AA5-9D48-01B7905619A9}" dt="2024-06-06T19:43:40.708" v="752" actId="207"/>
      <pc:docMkLst>
        <pc:docMk/>
      </pc:docMkLst>
      <pc:sldChg chg="modSp mod">
        <pc:chgData name="NIEBIESKI, Claire (NHS LANCASHIRE AND SOUTH CUMBRIA ICB - 02G)" userId="f8fb3ac4-f394-4e38-9321-9e8467e53565" providerId="ADAL" clId="{01F57381-078D-4AA5-9D48-01B7905619A9}" dt="2024-06-06T19:43:10.601" v="751" actId="1076"/>
        <pc:sldMkLst>
          <pc:docMk/>
          <pc:sldMk cId="704164912" sldId="256"/>
        </pc:sldMkLst>
        <pc:spChg chg="mod">
          <ac:chgData name="NIEBIESKI, Claire (NHS LANCASHIRE AND SOUTH CUMBRIA ICB - 02G)" userId="f8fb3ac4-f394-4e38-9321-9e8467e53565" providerId="ADAL" clId="{01F57381-078D-4AA5-9D48-01B7905619A9}" dt="2024-06-06T19:43:10.601" v="751" actId="1076"/>
          <ac:spMkLst>
            <pc:docMk/>
            <pc:sldMk cId="704164912" sldId="256"/>
            <ac:spMk id="2" creationId="{37AAE8EF-A4F7-410E-B20E-684EF53A94F9}"/>
          </ac:spMkLst>
        </pc:spChg>
      </pc:sldChg>
      <pc:sldChg chg="modSp mod">
        <pc:chgData name="NIEBIESKI, Claire (NHS LANCASHIRE AND SOUTH CUMBRIA ICB - 02G)" userId="f8fb3ac4-f394-4e38-9321-9e8467e53565" providerId="ADAL" clId="{01F57381-078D-4AA5-9D48-01B7905619A9}" dt="2024-06-06T19:23:55.356" v="218" actId="20577"/>
        <pc:sldMkLst>
          <pc:docMk/>
          <pc:sldMk cId="4179815908" sldId="259"/>
        </pc:sldMkLst>
        <pc:spChg chg="mod">
          <ac:chgData name="NIEBIESKI, Claire (NHS LANCASHIRE AND SOUTH CUMBRIA ICB - 02G)" userId="f8fb3ac4-f394-4e38-9321-9e8467e53565" providerId="ADAL" clId="{01F57381-078D-4AA5-9D48-01B7905619A9}" dt="2024-06-06T19:23:55.356" v="218" actId="20577"/>
          <ac:spMkLst>
            <pc:docMk/>
            <pc:sldMk cId="4179815908" sldId="259"/>
            <ac:spMk id="4" creationId="{E8775983-19D4-0676-54A5-94023262F024}"/>
          </ac:spMkLst>
        </pc:spChg>
        <pc:spChg chg="mod">
          <ac:chgData name="NIEBIESKI, Claire (NHS LANCASHIRE AND SOUTH CUMBRIA ICB - 02G)" userId="f8fb3ac4-f394-4e38-9321-9e8467e53565" providerId="ADAL" clId="{01F57381-078D-4AA5-9D48-01B7905619A9}" dt="2024-06-06T19:20:51.842" v="207" actId="20577"/>
          <ac:spMkLst>
            <pc:docMk/>
            <pc:sldMk cId="4179815908" sldId="259"/>
            <ac:spMk id="5" creationId="{B4B3399A-976D-B29F-840C-AB589CB22181}"/>
          </ac:spMkLst>
        </pc:spChg>
      </pc:sldChg>
      <pc:sldChg chg="addSp delSp modSp mod setBg">
        <pc:chgData name="NIEBIESKI, Claire (NHS LANCASHIRE AND SOUTH CUMBRIA ICB - 02G)" userId="f8fb3ac4-f394-4e38-9321-9e8467e53565" providerId="ADAL" clId="{01F57381-078D-4AA5-9D48-01B7905619A9}" dt="2024-06-06T19:29:48.144" v="295" actId="20577"/>
        <pc:sldMkLst>
          <pc:docMk/>
          <pc:sldMk cId="0" sldId="322"/>
        </pc:sldMkLst>
        <pc:spChg chg="mod">
          <ac:chgData name="NIEBIESKI, Claire (NHS LANCASHIRE AND SOUTH CUMBRIA ICB - 02G)" userId="f8fb3ac4-f394-4e38-9321-9e8467e53565" providerId="ADAL" clId="{01F57381-078D-4AA5-9D48-01B7905619A9}" dt="2024-06-06T19:26:53.412" v="269" actId="20577"/>
          <ac:spMkLst>
            <pc:docMk/>
            <pc:sldMk cId="0" sldId="322"/>
            <ac:spMk id="2" creationId="{00000000-0000-0000-0000-000000000000}"/>
          </ac:spMkLst>
        </pc:spChg>
        <pc:spChg chg="mod">
          <ac:chgData name="NIEBIESKI, Claire (NHS LANCASHIRE AND SOUTH CUMBRIA ICB - 02G)" userId="f8fb3ac4-f394-4e38-9321-9e8467e53565" providerId="ADAL" clId="{01F57381-078D-4AA5-9D48-01B7905619A9}" dt="2024-06-06T19:29:48.144" v="295" actId="20577"/>
          <ac:spMkLst>
            <pc:docMk/>
            <pc:sldMk cId="0" sldId="322"/>
            <ac:spMk id="3" creationId="{00000000-0000-0000-0000-000000000000}"/>
          </ac:spMkLst>
        </pc:spChg>
        <pc:spChg chg="add del">
          <ac:chgData name="NIEBIESKI, Claire (NHS LANCASHIRE AND SOUTH CUMBRIA ICB - 02G)" userId="f8fb3ac4-f394-4e38-9321-9e8467e53565" providerId="ADAL" clId="{01F57381-078D-4AA5-9D48-01B7905619A9}" dt="2024-06-06T19:21:39.643" v="209" actId="26606"/>
          <ac:spMkLst>
            <pc:docMk/>
            <pc:sldMk cId="0" sldId="322"/>
            <ac:spMk id="9" creationId="{9AA72BD9-2C5A-4EDC-931F-5AA08EACA0F3}"/>
          </ac:spMkLst>
        </pc:spChg>
        <pc:spChg chg="add del">
          <ac:chgData name="NIEBIESKI, Claire (NHS LANCASHIRE AND SOUTH CUMBRIA ICB - 02G)" userId="f8fb3ac4-f394-4e38-9321-9e8467e53565" providerId="ADAL" clId="{01F57381-078D-4AA5-9D48-01B7905619A9}" dt="2024-06-06T19:21:39.643" v="209" actId="26606"/>
          <ac:spMkLst>
            <pc:docMk/>
            <pc:sldMk cId="0" sldId="322"/>
            <ac:spMk id="11" creationId="{DD3981AC-7B61-4947-BCF3-F7AA7FA385B9}"/>
          </ac:spMkLst>
        </pc:spChg>
        <pc:spChg chg="add del">
          <ac:chgData name="NIEBIESKI, Claire (NHS LANCASHIRE AND SOUTH CUMBRIA ICB - 02G)" userId="f8fb3ac4-f394-4e38-9321-9e8467e53565" providerId="ADAL" clId="{01F57381-078D-4AA5-9D48-01B7905619A9}" dt="2024-06-06T19:21:39.643" v="209" actId="26606"/>
          <ac:spMkLst>
            <pc:docMk/>
            <pc:sldMk cId="0" sldId="322"/>
            <ac:spMk id="13" creationId="{55D4142C-5077-457F-A6AD-3FECFDB39685}"/>
          </ac:spMkLst>
        </pc:spChg>
        <pc:spChg chg="add del">
          <ac:chgData name="NIEBIESKI, Claire (NHS LANCASHIRE AND SOUTH CUMBRIA ICB - 02G)" userId="f8fb3ac4-f394-4e38-9321-9e8467e53565" providerId="ADAL" clId="{01F57381-078D-4AA5-9D48-01B7905619A9}" dt="2024-06-06T19:21:39.643" v="209" actId="26606"/>
          <ac:spMkLst>
            <pc:docMk/>
            <pc:sldMk cId="0" sldId="322"/>
            <ac:spMk id="15" creationId="{7A5F0580-5EE9-419F-96EE-B6529EF6E7D0}"/>
          </ac:spMkLst>
        </pc:spChg>
        <pc:spChg chg="add">
          <ac:chgData name="NIEBIESKI, Claire (NHS LANCASHIRE AND SOUTH CUMBRIA ICB - 02G)" userId="f8fb3ac4-f394-4e38-9321-9e8467e53565" providerId="ADAL" clId="{01F57381-078D-4AA5-9D48-01B7905619A9}" dt="2024-06-06T19:21:39.654" v="210" actId="26606"/>
          <ac:spMkLst>
            <pc:docMk/>
            <pc:sldMk cId="0" sldId="322"/>
            <ac:spMk id="17" creationId="{7A5F0580-5EE9-419F-96EE-B6529EF6E7D0}"/>
          </ac:spMkLst>
        </pc:spChg>
        <pc:spChg chg="add">
          <ac:chgData name="NIEBIESKI, Claire (NHS LANCASHIRE AND SOUTH CUMBRIA ICB - 02G)" userId="f8fb3ac4-f394-4e38-9321-9e8467e53565" providerId="ADAL" clId="{01F57381-078D-4AA5-9D48-01B7905619A9}" dt="2024-06-06T19:21:39.654" v="210" actId="26606"/>
          <ac:spMkLst>
            <pc:docMk/>
            <pc:sldMk cId="0" sldId="322"/>
            <ac:spMk id="18" creationId="{6B5E2835-4E47-45B3-9CFE-732FF7B05472}"/>
          </ac:spMkLst>
        </pc:spChg>
        <pc:spChg chg="add">
          <ac:chgData name="NIEBIESKI, Claire (NHS LANCASHIRE AND SOUTH CUMBRIA ICB - 02G)" userId="f8fb3ac4-f394-4e38-9321-9e8467e53565" providerId="ADAL" clId="{01F57381-078D-4AA5-9D48-01B7905619A9}" dt="2024-06-06T19:21:39.654" v="210" actId="26606"/>
          <ac:spMkLst>
            <pc:docMk/>
            <pc:sldMk cId="0" sldId="322"/>
            <ac:spMk id="19" creationId="{5B45AD5D-AA52-4F7B-9362-576A39AD9E09}"/>
          </ac:spMkLst>
        </pc:spChg>
        <pc:spChg chg="add">
          <ac:chgData name="NIEBIESKI, Claire (NHS LANCASHIRE AND SOUTH CUMBRIA ICB - 02G)" userId="f8fb3ac4-f394-4e38-9321-9e8467e53565" providerId="ADAL" clId="{01F57381-078D-4AA5-9D48-01B7905619A9}" dt="2024-06-06T19:21:39.654" v="210" actId="26606"/>
          <ac:spMkLst>
            <pc:docMk/>
            <pc:sldMk cId="0" sldId="322"/>
            <ac:spMk id="20" creationId="{AEDD7960-4866-4399-BEF6-DD1431AB4E34}"/>
          </ac:spMkLst>
        </pc:spChg>
        <pc:spChg chg="add">
          <ac:chgData name="NIEBIESKI, Claire (NHS LANCASHIRE AND SOUTH CUMBRIA ICB - 02G)" userId="f8fb3ac4-f394-4e38-9321-9e8467e53565" providerId="ADAL" clId="{01F57381-078D-4AA5-9D48-01B7905619A9}" dt="2024-06-06T19:21:39.654" v="210" actId="26606"/>
          <ac:spMkLst>
            <pc:docMk/>
            <pc:sldMk cId="0" sldId="322"/>
            <ac:spMk id="21" creationId="{55D4142C-5077-457F-A6AD-3FECFDB39685}"/>
          </ac:spMkLst>
        </pc:spChg>
        <pc:picChg chg="mod">
          <ac:chgData name="NIEBIESKI, Claire (NHS LANCASHIRE AND SOUTH CUMBRIA ICB - 02G)" userId="f8fb3ac4-f394-4e38-9321-9e8467e53565" providerId="ADAL" clId="{01F57381-078D-4AA5-9D48-01B7905619A9}" dt="2024-06-06T19:21:39.654" v="210" actId="26606"/>
          <ac:picMkLst>
            <pc:docMk/>
            <pc:sldMk cId="0" sldId="322"/>
            <ac:picMk id="4" creationId="{555CC965-C814-D0B1-B41F-C26E504ADBD8}"/>
          </ac:picMkLst>
        </pc:picChg>
      </pc:sldChg>
      <pc:sldChg chg="del">
        <pc:chgData name="NIEBIESKI, Claire (NHS LANCASHIRE AND SOUTH CUMBRIA ICB - 02G)" userId="f8fb3ac4-f394-4e38-9321-9e8467e53565" providerId="ADAL" clId="{01F57381-078D-4AA5-9D48-01B7905619A9}" dt="2024-06-06T19:42:33.647" v="748" actId="47"/>
        <pc:sldMkLst>
          <pc:docMk/>
          <pc:sldMk cId="1856783740" sldId="599"/>
        </pc:sldMkLst>
      </pc:sldChg>
      <pc:sldChg chg="del">
        <pc:chgData name="NIEBIESKI, Claire (NHS LANCASHIRE AND SOUTH CUMBRIA ICB - 02G)" userId="f8fb3ac4-f394-4e38-9321-9e8467e53565" providerId="ADAL" clId="{01F57381-078D-4AA5-9D48-01B7905619A9}" dt="2024-06-06T19:41:48.284" v="736" actId="47"/>
        <pc:sldMkLst>
          <pc:docMk/>
          <pc:sldMk cId="3820229185" sldId="600"/>
        </pc:sldMkLst>
      </pc:sldChg>
      <pc:sldChg chg="del">
        <pc:chgData name="NIEBIESKI, Claire (NHS LANCASHIRE AND SOUTH CUMBRIA ICB - 02G)" userId="f8fb3ac4-f394-4e38-9321-9e8467e53565" providerId="ADAL" clId="{01F57381-078D-4AA5-9D48-01B7905619A9}" dt="2024-06-06T19:41:53.013" v="742" actId="47"/>
        <pc:sldMkLst>
          <pc:docMk/>
          <pc:sldMk cId="2504545417" sldId="610"/>
        </pc:sldMkLst>
      </pc:sldChg>
      <pc:sldChg chg="del">
        <pc:chgData name="NIEBIESKI, Claire (NHS LANCASHIRE AND SOUTH CUMBRIA ICB - 02G)" userId="f8fb3ac4-f394-4e38-9321-9e8467e53565" providerId="ADAL" clId="{01F57381-078D-4AA5-9D48-01B7905619A9}" dt="2024-06-06T19:41:54.044" v="743" actId="47"/>
        <pc:sldMkLst>
          <pc:docMk/>
          <pc:sldMk cId="1983169106" sldId="611"/>
        </pc:sldMkLst>
      </pc:sldChg>
      <pc:sldChg chg="del">
        <pc:chgData name="NIEBIESKI, Claire (NHS LANCASHIRE AND SOUTH CUMBRIA ICB - 02G)" userId="f8fb3ac4-f394-4e38-9321-9e8467e53565" providerId="ADAL" clId="{01F57381-078D-4AA5-9D48-01B7905619A9}" dt="2024-06-06T19:41:48.802" v="737" actId="47"/>
        <pc:sldMkLst>
          <pc:docMk/>
          <pc:sldMk cId="3568749015" sldId="612"/>
        </pc:sldMkLst>
      </pc:sldChg>
      <pc:sldChg chg="del">
        <pc:chgData name="NIEBIESKI, Claire (NHS LANCASHIRE AND SOUTH CUMBRIA ICB - 02G)" userId="f8fb3ac4-f394-4e38-9321-9e8467e53565" providerId="ADAL" clId="{01F57381-078D-4AA5-9D48-01B7905619A9}" dt="2024-06-06T19:41:58.748" v="744" actId="47"/>
        <pc:sldMkLst>
          <pc:docMk/>
          <pc:sldMk cId="2147819603" sldId="613"/>
        </pc:sldMkLst>
      </pc:sldChg>
      <pc:sldChg chg="del">
        <pc:chgData name="NIEBIESKI, Claire (NHS LANCASHIRE AND SOUTH CUMBRIA ICB - 02G)" userId="f8fb3ac4-f394-4e38-9321-9e8467e53565" providerId="ADAL" clId="{01F57381-078D-4AA5-9D48-01B7905619A9}" dt="2024-06-06T19:41:50.320" v="739" actId="47"/>
        <pc:sldMkLst>
          <pc:docMk/>
          <pc:sldMk cId="2101526264" sldId="614"/>
        </pc:sldMkLst>
      </pc:sldChg>
      <pc:sldChg chg="del">
        <pc:chgData name="NIEBIESKI, Claire (NHS LANCASHIRE AND SOUTH CUMBRIA ICB - 02G)" userId="f8fb3ac4-f394-4e38-9321-9e8467e53565" providerId="ADAL" clId="{01F57381-078D-4AA5-9D48-01B7905619A9}" dt="2024-06-06T19:41:59.650" v="745" actId="47"/>
        <pc:sldMkLst>
          <pc:docMk/>
          <pc:sldMk cId="2284765597" sldId="615"/>
        </pc:sldMkLst>
      </pc:sldChg>
      <pc:sldChg chg="del">
        <pc:chgData name="NIEBIESKI, Claire (NHS LANCASHIRE AND SOUTH CUMBRIA ICB - 02G)" userId="f8fb3ac4-f394-4e38-9321-9e8467e53565" providerId="ADAL" clId="{01F57381-078D-4AA5-9D48-01B7905619A9}" dt="2024-06-06T19:41:51.109" v="740" actId="47"/>
        <pc:sldMkLst>
          <pc:docMk/>
          <pc:sldMk cId="414727406" sldId="616"/>
        </pc:sldMkLst>
      </pc:sldChg>
      <pc:sldChg chg="del">
        <pc:chgData name="NIEBIESKI, Claire (NHS LANCASHIRE AND SOUTH CUMBRIA ICB - 02G)" userId="f8fb3ac4-f394-4e38-9321-9e8467e53565" providerId="ADAL" clId="{01F57381-078D-4AA5-9D48-01B7905619A9}" dt="2024-06-06T19:41:51.908" v="741" actId="47"/>
        <pc:sldMkLst>
          <pc:docMk/>
          <pc:sldMk cId="757745989" sldId="617"/>
        </pc:sldMkLst>
      </pc:sldChg>
      <pc:sldChg chg="del">
        <pc:chgData name="NIEBIESKI, Claire (NHS LANCASHIRE AND SOUTH CUMBRIA ICB - 02G)" userId="f8fb3ac4-f394-4e38-9321-9e8467e53565" providerId="ADAL" clId="{01F57381-078D-4AA5-9D48-01B7905619A9}" dt="2024-06-06T19:41:49.512" v="738" actId="47"/>
        <pc:sldMkLst>
          <pc:docMk/>
          <pc:sldMk cId="2536375449" sldId="618"/>
        </pc:sldMkLst>
      </pc:sldChg>
      <pc:sldChg chg="addSp modSp new mod">
        <pc:chgData name="NIEBIESKI, Claire (NHS LANCASHIRE AND SOUTH CUMBRIA ICB - 02G)" userId="f8fb3ac4-f394-4e38-9321-9e8467e53565" providerId="ADAL" clId="{01F57381-078D-4AA5-9D48-01B7905619A9}" dt="2024-06-06T19:43:40.708" v="752" actId="207"/>
        <pc:sldMkLst>
          <pc:docMk/>
          <pc:sldMk cId="3499274704" sldId="619"/>
        </pc:sldMkLst>
        <pc:spChg chg="mod">
          <ac:chgData name="NIEBIESKI, Claire (NHS LANCASHIRE AND SOUTH CUMBRIA ICB - 02G)" userId="f8fb3ac4-f394-4e38-9321-9e8467e53565" providerId="ADAL" clId="{01F57381-078D-4AA5-9D48-01B7905619A9}" dt="2024-06-06T19:26:11.060" v="244" actId="113"/>
          <ac:spMkLst>
            <pc:docMk/>
            <pc:sldMk cId="3499274704" sldId="619"/>
            <ac:spMk id="2" creationId="{164BA14D-095D-E7F8-7A0E-A81EE9D23B73}"/>
          </ac:spMkLst>
        </pc:spChg>
        <pc:spChg chg="mod">
          <ac:chgData name="NIEBIESKI, Claire (NHS LANCASHIRE AND SOUTH CUMBRIA ICB - 02G)" userId="f8fb3ac4-f394-4e38-9321-9e8467e53565" providerId="ADAL" clId="{01F57381-078D-4AA5-9D48-01B7905619A9}" dt="2024-06-06T19:43:40.708" v="752" actId="207"/>
          <ac:spMkLst>
            <pc:docMk/>
            <pc:sldMk cId="3499274704" sldId="619"/>
            <ac:spMk id="3" creationId="{F370A40C-3674-CFBB-EDF2-B851DD497F9C}"/>
          </ac:spMkLst>
        </pc:spChg>
        <pc:spChg chg="add mod">
          <ac:chgData name="NIEBIESKI, Claire (NHS LANCASHIRE AND SOUTH CUMBRIA ICB - 02G)" userId="f8fb3ac4-f394-4e38-9321-9e8467e53565" providerId="ADAL" clId="{01F57381-078D-4AA5-9D48-01B7905619A9}" dt="2024-06-06T19:19:30.119" v="191" actId="1076"/>
          <ac:spMkLst>
            <pc:docMk/>
            <pc:sldMk cId="3499274704" sldId="619"/>
            <ac:spMk id="11" creationId="{10A0BBC6-823C-E83E-E3EE-9A10F2916AC5}"/>
          </ac:spMkLst>
        </pc:spChg>
        <pc:picChg chg="add mod">
          <ac:chgData name="NIEBIESKI, Claire (NHS LANCASHIRE AND SOUTH CUMBRIA ICB - 02G)" userId="f8fb3ac4-f394-4e38-9321-9e8467e53565" providerId="ADAL" clId="{01F57381-078D-4AA5-9D48-01B7905619A9}" dt="2024-06-06T19:20:13.780" v="199" actId="14100"/>
          <ac:picMkLst>
            <pc:docMk/>
            <pc:sldMk cId="3499274704" sldId="619"/>
            <ac:picMk id="6" creationId="{C6D3B9C2-FC5F-D6C5-5489-4E0A94578953}"/>
          </ac:picMkLst>
        </pc:picChg>
        <pc:picChg chg="add mod">
          <ac:chgData name="NIEBIESKI, Claire (NHS LANCASHIRE AND SOUTH CUMBRIA ICB - 02G)" userId="f8fb3ac4-f394-4e38-9321-9e8467e53565" providerId="ADAL" clId="{01F57381-078D-4AA5-9D48-01B7905619A9}" dt="2024-06-06T19:19:57.753" v="194" actId="1076"/>
          <ac:picMkLst>
            <pc:docMk/>
            <pc:sldMk cId="3499274704" sldId="619"/>
            <ac:picMk id="8" creationId="{65CF29DD-AFFB-BD0F-7FAD-3E370FCD4941}"/>
          </ac:picMkLst>
        </pc:picChg>
        <pc:picChg chg="add mod">
          <ac:chgData name="NIEBIESKI, Claire (NHS LANCASHIRE AND SOUTH CUMBRIA ICB - 02G)" userId="f8fb3ac4-f394-4e38-9321-9e8467e53565" providerId="ADAL" clId="{01F57381-078D-4AA5-9D48-01B7905619A9}" dt="2024-06-06T19:20:04.711" v="196" actId="14100"/>
          <ac:picMkLst>
            <pc:docMk/>
            <pc:sldMk cId="3499274704" sldId="619"/>
            <ac:picMk id="10" creationId="{F9F86023-B87A-6181-FF79-33FF7E1F5DAC}"/>
          </ac:picMkLst>
        </pc:picChg>
      </pc:sldChg>
      <pc:sldChg chg="addSp modSp new mod setBg">
        <pc:chgData name="NIEBIESKI, Claire (NHS LANCASHIRE AND SOUTH CUMBRIA ICB - 02G)" userId="f8fb3ac4-f394-4e38-9321-9e8467e53565" providerId="ADAL" clId="{01F57381-078D-4AA5-9D48-01B7905619A9}" dt="2024-06-06T19:36:53.545" v="444" actId="14100"/>
        <pc:sldMkLst>
          <pc:docMk/>
          <pc:sldMk cId="1468639504" sldId="643"/>
        </pc:sldMkLst>
        <pc:spChg chg="mod">
          <ac:chgData name="NIEBIESKI, Claire (NHS LANCASHIRE AND SOUTH CUMBRIA ICB - 02G)" userId="f8fb3ac4-f394-4e38-9321-9e8467e53565" providerId="ADAL" clId="{01F57381-078D-4AA5-9D48-01B7905619A9}" dt="2024-06-06T19:36:53.545" v="444" actId="14100"/>
          <ac:spMkLst>
            <pc:docMk/>
            <pc:sldMk cId="1468639504" sldId="643"/>
            <ac:spMk id="2" creationId="{FE8CFB2D-F54D-A4B7-C3B0-AB2926D16419}"/>
          </ac:spMkLst>
        </pc:spChg>
        <pc:spChg chg="mod">
          <ac:chgData name="NIEBIESKI, Claire (NHS LANCASHIRE AND SOUTH CUMBRIA ICB - 02G)" userId="f8fb3ac4-f394-4e38-9321-9e8467e53565" providerId="ADAL" clId="{01F57381-078D-4AA5-9D48-01B7905619A9}" dt="2024-06-06T19:36:02.025" v="421" actId="20577"/>
          <ac:spMkLst>
            <pc:docMk/>
            <pc:sldMk cId="1468639504" sldId="643"/>
            <ac:spMk id="3" creationId="{5DA1BB2F-7245-7D45-111E-E99F518177F3}"/>
          </ac:spMkLst>
        </pc:spChg>
        <pc:spChg chg="mod">
          <ac:chgData name="NIEBIESKI, Claire (NHS LANCASHIRE AND SOUTH CUMBRIA ICB - 02G)" userId="f8fb3ac4-f394-4e38-9321-9e8467e53565" providerId="ADAL" clId="{01F57381-078D-4AA5-9D48-01B7905619A9}" dt="2024-06-06T19:34:54.037" v="395" actId="26606"/>
          <ac:spMkLst>
            <pc:docMk/>
            <pc:sldMk cId="1468639504" sldId="643"/>
            <ac:spMk id="4" creationId="{31A8719E-6A81-B857-F165-06D98F831126}"/>
          </ac:spMkLst>
        </pc:spChg>
        <pc:spChg chg="add mod">
          <ac:chgData name="NIEBIESKI, Claire (NHS LANCASHIRE AND SOUTH CUMBRIA ICB - 02G)" userId="f8fb3ac4-f394-4e38-9321-9e8467e53565" providerId="ADAL" clId="{01F57381-078D-4AA5-9D48-01B7905619A9}" dt="2024-06-06T19:34:54.037" v="395" actId="26606"/>
          <ac:spMkLst>
            <pc:docMk/>
            <pc:sldMk cId="1468639504" sldId="643"/>
            <ac:spMk id="7" creationId="{42E605E5-600C-075C-A5E4-C7EC852D9D7F}"/>
          </ac:spMkLst>
        </pc:spChg>
        <pc:spChg chg="add">
          <ac:chgData name="NIEBIESKI, Claire (NHS LANCASHIRE AND SOUTH CUMBRIA ICB - 02G)" userId="f8fb3ac4-f394-4e38-9321-9e8467e53565" providerId="ADAL" clId="{01F57381-078D-4AA5-9D48-01B7905619A9}" dt="2024-06-06T19:34:54.037" v="395" actId="26606"/>
          <ac:spMkLst>
            <pc:docMk/>
            <pc:sldMk cId="1468639504" sldId="643"/>
            <ac:spMk id="12" creationId="{8FC9BE17-9A7B-462D-AE50-3D8777387304}"/>
          </ac:spMkLst>
        </pc:spChg>
        <pc:spChg chg="add">
          <ac:chgData name="NIEBIESKI, Claire (NHS LANCASHIRE AND SOUTH CUMBRIA ICB - 02G)" userId="f8fb3ac4-f394-4e38-9321-9e8467e53565" providerId="ADAL" clId="{01F57381-078D-4AA5-9D48-01B7905619A9}" dt="2024-06-06T19:34:54.037" v="395" actId="26606"/>
          <ac:spMkLst>
            <pc:docMk/>
            <pc:sldMk cId="1468639504" sldId="643"/>
            <ac:spMk id="14" creationId="{3EBE8569-6AEC-4B8C-8D53-2DE337CDBA65}"/>
          </ac:spMkLst>
        </pc:spChg>
        <pc:spChg chg="add">
          <ac:chgData name="NIEBIESKI, Claire (NHS LANCASHIRE AND SOUTH CUMBRIA ICB - 02G)" userId="f8fb3ac4-f394-4e38-9321-9e8467e53565" providerId="ADAL" clId="{01F57381-078D-4AA5-9D48-01B7905619A9}" dt="2024-06-06T19:34:54.037" v="395" actId="26606"/>
          <ac:spMkLst>
            <pc:docMk/>
            <pc:sldMk cId="1468639504" sldId="643"/>
            <ac:spMk id="16" creationId="{55D4142C-5077-457F-A6AD-3FECFDB39685}"/>
          </ac:spMkLst>
        </pc:spChg>
        <pc:spChg chg="add">
          <ac:chgData name="NIEBIESKI, Claire (NHS LANCASHIRE AND SOUTH CUMBRIA ICB - 02G)" userId="f8fb3ac4-f394-4e38-9321-9e8467e53565" providerId="ADAL" clId="{01F57381-078D-4AA5-9D48-01B7905619A9}" dt="2024-06-06T19:34:54.037" v="395" actId="26606"/>
          <ac:spMkLst>
            <pc:docMk/>
            <pc:sldMk cId="1468639504" sldId="643"/>
            <ac:spMk id="18" creationId="{7A5F0580-5EE9-419F-96EE-B6529EF6E7D0}"/>
          </ac:spMkLst>
        </pc:spChg>
        <pc:picChg chg="add mod ord">
          <ac:chgData name="NIEBIESKI, Claire (NHS LANCASHIRE AND SOUTH CUMBRIA ICB - 02G)" userId="f8fb3ac4-f394-4e38-9321-9e8467e53565" providerId="ADAL" clId="{01F57381-078D-4AA5-9D48-01B7905619A9}" dt="2024-06-06T19:34:54.037" v="395" actId="26606"/>
          <ac:picMkLst>
            <pc:docMk/>
            <pc:sldMk cId="1468639504" sldId="643"/>
            <ac:picMk id="6" creationId="{CF010606-5EE8-C2CC-5EC6-313CB9ED78E5}"/>
          </ac:picMkLst>
        </pc:picChg>
      </pc:sldChg>
      <pc:sldChg chg="new del">
        <pc:chgData name="NIEBIESKI, Claire (NHS LANCASHIRE AND SOUTH CUMBRIA ICB - 02G)" userId="f8fb3ac4-f394-4e38-9321-9e8467e53565" providerId="ADAL" clId="{01F57381-078D-4AA5-9D48-01B7905619A9}" dt="2024-06-06T19:42:32.509" v="747" actId="47"/>
        <pc:sldMkLst>
          <pc:docMk/>
          <pc:sldMk cId="574349383" sldId="644"/>
        </pc:sldMkLst>
      </pc:sldChg>
      <pc:sldChg chg="modSp new del mod">
        <pc:chgData name="NIEBIESKI, Claire (NHS LANCASHIRE AND SOUTH CUMBRIA ICB - 02G)" userId="f8fb3ac4-f394-4e38-9321-9e8467e53565" providerId="ADAL" clId="{01F57381-078D-4AA5-9D48-01B7905619A9}" dt="2024-06-06T19:41:46.792" v="735" actId="47"/>
        <pc:sldMkLst>
          <pc:docMk/>
          <pc:sldMk cId="938275540" sldId="644"/>
        </pc:sldMkLst>
        <pc:spChg chg="mod">
          <ac:chgData name="NIEBIESKI, Claire (NHS LANCASHIRE AND SOUTH CUMBRIA ICB - 02G)" userId="f8fb3ac4-f394-4e38-9321-9e8467e53565" providerId="ADAL" clId="{01F57381-078D-4AA5-9D48-01B7905619A9}" dt="2024-06-06T19:37:32.764" v="479" actId="20577"/>
          <ac:spMkLst>
            <pc:docMk/>
            <pc:sldMk cId="938275540" sldId="644"/>
            <ac:spMk id="2" creationId="{07D71F82-CAC1-C77A-B937-F6E9CD06B777}"/>
          </ac:spMkLst>
        </pc:spChg>
        <pc:spChg chg="mod">
          <ac:chgData name="NIEBIESKI, Claire (NHS LANCASHIRE AND SOUTH CUMBRIA ICB - 02G)" userId="f8fb3ac4-f394-4e38-9321-9e8467e53565" providerId="ADAL" clId="{01F57381-078D-4AA5-9D48-01B7905619A9}" dt="2024-06-06T19:41:22.068" v="734" actId="20577"/>
          <ac:spMkLst>
            <pc:docMk/>
            <pc:sldMk cId="938275540" sldId="644"/>
            <ac:spMk id="3" creationId="{3B24E15C-0274-980F-EDB1-29C951286A5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A694B2-5201-44A3-9A60-DB82445B30E5}" type="doc">
      <dgm:prSet loTypeId="urn:microsoft.com/office/officeart/2005/8/layout/radial5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917971C1-47B9-429F-BF3D-FB371E35A5D7}">
      <dgm:prSet phldrT="[Text]" custT="1"/>
      <dgm:spPr>
        <a:xfrm>
          <a:off x="1315441" y="29357"/>
          <a:ext cx="741708" cy="434291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 sz="11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19 Bed, Intensive supported housing</a:t>
          </a:r>
        </a:p>
      </dgm:t>
    </dgm:pt>
    <dgm:pt modelId="{3DAC5B09-4606-4E5B-8211-598DF40E72BC}" type="parTrans" cxnId="{134DCEB4-1738-43EA-8D60-01C5DFA9B111}">
      <dgm:prSet custT="1"/>
      <dgm:spPr>
        <a:xfrm rot="16200000">
          <a:off x="1521093" y="646419"/>
          <a:ext cx="330403" cy="276564"/>
        </a:xfrm>
        <a:prstGeom prst="rightArrow">
          <a:avLst>
            <a:gd name="adj1" fmla="val 60000"/>
            <a:gd name="adj2" fmla="val 5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GB" sz="18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8FF014B-F46F-404F-B007-C1D064136307}" type="sibTrans" cxnId="{134DCEB4-1738-43EA-8D60-01C5DFA9B111}">
      <dgm:prSet/>
      <dgm:spPr/>
      <dgm:t>
        <a:bodyPr/>
        <a:lstStyle/>
        <a:p>
          <a:endParaRPr lang="en-GB" sz="2400"/>
        </a:p>
      </dgm:t>
    </dgm:pt>
    <dgm:pt modelId="{A1B33202-1777-4D05-8864-201906F1E947}">
      <dgm:prSet phldrT="[Text]" custT="1"/>
      <dgm:spPr>
        <a:xfrm>
          <a:off x="0" y="1773563"/>
          <a:ext cx="741708" cy="434291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 sz="11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Alcohol Assertive  Outreach Workstream </a:t>
          </a:r>
        </a:p>
      </dgm:t>
    </dgm:pt>
    <dgm:pt modelId="{A0EF516B-07FA-4D89-8929-9467358AE65E}" type="parTrans" cxnId="{F2B36310-950E-4E46-A6BD-2A656C10953A}">
      <dgm:prSet custT="1"/>
      <dgm:spPr>
        <a:xfrm rot="9741742">
          <a:off x="811342" y="1669620"/>
          <a:ext cx="268957" cy="276564"/>
        </a:xfrm>
        <a:prstGeom prst="rightArrow">
          <a:avLst>
            <a:gd name="adj1" fmla="val 60000"/>
            <a:gd name="adj2" fmla="val 50000"/>
          </a:avLst>
        </a:prstGeom>
        <a:solidFill>
          <a:srgbClr val="4BACC6">
            <a:lumMod val="60000"/>
            <a:lumOff val="4000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GB" sz="18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FE31EE2-CD5D-48A8-A0F9-03CAACD80CB5}" type="sibTrans" cxnId="{F2B36310-950E-4E46-A6BD-2A656C10953A}">
      <dgm:prSet/>
      <dgm:spPr/>
      <dgm:t>
        <a:bodyPr/>
        <a:lstStyle/>
        <a:p>
          <a:endParaRPr lang="en-GB" sz="2400"/>
        </a:p>
      </dgm:t>
    </dgm:pt>
    <dgm:pt modelId="{D2F3B4B9-0D5E-48C9-80BB-6D06BCE01EFD}">
      <dgm:prSet phldrT="[Text]" custT="1"/>
      <dgm:spPr>
        <a:xfrm>
          <a:off x="802376" y="2593647"/>
          <a:ext cx="741708" cy="434291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 sz="11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Well Fed Social Supermarket</a:t>
          </a:r>
        </a:p>
      </dgm:t>
    </dgm:pt>
    <dgm:pt modelId="{55FE018B-FD16-4834-9199-38A5EF8D4288}" type="parTrans" cxnId="{993186E9-1163-48BC-BC6F-6F30D848C5A6}">
      <dgm:prSet custT="1"/>
      <dgm:spPr>
        <a:xfrm rot="6750324">
          <a:off x="1218581" y="2166499"/>
          <a:ext cx="328603" cy="276564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GB" sz="18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2185B81-C3E6-4EEE-83EE-58DA4543378E}" type="sibTrans" cxnId="{993186E9-1163-48BC-BC6F-6F30D848C5A6}">
      <dgm:prSet/>
      <dgm:spPr/>
      <dgm:t>
        <a:bodyPr/>
        <a:lstStyle/>
        <a:p>
          <a:endParaRPr lang="en-GB" sz="2400"/>
        </a:p>
      </dgm:t>
    </dgm:pt>
    <dgm:pt modelId="{0ED53EED-AA92-48A6-A883-781AADB44799}">
      <dgm:prSet phldrT="[Text]" custT="1"/>
      <dgm:spPr>
        <a:xfrm>
          <a:off x="0" y="2332028"/>
          <a:ext cx="741708" cy="434291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 sz="11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Food Clubs each week with homeless partners</a:t>
          </a:r>
        </a:p>
      </dgm:t>
    </dgm:pt>
    <dgm:pt modelId="{AE054A93-8834-4A06-828F-103F15BFAA26}" type="parTrans" cxnId="{63C1DE7C-6271-4538-B3E5-46A4CE0B7B52}">
      <dgm:prSet custT="1"/>
      <dgm:spPr>
        <a:xfrm rot="8604394">
          <a:off x="724627" y="1983732"/>
          <a:ext cx="443069" cy="276564"/>
        </a:xfrm>
        <a:prstGeom prst="rightArrow">
          <a:avLst>
            <a:gd name="adj1" fmla="val 60000"/>
            <a:gd name="adj2" fmla="val 5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GB" sz="18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CC70879-DBA6-4C8D-AF68-082F8D7690EF}" type="sibTrans" cxnId="{63C1DE7C-6271-4538-B3E5-46A4CE0B7B52}">
      <dgm:prSet/>
      <dgm:spPr/>
      <dgm:t>
        <a:bodyPr/>
        <a:lstStyle/>
        <a:p>
          <a:endParaRPr lang="en-GB" sz="2400"/>
        </a:p>
      </dgm:t>
    </dgm:pt>
    <dgm:pt modelId="{1788568D-E5A1-4019-A217-FEB139AE7E89}">
      <dgm:prSet phldrT="[Text]" custT="1"/>
      <dgm:spPr>
        <a:xfrm>
          <a:off x="530332" y="123794"/>
          <a:ext cx="741708" cy="434291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 sz="11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Royal Lancaster Infirmiry Alcohol Liason Service</a:t>
          </a:r>
        </a:p>
      </dgm:t>
    </dgm:pt>
    <dgm:pt modelId="{CB716E34-BCAA-4409-9648-ECFBCC391DBE}" type="parTrans" cxnId="{CACA7F32-F1DF-4F89-B105-7E5598FCFF68}">
      <dgm:prSet custT="1"/>
      <dgm:spPr>
        <a:xfrm rot="14248938">
          <a:off x="1039411" y="719042"/>
          <a:ext cx="381943" cy="276564"/>
        </a:xfrm>
        <a:prstGeom prst="rightArrow">
          <a:avLst>
            <a:gd name="adj1" fmla="val 60000"/>
            <a:gd name="adj2" fmla="val 50000"/>
          </a:avLst>
        </a:prstGeom>
        <a:solidFill>
          <a:srgbClr val="54AAA8"/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GB" sz="18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01585CA-89DE-4A48-9F42-2201D0C5046C}" type="sibTrans" cxnId="{CACA7F32-F1DF-4F89-B105-7E5598FCFF68}">
      <dgm:prSet/>
      <dgm:spPr/>
      <dgm:t>
        <a:bodyPr/>
        <a:lstStyle/>
        <a:p>
          <a:endParaRPr lang="en-GB" sz="2400"/>
        </a:p>
      </dgm:t>
    </dgm:pt>
    <dgm:pt modelId="{97A263EF-59FE-4D3D-99BB-766B4B695626}">
      <dgm:prSet custT="1"/>
      <dgm:spPr>
        <a:xfrm>
          <a:off x="2433989" y="582127"/>
          <a:ext cx="728647" cy="488055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 sz="11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Sub Contractwith CGL Substance Misuse Service</a:t>
          </a:r>
        </a:p>
      </dgm:t>
    </dgm:pt>
    <dgm:pt modelId="{089D10C9-73F2-4442-BEC0-67F2C0D4A953}" type="parTrans" cxnId="{1133B1B6-9C72-475D-B259-B9774C2FC374}">
      <dgm:prSet/>
      <dgm:spPr>
        <a:xfrm rot="19567972">
          <a:off x="2187352" y="1007115"/>
          <a:ext cx="270577" cy="276564"/>
        </a:xfrm>
        <a:prstGeom prst="rightArrow">
          <a:avLst>
            <a:gd name="adj1" fmla="val 60000"/>
            <a:gd name="adj2" fmla="val 5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GB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4E5ACB3-120E-46A1-A52D-39D361D36510}" type="sibTrans" cxnId="{1133B1B6-9C72-475D-B259-B9774C2FC374}">
      <dgm:prSet/>
      <dgm:spPr/>
      <dgm:t>
        <a:bodyPr/>
        <a:lstStyle/>
        <a:p>
          <a:endParaRPr lang="en-GB"/>
        </a:p>
      </dgm:t>
    </dgm:pt>
    <dgm:pt modelId="{3B76546C-39F8-44C8-833B-5416737A581D}">
      <dgm:prSet custT="1"/>
      <dgm:spPr>
        <a:xfrm>
          <a:off x="2264096" y="2276093"/>
          <a:ext cx="787321" cy="488055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 sz="11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Changing Futures Complex Needs Worksstream </a:t>
          </a:r>
        </a:p>
      </dgm:t>
    </dgm:pt>
    <dgm:pt modelId="{3520BDB5-F40B-477A-BA4B-F175CE4DD96A}" type="parTrans" cxnId="{EEDB04B0-B76C-4553-AFF7-678A71373370}">
      <dgm:prSet/>
      <dgm:spPr>
        <a:xfrm rot="2657340">
          <a:off x="2096460" y="1977153"/>
          <a:ext cx="292882" cy="276564"/>
        </a:xfrm>
        <a:prstGeom prst="rightArrow">
          <a:avLst>
            <a:gd name="adj1" fmla="val 60000"/>
            <a:gd name="adj2" fmla="val 5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GB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3FF97DB-69B9-4E71-8F87-CEC9A011C734}" type="sibTrans" cxnId="{EEDB04B0-B76C-4553-AFF7-678A71373370}">
      <dgm:prSet/>
      <dgm:spPr/>
      <dgm:t>
        <a:bodyPr/>
        <a:lstStyle/>
        <a:p>
          <a:endParaRPr lang="en-GB"/>
        </a:p>
      </dgm:t>
    </dgm:pt>
    <dgm:pt modelId="{D6A9F4D3-B35A-45C0-8794-D60270970167}">
      <dgm:prSet custT="1"/>
      <dgm:spPr>
        <a:xfrm>
          <a:off x="4574" y="1168619"/>
          <a:ext cx="730834" cy="488055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 sz="11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L/E Training provision for schools, etc</a:t>
          </a:r>
        </a:p>
      </dgm:t>
    </dgm:pt>
    <dgm:pt modelId="{325808B2-A556-4C54-B79A-893D0510D174}" type="parTrans" cxnId="{32ED3B0E-38EB-45F1-AEDC-5EBF35F3FBC6}">
      <dgm:prSet/>
      <dgm:spPr>
        <a:xfrm rot="11215385">
          <a:off x="835016" y="1344614"/>
          <a:ext cx="227076" cy="276564"/>
        </a:xfrm>
        <a:prstGeom prst="rightArrow">
          <a:avLst>
            <a:gd name="adj1" fmla="val 60000"/>
            <a:gd name="adj2" fmla="val 5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GB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46AA4D7-2481-46BF-AA83-1912330317F2}" type="sibTrans" cxnId="{32ED3B0E-38EB-45F1-AEDC-5EBF35F3FBC6}">
      <dgm:prSet/>
      <dgm:spPr/>
      <dgm:t>
        <a:bodyPr/>
        <a:lstStyle/>
        <a:p>
          <a:endParaRPr lang="en-GB"/>
        </a:p>
      </dgm:t>
    </dgm:pt>
    <dgm:pt modelId="{50D4576B-D609-40CF-89C4-CBC70557702C}">
      <dgm:prSet phldrT="[Text]" custT="1"/>
      <dgm:spPr>
        <a:xfrm>
          <a:off x="1150077" y="1087052"/>
          <a:ext cx="1072436" cy="970845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 sz="16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NORTH LANCASHIRE</a:t>
          </a:r>
          <a:endParaRPr lang="en-GB" sz="16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F0A2BA5-A33E-4F47-A73D-A41BAC629153}" type="sibTrans" cxnId="{3E521948-74A5-499E-B159-627CA33DABB7}">
      <dgm:prSet/>
      <dgm:spPr/>
      <dgm:t>
        <a:bodyPr/>
        <a:lstStyle/>
        <a:p>
          <a:endParaRPr lang="en-GB" sz="2400"/>
        </a:p>
      </dgm:t>
    </dgm:pt>
    <dgm:pt modelId="{E1F38852-5FC4-4CFE-BA5B-4BE07B516241}" type="parTrans" cxnId="{3E521948-74A5-499E-B159-627CA33DABB7}">
      <dgm:prSet/>
      <dgm:spPr/>
      <dgm:t>
        <a:bodyPr/>
        <a:lstStyle/>
        <a:p>
          <a:endParaRPr lang="en-GB" sz="2400"/>
        </a:p>
      </dgm:t>
    </dgm:pt>
    <dgm:pt modelId="{16C688C8-71D3-44AA-AAF4-53F09B721D1D}">
      <dgm:prSet custT="1"/>
      <dgm:spPr/>
      <dgm:t>
        <a:bodyPr/>
        <a:lstStyle/>
        <a:p>
          <a:r>
            <a:rPr lang="en-GB" sz="1100" dirty="0"/>
            <a:t>Bay Medical Primary Care Network </a:t>
          </a:r>
          <a:r>
            <a:rPr lang="en-GB" sz="1100"/>
            <a:t>inreach</a:t>
          </a:r>
          <a:r>
            <a:rPr lang="en-GB" sz="1100" dirty="0"/>
            <a:t> and outreach model</a:t>
          </a:r>
        </a:p>
      </dgm:t>
    </dgm:pt>
    <dgm:pt modelId="{A83BF18A-0BC1-45F4-8163-40FFB97E1BC6}" type="parTrans" cxnId="{5E369EB8-2CC7-4CB6-BEA6-9C9655AB6D61}">
      <dgm:prSet/>
      <dgm:spPr/>
      <dgm:t>
        <a:bodyPr/>
        <a:lstStyle/>
        <a:p>
          <a:endParaRPr lang="en-GB"/>
        </a:p>
      </dgm:t>
    </dgm:pt>
    <dgm:pt modelId="{B9249F5E-F751-48FD-B8EC-66937F479030}" type="sibTrans" cxnId="{5E369EB8-2CC7-4CB6-BEA6-9C9655AB6D61}">
      <dgm:prSet/>
      <dgm:spPr/>
      <dgm:t>
        <a:bodyPr/>
        <a:lstStyle/>
        <a:p>
          <a:endParaRPr lang="en-GB"/>
        </a:p>
      </dgm:t>
    </dgm:pt>
    <dgm:pt modelId="{0D805992-C6B5-499F-99D5-2654DCD3CC13}">
      <dgm:prSet custT="1"/>
      <dgm:spPr/>
      <dgm:t>
        <a:bodyPr/>
        <a:lstStyle/>
        <a:p>
          <a:r>
            <a:rPr lang="en-GB" sz="1100" dirty="0" err="1"/>
            <a:t>Facilited</a:t>
          </a:r>
          <a:r>
            <a:rPr lang="en-GB" sz="1100" dirty="0"/>
            <a:t> Access to Mutual Aid</a:t>
          </a:r>
        </a:p>
      </dgm:t>
    </dgm:pt>
    <dgm:pt modelId="{D1A9F12F-0A96-42ED-AEE3-B89455CDC258}" type="parTrans" cxnId="{49C7DF91-0FB0-4561-99E7-A7BAB3EE38FC}">
      <dgm:prSet/>
      <dgm:spPr/>
      <dgm:t>
        <a:bodyPr/>
        <a:lstStyle/>
        <a:p>
          <a:endParaRPr lang="en-GB"/>
        </a:p>
      </dgm:t>
    </dgm:pt>
    <dgm:pt modelId="{BF0F3CDB-2FE9-45E9-A58A-BC3516C78573}" type="sibTrans" cxnId="{49C7DF91-0FB0-4561-99E7-A7BAB3EE38FC}">
      <dgm:prSet/>
      <dgm:spPr/>
      <dgm:t>
        <a:bodyPr/>
        <a:lstStyle/>
        <a:p>
          <a:endParaRPr lang="en-GB"/>
        </a:p>
      </dgm:t>
    </dgm:pt>
    <dgm:pt modelId="{CFC24F60-E3CF-42A4-9747-2D321221E17B}">
      <dgm:prSet custT="1"/>
      <dgm:spPr/>
      <dgm:t>
        <a:bodyPr/>
        <a:lstStyle/>
        <a:p>
          <a:r>
            <a:rPr lang="en-GB" sz="1100" dirty="0"/>
            <a:t>7-day Electronic Platform</a:t>
          </a:r>
        </a:p>
      </dgm:t>
    </dgm:pt>
    <dgm:pt modelId="{8DBD620C-FF13-4008-B610-E02F2A19B725}" type="parTrans" cxnId="{FED69204-B739-420A-BFF9-093BFA90943C}">
      <dgm:prSet/>
      <dgm:spPr/>
      <dgm:t>
        <a:bodyPr/>
        <a:lstStyle/>
        <a:p>
          <a:endParaRPr lang="en-GB"/>
        </a:p>
      </dgm:t>
    </dgm:pt>
    <dgm:pt modelId="{F8490159-696B-4597-A695-04533E980BF4}" type="sibTrans" cxnId="{FED69204-B739-420A-BFF9-093BFA90943C}">
      <dgm:prSet/>
      <dgm:spPr/>
      <dgm:t>
        <a:bodyPr/>
        <a:lstStyle/>
        <a:p>
          <a:endParaRPr lang="en-GB"/>
        </a:p>
      </dgm:t>
    </dgm:pt>
    <dgm:pt modelId="{66A9C3CA-A03F-4BFD-8B3F-DA32C96770E5}">
      <dgm:prSet custT="1"/>
      <dgm:spPr/>
      <dgm:t>
        <a:bodyPr/>
        <a:lstStyle/>
        <a:p>
          <a:r>
            <a:rPr lang="en-GB" sz="1100" dirty="0"/>
            <a:t>Out of hours Recovery Support provision for all cohorts</a:t>
          </a:r>
        </a:p>
      </dgm:t>
    </dgm:pt>
    <dgm:pt modelId="{D2DD9150-B64B-4CE3-9094-7E71710A7CB8}" type="parTrans" cxnId="{B66AE660-83D1-40DD-8DF4-A0B617E00AF5}">
      <dgm:prSet/>
      <dgm:spPr/>
      <dgm:t>
        <a:bodyPr/>
        <a:lstStyle/>
        <a:p>
          <a:endParaRPr lang="en-GB"/>
        </a:p>
      </dgm:t>
    </dgm:pt>
    <dgm:pt modelId="{565FD2B1-EADC-492B-8F1F-1A56DCF4471F}" type="sibTrans" cxnId="{B66AE660-83D1-40DD-8DF4-A0B617E00AF5}">
      <dgm:prSet/>
      <dgm:spPr/>
      <dgm:t>
        <a:bodyPr/>
        <a:lstStyle/>
        <a:p>
          <a:endParaRPr lang="en-GB"/>
        </a:p>
      </dgm:t>
    </dgm:pt>
    <dgm:pt modelId="{5137893D-5263-4F4D-AFA8-FD85493A1FD9}">
      <dgm:prSet custT="1"/>
      <dgm:spPr/>
      <dgm:t>
        <a:bodyPr/>
        <a:lstStyle/>
        <a:p>
          <a:r>
            <a:rPr lang="en-GB" sz="1100" dirty="0"/>
            <a:t>Eating Disorder Online Support</a:t>
          </a:r>
        </a:p>
      </dgm:t>
    </dgm:pt>
    <dgm:pt modelId="{01BB97F5-42FC-4D99-A6ED-BE2D2FDCE19B}" type="parTrans" cxnId="{45B48BF2-ED32-42A2-9A51-94857F51CD41}">
      <dgm:prSet/>
      <dgm:spPr/>
      <dgm:t>
        <a:bodyPr/>
        <a:lstStyle/>
        <a:p>
          <a:endParaRPr lang="en-GB"/>
        </a:p>
      </dgm:t>
    </dgm:pt>
    <dgm:pt modelId="{93464BFC-882C-4855-9D08-34F46F5BD19F}" type="sibTrans" cxnId="{45B48BF2-ED32-42A2-9A51-94857F51CD41}">
      <dgm:prSet/>
      <dgm:spPr/>
      <dgm:t>
        <a:bodyPr/>
        <a:lstStyle/>
        <a:p>
          <a:endParaRPr lang="en-GB"/>
        </a:p>
      </dgm:t>
    </dgm:pt>
    <dgm:pt modelId="{2AFBC929-B568-4953-961E-360216C7879F}" type="pres">
      <dgm:prSet presAssocID="{3EA694B2-5201-44A3-9A60-DB82445B30E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A2556C6-FC77-4C2E-9EC5-B7E89AF9D3CF}" type="pres">
      <dgm:prSet presAssocID="{50D4576B-D609-40CF-89C4-CBC70557702C}" presName="centerShape" presStyleLbl="node0" presStyleIdx="0" presStyleCnt="1" custScaleX="182690" custScaleY="165384"/>
      <dgm:spPr/>
    </dgm:pt>
    <dgm:pt modelId="{89E1405A-9249-4E48-8494-C670C7A3AEA7}" type="pres">
      <dgm:prSet presAssocID="{3DAC5B09-4606-4E5B-8211-598DF40E72BC}" presName="parTrans" presStyleLbl="sibTrans2D1" presStyleIdx="0" presStyleCnt="13"/>
      <dgm:spPr/>
    </dgm:pt>
    <dgm:pt modelId="{761954E3-05D9-4833-8AE4-94A4A539673B}" type="pres">
      <dgm:prSet presAssocID="{3DAC5B09-4606-4E5B-8211-598DF40E72BC}" presName="connectorText" presStyleLbl="sibTrans2D1" presStyleIdx="0" presStyleCnt="13"/>
      <dgm:spPr/>
    </dgm:pt>
    <dgm:pt modelId="{4CA25445-58C8-471F-941D-11715948EC92}" type="pres">
      <dgm:prSet presAssocID="{917971C1-47B9-429F-BF3D-FB371E35A5D7}" presName="node" presStyleLbl="node1" presStyleIdx="0" presStyleCnt="13" custScaleX="151972" custScaleY="88984">
        <dgm:presLayoutVars>
          <dgm:bulletEnabled val="1"/>
        </dgm:presLayoutVars>
      </dgm:prSet>
      <dgm:spPr/>
    </dgm:pt>
    <dgm:pt modelId="{4194D542-243F-4318-A0B1-B4391734A388}" type="pres">
      <dgm:prSet presAssocID="{089D10C9-73F2-4442-BEC0-67F2C0D4A953}" presName="parTrans" presStyleLbl="sibTrans2D1" presStyleIdx="1" presStyleCnt="13"/>
      <dgm:spPr/>
    </dgm:pt>
    <dgm:pt modelId="{F6A9CC4D-1F5A-4527-AA87-3F629954354D}" type="pres">
      <dgm:prSet presAssocID="{089D10C9-73F2-4442-BEC0-67F2C0D4A953}" presName="connectorText" presStyleLbl="sibTrans2D1" presStyleIdx="1" presStyleCnt="13"/>
      <dgm:spPr/>
    </dgm:pt>
    <dgm:pt modelId="{C075C259-5997-4CE0-97B2-1508CC9B4B98}" type="pres">
      <dgm:prSet presAssocID="{97A263EF-59FE-4D3D-99BB-766B4B695626}" presName="node" presStyleLbl="node1" presStyleIdx="1" presStyleCnt="13" custScaleX="149296" custRadScaleRad="104741" custRadScaleInc="32234">
        <dgm:presLayoutVars>
          <dgm:bulletEnabled val="1"/>
        </dgm:presLayoutVars>
      </dgm:prSet>
      <dgm:spPr/>
    </dgm:pt>
    <dgm:pt modelId="{13FC0D3D-2355-44DF-9A2E-E3FC648167FD}" type="pres">
      <dgm:prSet presAssocID="{A83BF18A-0BC1-45F4-8163-40FFB97E1BC6}" presName="parTrans" presStyleLbl="sibTrans2D1" presStyleIdx="2" presStyleCnt="13"/>
      <dgm:spPr/>
    </dgm:pt>
    <dgm:pt modelId="{076BB2AB-82FA-47C6-B5AC-9A12D32906A2}" type="pres">
      <dgm:prSet presAssocID="{A83BF18A-0BC1-45F4-8163-40FFB97E1BC6}" presName="connectorText" presStyleLbl="sibTrans2D1" presStyleIdx="2" presStyleCnt="13"/>
      <dgm:spPr/>
    </dgm:pt>
    <dgm:pt modelId="{F94F0475-421A-4837-91D4-14CE57369A33}" type="pres">
      <dgm:prSet presAssocID="{16C688C8-71D3-44AA-AAF4-53F09B721D1D}" presName="node" presStyleLbl="node1" presStyleIdx="2" presStyleCnt="13" custScaleX="155157" custRadScaleRad="97749" custRadScaleInc="28255">
        <dgm:presLayoutVars>
          <dgm:bulletEnabled val="1"/>
        </dgm:presLayoutVars>
      </dgm:prSet>
      <dgm:spPr/>
    </dgm:pt>
    <dgm:pt modelId="{077CA235-6886-4125-B37A-B382B0EFD224}" type="pres">
      <dgm:prSet presAssocID="{D1A9F12F-0A96-42ED-AEE3-B89455CDC258}" presName="parTrans" presStyleLbl="sibTrans2D1" presStyleIdx="3" presStyleCnt="13"/>
      <dgm:spPr/>
    </dgm:pt>
    <dgm:pt modelId="{64406E05-2D65-456B-A6A0-DFEC2D68AD57}" type="pres">
      <dgm:prSet presAssocID="{D1A9F12F-0A96-42ED-AEE3-B89455CDC258}" presName="connectorText" presStyleLbl="sibTrans2D1" presStyleIdx="3" presStyleCnt="13"/>
      <dgm:spPr/>
    </dgm:pt>
    <dgm:pt modelId="{F420603E-6954-4D7B-B824-09E55D106156}" type="pres">
      <dgm:prSet presAssocID="{0D805992-C6B5-499F-99D5-2654DCD3CC13}" presName="node" presStyleLbl="node1" presStyleIdx="3" presStyleCnt="13" custScaleX="139359">
        <dgm:presLayoutVars>
          <dgm:bulletEnabled val="1"/>
        </dgm:presLayoutVars>
      </dgm:prSet>
      <dgm:spPr/>
    </dgm:pt>
    <dgm:pt modelId="{1B70C95E-F477-4AB4-AF1A-4B7B9EAF91F8}" type="pres">
      <dgm:prSet presAssocID="{D2DD9150-B64B-4CE3-9094-7E71710A7CB8}" presName="parTrans" presStyleLbl="sibTrans2D1" presStyleIdx="4" presStyleCnt="13"/>
      <dgm:spPr/>
    </dgm:pt>
    <dgm:pt modelId="{4FA2030A-0A91-43A5-88B4-83491A0CDB41}" type="pres">
      <dgm:prSet presAssocID="{D2DD9150-B64B-4CE3-9094-7E71710A7CB8}" presName="connectorText" presStyleLbl="sibTrans2D1" presStyleIdx="4" presStyleCnt="13"/>
      <dgm:spPr/>
    </dgm:pt>
    <dgm:pt modelId="{471631E7-5687-48A9-B294-CDB9C0857D8C}" type="pres">
      <dgm:prSet presAssocID="{66A9C3CA-A03F-4BFD-8B3F-DA32C96770E5}" presName="node" presStyleLbl="node1" presStyleIdx="4" presStyleCnt="13" custScaleX="162896">
        <dgm:presLayoutVars>
          <dgm:bulletEnabled val="1"/>
        </dgm:presLayoutVars>
      </dgm:prSet>
      <dgm:spPr/>
    </dgm:pt>
    <dgm:pt modelId="{71C77BC3-D453-4C97-9C62-51F6B0C42A7F}" type="pres">
      <dgm:prSet presAssocID="{8DBD620C-FF13-4008-B610-E02F2A19B725}" presName="parTrans" presStyleLbl="sibTrans2D1" presStyleIdx="5" presStyleCnt="13"/>
      <dgm:spPr/>
    </dgm:pt>
    <dgm:pt modelId="{58F0DA5A-B135-4DCD-AD0F-FE6C81199DE4}" type="pres">
      <dgm:prSet presAssocID="{8DBD620C-FF13-4008-B610-E02F2A19B725}" presName="connectorText" presStyleLbl="sibTrans2D1" presStyleIdx="5" presStyleCnt="13"/>
      <dgm:spPr/>
    </dgm:pt>
    <dgm:pt modelId="{CC6E00AF-FE3F-4438-9692-A7D3BE41786B}" type="pres">
      <dgm:prSet presAssocID="{CFC24F60-E3CF-42A4-9747-2D321221E17B}" presName="node" presStyleLbl="node1" presStyleIdx="5" presStyleCnt="13" custScaleX="151215" custRadScaleRad="114628" custRadScaleInc="-33507">
        <dgm:presLayoutVars>
          <dgm:bulletEnabled val="1"/>
        </dgm:presLayoutVars>
      </dgm:prSet>
      <dgm:spPr/>
    </dgm:pt>
    <dgm:pt modelId="{1C647466-BD19-45CF-911A-A98F2F7C5F97}" type="pres">
      <dgm:prSet presAssocID="{3520BDB5-F40B-477A-BA4B-F175CE4DD96A}" presName="parTrans" presStyleLbl="sibTrans2D1" presStyleIdx="6" presStyleCnt="13"/>
      <dgm:spPr/>
    </dgm:pt>
    <dgm:pt modelId="{BEED2542-6D64-477B-A805-930307A79A6A}" type="pres">
      <dgm:prSet presAssocID="{3520BDB5-F40B-477A-BA4B-F175CE4DD96A}" presName="connectorText" presStyleLbl="sibTrans2D1" presStyleIdx="6" presStyleCnt="13"/>
      <dgm:spPr/>
    </dgm:pt>
    <dgm:pt modelId="{CEA04798-A630-4934-B5B6-C37931B36F76}" type="pres">
      <dgm:prSet presAssocID="{3B76546C-39F8-44C8-833B-5416737A581D}" presName="node" presStyleLbl="node1" presStyleIdx="6" presStyleCnt="13" custScaleX="161318" custRadScaleRad="103187" custRadScaleInc="-4045">
        <dgm:presLayoutVars>
          <dgm:bulletEnabled val="1"/>
        </dgm:presLayoutVars>
      </dgm:prSet>
      <dgm:spPr/>
    </dgm:pt>
    <dgm:pt modelId="{B1E89B40-EDF5-42A4-A6DA-8C4BB30BC67E}" type="pres">
      <dgm:prSet presAssocID="{55FE018B-FD16-4834-9199-38A5EF8D4288}" presName="parTrans" presStyleLbl="sibTrans2D1" presStyleIdx="7" presStyleCnt="13"/>
      <dgm:spPr/>
    </dgm:pt>
    <dgm:pt modelId="{D39C85C5-1372-40AD-B04F-EE30BFE2DE1C}" type="pres">
      <dgm:prSet presAssocID="{55FE018B-FD16-4834-9199-38A5EF8D4288}" presName="connectorText" presStyleLbl="sibTrans2D1" presStyleIdx="7" presStyleCnt="13"/>
      <dgm:spPr/>
    </dgm:pt>
    <dgm:pt modelId="{358640C3-6BB2-4CA4-BE75-86E8B1ED0AFB}" type="pres">
      <dgm:prSet presAssocID="{D2F3B4B9-0D5E-48C9-80BB-6D06BCE01EFD}" presName="node" presStyleLbl="node1" presStyleIdx="7" presStyleCnt="13" custScaleX="151972" custScaleY="88984" custRadScaleRad="101088" custRadScaleInc="62539">
        <dgm:presLayoutVars>
          <dgm:bulletEnabled val="1"/>
        </dgm:presLayoutVars>
      </dgm:prSet>
      <dgm:spPr/>
    </dgm:pt>
    <dgm:pt modelId="{497BF394-25C4-4B57-AAAB-0434C395A2A1}" type="pres">
      <dgm:prSet presAssocID="{01BB97F5-42FC-4D99-A6ED-BE2D2FDCE19B}" presName="parTrans" presStyleLbl="sibTrans2D1" presStyleIdx="8" presStyleCnt="13"/>
      <dgm:spPr/>
    </dgm:pt>
    <dgm:pt modelId="{01B099A9-5968-47B1-BB18-A4ABAF1DB019}" type="pres">
      <dgm:prSet presAssocID="{01BB97F5-42FC-4D99-A6ED-BE2D2FDCE19B}" presName="connectorText" presStyleLbl="sibTrans2D1" presStyleIdx="8" presStyleCnt="13"/>
      <dgm:spPr/>
    </dgm:pt>
    <dgm:pt modelId="{6D686A29-6850-4C29-BF2D-AE01C09F152D}" type="pres">
      <dgm:prSet presAssocID="{5137893D-5263-4F4D-AFA8-FD85493A1FD9}" presName="node" presStyleLbl="node1" presStyleIdx="8" presStyleCnt="13" custScaleX="147938" custRadScaleRad="109636" custRadScaleInc="92736">
        <dgm:presLayoutVars>
          <dgm:bulletEnabled val="1"/>
        </dgm:presLayoutVars>
      </dgm:prSet>
      <dgm:spPr/>
    </dgm:pt>
    <dgm:pt modelId="{097B3895-F4D7-4F7E-9752-191E3906089F}" type="pres">
      <dgm:prSet presAssocID="{AE054A93-8834-4A06-828F-103F15BFAA26}" presName="parTrans" presStyleLbl="sibTrans2D1" presStyleIdx="9" presStyleCnt="13"/>
      <dgm:spPr/>
    </dgm:pt>
    <dgm:pt modelId="{9A6DC561-B1C3-4C2F-8B68-F1FE9182E023}" type="pres">
      <dgm:prSet presAssocID="{AE054A93-8834-4A06-828F-103F15BFAA26}" presName="connectorText" presStyleLbl="sibTrans2D1" presStyleIdx="9" presStyleCnt="13"/>
      <dgm:spPr/>
    </dgm:pt>
    <dgm:pt modelId="{A12B8A37-D582-466D-9D0C-667D983A50D5}" type="pres">
      <dgm:prSet presAssocID="{0ED53EED-AA92-48A6-A883-781AADB44799}" presName="node" presStyleLbl="node1" presStyleIdx="9" presStyleCnt="13" custScaleX="151972" custScaleY="88984" custRadScaleRad="123694" custRadScaleInc="86043">
        <dgm:presLayoutVars>
          <dgm:bulletEnabled val="1"/>
        </dgm:presLayoutVars>
      </dgm:prSet>
      <dgm:spPr/>
    </dgm:pt>
    <dgm:pt modelId="{8C55F461-B283-4CFB-A334-440E529AA5BB}" type="pres">
      <dgm:prSet presAssocID="{A0EF516B-07FA-4D89-8929-9467358AE65E}" presName="parTrans" presStyleLbl="sibTrans2D1" presStyleIdx="10" presStyleCnt="13"/>
      <dgm:spPr/>
    </dgm:pt>
    <dgm:pt modelId="{CD2013E9-AEEA-4C3E-925A-F1B6E3CAE5FD}" type="pres">
      <dgm:prSet presAssocID="{A0EF516B-07FA-4D89-8929-9467358AE65E}" presName="connectorText" presStyleLbl="sibTrans2D1" presStyleIdx="10" presStyleCnt="13"/>
      <dgm:spPr/>
    </dgm:pt>
    <dgm:pt modelId="{33CC722E-CF56-4C51-A7B2-A29DE3E30C41}" type="pres">
      <dgm:prSet presAssocID="{A1B33202-1777-4D05-8864-201906F1E947}" presName="node" presStyleLbl="node1" presStyleIdx="10" presStyleCnt="13" custScaleX="151972" custScaleY="88984" custRadScaleRad="99078" custRadScaleInc="21194">
        <dgm:presLayoutVars>
          <dgm:bulletEnabled val="1"/>
        </dgm:presLayoutVars>
      </dgm:prSet>
      <dgm:spPr/>
    </dgm:pt>
    <dgm:pt modelId="{E7F6120C-AE1F-49CD-BA54-FEE83F8E2039}" type="pres">
      <dgm:prSet presAssocID="{325808B2-A556-4C54-B79A-893D0510D174}" presName="parTrans" presStyleLbl="sibTrans2D1" presStyleIdx="11" presStyleCnt="13"/>
      <dgm:spPr/>
    </dgm:pt>
    <dgm:pt modelId="{38DD8A4A-C4D4-4FCA-9534-79502E0799EE}" type="pres">
      <dgm:prSet presAssocID="{325808B2-A556-4C54-B79A-893D0510D174}" presName="connectorText" presStyleLbl="sibTrans2D1" presStyleIdx="11" presStyleCnt="13"/>
      <dgm:spPr/>
    </dgm:pt>
    <dgm:pt modelId="{CA85A915-0B7D-4703-BD6D-C92D01D5BC78}" type="pres">
      <dgm:prSet presAssocID="{D6A9F4D3-B35A-45C0-8794-D60270970167}" presName="node" presStyleLbl="node1" presStyleIdx="11" presStyleCnt="13" custScaleX="149744">
        <dgm:presLayoutVars>
          <dgm:bulletEnabled val="1"/>
        </dgm:presLayoutVars>
      </dgm:prSet>
      <dgm:spPr/>
    </dgm:pt>
    <dgm:pt modelId="{525D2F22-0867-47EE-B995-7B033C89A7F3}" type="pres">
      <dgm:prSet presAssocID="{CB716E34-BCAA-4409-9648-ECFBCC391DBE}" presName="parTrans" presStyleLbl="sibTrans2D1" presStyleIdx="12" presStyleCnt="13"/>
      <dgm:spPr/>
    </dgm:pt>
    <dgm:pt modelId="{5D685F0D-D57C-4749-B10E-2E60691FE708}" type="pres">
      <dgm:prSet presAssocID="{CB716E34-BCAA-4409-9648-ECFBCC391DBE}" presName="connectorText" presStyleLbl="sibTrans2D1" presStyleIdx="12" presStyleCnt="13"/>
      <dgm:spPr/>
    </dgm:pt>
    <dgm:pt modelId="{855D3D28-7039-4F1C-B21E-FAA189047317}" type="pres">
      <dgm:prSet presAssocID="{1788568D-E5A1-4019-A217-FEB139AE7E89}" presName="node" presStyleLbl="node1" presStyleIdx="12" presStyleCnt="13" custScaleX="151972" custScaleY="88984" custRadScaleRad="110146" custRadScaleInc="-34850">
        <dgm:presLayoutVars>
          <dgm:bulletEnabled val="1"/>
        </dgm:presLayoutVars>
      </dgm:prSet>
      <dgm:spPr/>
    </dgm:pt>
  </dgm:ptLst>
  <dgm:cxnLst>
    <dgm:cxn modelId="{51CDF703-2C7A-450A-B4D2-20BE4D1F396C}" type="presOf" srcId="{55FE018B-FD16-4834-9199-38A5EF8D4288}" destId="{D39C85C5-1372-40AD-B04F-EE30BFE2DE1C}" srcOrd="1" destOrd="0" presId="urn:microsoft.com/office/officeart/2005/8/layout/radial5"/>
    <dgm:cxn modelId="{FED69204-B739-420A-BFF9-093BFA90943C}" srcId="{50D4576B-D609-40CF-89C4-CBC70557702C}" destId="{CFC24F60-E3CF-42A4-9747-2D321221E17B}" srcOrd="5" destOrd="0" parTransId="{8DBD620C-FF13-4008-B610-E02F2A19B725}" sibTransId="{F8490159-696B-4597-A695-04533E980BF4}"/>
    <dgm:cxn modelId="{BCEDCD05-8F4E-46D8-A293-146FB4BD5290}" type="presOf" srcId="{5137893D-5263-4F4D-AFA8-FD85493A1FD9}" destId="{6D686A29-6850-4C29-BF2D-AE01C09F152D}" srcOrd="0" destOrd="0" presId="urn:microsoft.com/office/officeart/2005/8/layout/radial5"/>
    <dgm:cxn modelId="{5BEA5706-C57F-4E55-AA29-16A53CD7F5D0}" type="presOf" srcId="{3520BDB5-F40B-477A-BA4B-F175CE4DD96A}" destId="{1C647466-BD19-45CF-911A-A98F2F7C5F97}" srcOrd="0" destOrd="0" presId="urn:microsoft.com/office/officeart/2005/8/layout/radial5"/>
    <dgm:cxn modelId="{9C0F9D0A-1BAC-4331-A494-4097D1ECCAD7}" type="presOf" srcId="{3520BDB5-F40B-477A-BA4B-F175CE4DD96A}" destId="{BEED2542-6D64-477B-A805-930307A79A6A}" srcOrd="1" destOrd="0" presId="urn:microsoft.com/office/officeart/2005/8/layout/radial5"/>
    <dgm:cxn modelId="{131C7A0D-8549-4359-B269-1B25D376315C}" type="presOf" srcId="{A0EF516B-07FA-4D89-8929-9467358AE65E}" destId="{CD2013E9-AEEA-4C3E-925A-F1B6E3CAE5FD}" srcOrd="1" destOrd="0" presId="urn:microsoft.com/office/officeart/2005/8/layout/radial5"/>
    <dgm:cxn modelId="{32ED3B0E-38EB-45F1-AEDC-5EBF35F3FBC6}" srcId="{50D4576B-D609-40CF-89C4-CBC70557702C}" destId="{D6A9F4D3-B35A-45C0-8794-D60270970167}" srcOrd="11" destOrd="0" parTransId="{325808B2-A556-4C54-B79A-893D0510D174}" sibTransId="{746AA4D7-2481-46BF-AA83-1912330317F2}"/>
    <dgm:cxn modelId="{46E7DE0F-4CC7-4F8E-8C04-84203BE62734}" type="presOf" srcId="{089D10C9-73F2-4442-BEC0-67F2C0D4A953}" destId="{F6A9CC4D-1F5A-4527-AA87-3F629954354D}" srcOrd="1" destOrd="0" presId="urn:microsoft.com/office/officeart/2005/8/layout/radial5"/>
    <dgm:cxn modelId="{F2B36310-950E-4E46-A6BD-2A656C10953A}" srcId="{50D4576B-D609-40CF-89C4-CBC70557702C}" destId="{A1B33202-1777-4D05-8864-201906F1E947}" srcOrd="10" destOrd="0" parTransId="{A0EF516B-07FA-4D89-8929-9467358AE65E}" sibTransId="{3FE31EE2-CD5D-48A8-A0F9-03CAACD80CB5}"/>
    <dgm:cxn modelId="{09B26F29-B189-4185-994F-9FA12A493286}" type="presOf" srcId="{AE054A93-8834-4A06-828F-103F15BFAA26}" destId="{9A6DC561-B1C3-4C2F-8B68-F1FE9182E023}" srcOrd="1" destOrd="0" presId="urn:microsoft.com/office/officeart/2005/8/layout/radial5"/>
    <dgm:cxn modelId="{AFD3E131-C0C3-4E1A-B81F-3F600C9CCD8A}" type="presOf" srcId="{D6A9F4D3-B35A-45C0-8794-D60270970167}" destId="{CA85A915-0B7D-4703-BD6D-C92D01D5BC78}" srcOrd="0" destOrd="0" presId="urn:microsoft.com/office/officeart/2005/8/layout/radial5"/>
    <dgm:cxn modelId="{CACA7F32-F1DF-4F89-B105-7E5598FCFF68}" srcId="{50D4576B-D609-40CF-89C4-CBC70557702C}" destId="{1788568D-E5A1-4019-A217-FEB139AE7E89}" srcOrd="12" destOrd="0" parTransId="{CB716E34-BCAA-4409-9648-ECFBCC391DBE}" sibTransId="{601585CA-89DE-4A48-9F42-2201D0C5046C}"/>
    <dgm:cxn modelId="{07EA2A3F-2928-43DA-806F-0624C1DA7516}" type="presOf" srcId="{D2F3B4B9-0D5E-48C9-80BB-6D06BCE01EFD}" destId="{358640C3-6BB2-4CA4-BE75-86E8B1ED0AFB}" srcOrd="0" destOrd="0" presId="urn:microsoft.com/office/officeart/2005/8/layout/radial5"/>
    <dgm:cxn modelId="{838E355C-6E4F-491F-AAED-FEF150102EC9}" type="presOf" srcId="{089D10C9-73F2-4442-BEC0-67F2C0D4A953}" destId="{4194D542-243F-4318-A0B1-B4391734A388}" srcOrd="0" destOrd="0" presId="urn:microsoft.com/office/officeart/2005/8/layout/radial5"/>
    <dgm:cxn modelId="{0F8A8B5E-5A11-4297-A086-F4D1DD67F828}" type="presOf" srcId="{D2DD9150-B64B-4CE3-9094-7E71710A7CB8}" destId="{4FA2030A-0A91-43A5-88B4-83491A0CDB41}" srcOrd="1" destOrd="0" presId="urn:microsoft.com/office/officeart/2005/8/layout/radial5"/>
    <dgm:cxn modelId="{B66AE660-83D1-40DD-8DF4-A0B617E00AF5}" srcId="{50D4576B-D609-40CF-89C4-CBC70557702C}" destId="{66A9C3CA-A03F-4BFD-8B3F-DA32C96770E5}" srcOrd="4" destOrd="0" parTransId="{D2DD9150-B64B-4CE3-9094-7E71710A7CB8}" sibTransId="{565FD2B1-EADC-492B-8F1F-1A56DCF4471F}"/>
    <dgm:cxn modelId="{C937E644-C582-4456-90CF-753E241F6248}" type="presOf" srcId="{01BB97F5-42FC-4D99-A6ED-BE2D2FDCE19B}" destId="{497BF394-25C4-4B57-AAAB-0434C395A2A1}" srcOrd="0" destOrd="0" presId="urn:microsoft.com/office/officeart/2005/8/layout/radial5"/>
    <dgm:cxn modelId="{C38E2246-B58B-4500-B009-A0EFAF544CFE}" type="presOf" srcId="{A83BF18A-0BC1-45F4-8163-40FFB97E1BC6}" destId="{13FC0D3D-2355-44DF-9A2E-E3FC648167FD}" srcOrd="0" destOrd="0" presId="urn:microsoft.com/office/officeart/2005/8/layout/radial5"/>
    <dgm:cxn modelId="{9340E246-6DC0-4CCD-A506-7621AD6A10D3}" type="presOf" srcId="{66A9C3CA-A03F-4BFD-8B3F-DA32C96770E5}" destId="{471631E7-5687-48A9-B294-CDB9C0857D8C}" srcOrd="0" destOrd="0" presId="urn:microsoft.com/office/officeart/2005/8/layout/radial5"/>
    <dgm:cxn modelId="{3E521948-74A5-499E-B159-627CA33DABB7}" srcId="{3EA694B2-5201-44A3-9A60-DB82445B30E5}" destId="{50D4576B-D609-40CF-89C4-CBC70557702C}" srcOrd="0" destOrd="0" parTransId="{E1F38852-5FC4-4CFE-BA5B-4BE07B516241}" sibTransId="{3F0A2BA5-A33E-4F47-A73D-A41BAC629153}"/>
    <dgm:cxn modelId="{61443468-984D-4493-9EF5-6B39CF7B2CFB}" type="presOf" srcId="{97A263EF-59FE-4D3D-99BB-766B4B695626}" destId="{C075C259-5997-4CE0-97B2-1508CC9B4B98}" srcOrd="0" destOrd="0" presId="urn:microsoft.com/office/officeart/2005/8/layout/radial5"/>
    <dgm:cxn modelId="{3166326A-9348-41DE-ACE7-49B3FDD1D847}" type="presOf" srcId="{3B76546C-39F8-44C8-833B-5416737A581D}" destId="{CEA04798-A630-4934-B5B6-C37931B36F76}" srcOrd="0" destOrd="0" presId="urn:microsoft.com/office/officeart/2005/8/layout/radial5"/>
    <dgm:cxn modelId="{27A0EE4D-A754-425A-A4D9-84DA296C5743}" type="presOf" srcId="{A83BF18A-0BC1-45F4-8163-40FFB97E1BC6}" destId="{076BB2AB-82FA-47C6-B5AC-9A12D32906A2}" srcOrd="1" destOrd="0" presId="urn:microsoft.com/office/officeart/2005/8/layout/radial5"/>
    <dgm:cxn modelId="{D208526E-383A-4725-821B-D0BAEE993941}" type="presOf" srcId="{8DBD620C-FF13-4008-B610-E02F2A19B725}" destId="{58F0DA5A-B135-4DCD-AD0F-FE6C81199DE4}" srcOrd="1" destOrd="0" presId="urn:microsoft.com/office/officeart/2005/8/layout/radial5"/>
    <dgm:cxn modelId="{1D4D6258-E5F4-45D4-A498-8E8894CF9096}" type="presOf" srcId="{CB716E34-BCAA-4409-9648-ECFBCC391DBE}" destId="{525D2F22-0867-47EE-B995-7B033C89A7F3}" srcOrd="0" destOrd="0" presId="urn:microsoft.com/office/officeart/2005/8/layout/radial5"/>
    <dgm:cxn modelId="{CBDC0C7A-EE86-4CDA-B31C-9E96AA97A880}" type="presOf" srcId="{50D4576B-D609-40CF-89C4-CBC70557702C}" destId="{EA2556C6-FC77-4C2E-9EC5-B7E89AF9D3CF}" srcOrd="0" destOrd="0" presId="urn:microsoft.com/office/officeart/2005/8/layout/radial5"/>
    <dgm:cxn modelId="{63C1DE7C-6271-4538-B3E5-46A4CE0B7B52}" srcId="{50D4576B-D609-40CF-89C4-CBC70557702C}" destId="{0ED53EED-AA92-48A6-A883-781AADB44799}" srcOrd="9" destOrd="0" parTransId="{AE054A93-8834-4A06-828F-103F15BFAA26}" sibTransId="{4CC70879-DBA6-4C8D-AF68-082F8D7690EF}"/>
    <dgm:cxn modelId="{13746685-C0EB-46D2-819C-C751726F9814}" type="presOf" srcId="{325808B2-A556-4C54-B79A-893D0510D174}" destId="{E7F6120C-AE1F-49CD-BA54-FEE83F8E2039}" srcOrd="0" destOrd="0" presId="urn:microsoft.com/office/officeart/2005/8/layout/radial5"/>
    <dgm:cxn modelId="{59B9B290-C967-4AC1-835F-3CF42B00A384}" type="presOf" srcId="{55FE018B-FD16-4834-9199-38A5EF8D4288}" destId="{B1E89B40-EDF5-42A4-A6DA-8C4BB30BC67E}" srcOrd="0" destOrd="0" presId="urn:microsoft.com/office/officeart/2005/8/layout/radial5"/>
    <dgm:cxn modelId="{49C7DF91-0FB0-4561-99E7-A7BAB3EE38FC}" srcId="{50D4576B-D609-40CF-89C4-CBC70557702C}" destId="{0D805992-C6B5-499F-99D5-2654DCD3CC13}" srcOrd="3" destOrd="0" parTransId="{D1A9F12F-0A96-42ED-AEE3-B89455CDC258}" sibTransId="{BF0F3CDB-2FE9-45E9-A58A-BC3516C78573}"/>
    <dgm:cxn modelId="{B0558395-B9E5-4D83-9773-440FE49F92A5}" type="presOf" srcId="{1788568D-E5A1-4019-A217-FEB139AE7E89}" destId="{855D3D28-7039-4F1C-B21E-FAA189047317}" srcOrd="0" destOrd="0" presId="urn:microsoft.com/office/officeart/2005/8/layout/radial5"/>
    <dgm:cxn modelId="{25CA9195-FDB2-4976-9145-D51D4309A503}" type="presOf" srcId="{D1A9F12F-0A96-42ED-AEE3-B89455CDC258}" destId="{077CA235-6886-4125-B37A-B382B0EFD224}" srcOrd="0" destOrd="0" presId="urn:microsoft.com/office/officeart/2005/8/layout/radial5"/>
    <dgm:cxn modelId="{0B91619A-F81D-4BEF-98FB-ECA0B0CCB2BD}" type="presOf" srcId="{AE054A93-8834-4A06-828F-103F15BFAA26}" destId="{097B3895-F4D7-4F7E-9752-191E3906089F}" srcOrd="0" destOrd="0" presId="urn:microsoft.com/office/officeart/2005/8/layout/radial5"/>
    <dgm:cxn modelId="{E45124A6-B837-416C-8151-3BC8783CD260}" type="presOf" srcId="{325808B2-A556-4C54-B79A-893D0510D174}" destId="{38DD8A4A-C4D4-4FCA-9534-79502E0799EE}" srcOrd="1" destOrd="0" presId="urn:microsoft.com/office/officeart/2005/8/layout/radial5"/>
    <dgm:cxn modelId="{BF3D5DA8-8D26-4252-A30A-3D4CDB351867}" type="presOf" srcId="{01BB97F5-42FC-4D99-A6ED-BE2D2FDCE19B}" destId="{01B099A9-5968-47B1-BB18-A4ABAF1DB019}" srcOrd="1" destOrd="0" presId="urn:microsoft.com/office/officeart/2005/8/layout/radial5"/>
    <dgm:cxn modelId="{F24382AA-F593-4DBE-93E7-9F90933DA0E0}" type="presOf" srcId="{3DAC5B09-4606-4E5B-8211-598DF40E72BC}" destId="{761954E3-05D9-4833-8AE4-94A4A539673B}" srcOrd="1" destOrd="0" presId="urn:microsoft.com/office/officeart/2005/8/layout/radial5"/>
    <dgm:cxn modelId="{10FFF0AB-B1E6-4C0D-8787-B2DB663615BC}" type="presOf" srcId="{A1B33202-1777-4D05-8864-201906F1E947}" destId="{33CC722E-CF56-4C51-A7B2-A29DE3E30C41}" srcOrd="0" destOrd="0" presId="urn:microsoft.com/office/officeart/2005/8/layout/radial5"/>
    <dgm:cxn modelId="{9C8CCFAD-B58E-41EC-8BF6-6F7B79471051}" type="presOf" srcId="{D1A9F12F-0A96-42ED-AEE3-B89455CDC258}" destId="{64406E05-2D65-456B-A6A0-DFEC2D68AD57}" srcOrd="1" destOrd="0" presId="urn:microsoft.com/office/officeart/2005/8/layout/radial5"/>
    <dgm:cxn modelId="{EEDB04B0-B76C-4553-AFF7-678A71373370}" srcId="{50D4576B-D609-40CF-89C4-CBC70557702C}" destId="{3B76546C-39F8-44C8-833B-5416737A581D}" srcOrd="6" destOrd="0" parTransId="{3520BDB5-F40B-477A-BA4B-F175CE4DD96A}" sibTransId="{93FF97DB-69B9-4E71-8F87-CEC9A011C734}"/>
    <dgm:cxn modelId="{5BE8EFB2-3F85-460B-9A6B-30DB07960461}" type="presOf" srcId="{CFC24F60-E3CF-42A4-9747-2D321221E17B}" destId="{CC6E00AF-FE3F-4438-9692-A7D3BE41786B}" srcOrd="0" destOrd="0" presId="urn:microsoft.com/office/officeart/2005/8/layout/radial5"/>
    <dgm:cxn modelId="{134DCEB4-1738-43EA-8D60-01C5DFA9B111}" srcId="{50D4576B-D609-40CF-89C4-CBC70557702C}" destId="{917971C1-47B9-429F-BF3D-FB371E35A5D7}" srcOrd="0" destOrd="0" parTransId="{3DAC5B09-4606-4E5B-8211-598DF40E72BC}" sibTransId="{38FF014B-F46F-404F-B007-C1D064136307}"/>
    <dgm:cxn modelId="{1133B1B6-9C72-475D-B259-B9774C2FC374}" srcId="{50D4576B-D609-40CF-89C4-CBC70557702C}" destId="{97A263EF-59FE-4D3D-99BB-766B4B695626}" srcOrd="1" destOrd="0" parTransId="{089D10C9-73F2-4442-BEC0-67F2C0D4A953}" sibTransId="{E4E5ACB3-120E-46A1-A52D-39D361D36510}"/>
    <dgm:cxn modelId="{5E369EB8-2CC7-4CB6-BEA6-9C9655AB6D61}" srcId="{50D4576B-D609-40CF-89C4-CBC70557702C}" destId="{16C688C8-71D3-44AA-AAF4-53F09B721D1D}" srcOrd="2" destOrd="0" parTransId="{A83BF18A-0BC1-45F4-8163-40FFB97E1BC6}" sibTransId="{B9249F5E-F751-48FD-B8EC-66937F479030}"/>
    <dgm:cxn modelId="{E27E85D1-A63B-4A09-A69B-B71D7947CF89}" type="presOf" srcId="{CB716E34-BCAA-4409-9648-ECFBCC391DBE}" destId="{5D685F0D-D57C-4749-B10E-2E60691FE708}" srcOrd="1" destOrd="0" presId="urn:microsoft.com/office/officeart/2005/8/layout/radial5"/>
    <dgm:cxn modelId="{25EE91D1-023D-4278-949B-977A54654042}" type="presOf" srcId="{3EA694B2-5201-44A3-9A60-DB82445B30E5}" destId="{2AFBC929-B568-4953-961E-360216C7879F}" srcOrd="0" destOrd="0" presId="urn:microsoft.com/office/officeart/2005/8/layout/radial5"/>
    <dgm:cxn modelId="{CDDE00D6-042E-48FE-97C3-FB47222EFCE7}" type="presOf" srcId="{3DAC5B09-4606-4E5B-8211-598DF40E72BC}" destId="{89E1405A-9249-4E48-8494-C670C7A3AEA7}" srcOrd="0" destOrd="0" presId="urn:microsoft.com/office/officeart/2005/8/layout/radial5"/>
    <dgm:cxn modelId="{D97BABD9-E48F-4241-BF06-5106080F807C}" type="presOf" srcId="{D2DD9150-B64B-4CE3-9094-7E71710A7CB8}" destId="{1B70C95E-F477-4AB4-AF1A-4B7B9EAF91F8}" srcOrd="0" destOrd="0" presId="urn:microsoft.com/office/officeart/2005/8/layout/radial5"/>
    <dgm:cxn modelId="{69E26ADC-25E0-4E95-B6C0-F7F9D6A53613}" type="presOf" srcId="{16C688C8-71D3-44AA-AAF4-53F09B721D1D}" destId="{F94F0475-421A-4837-91D4-14CE57369A33}" srcOrd="0" destOrd="0" presId="urn:microsoft.com/office/officeart/2005/8/layout/radial5"/>
    <dgm:cxn modelId="{315A15DF-5386-4331-B663-40F39838A848}" type="presOf" srcId="{0D805992-C6B5-499F-99D5-2654DCD3CC13}" destId="{F420603E-6954-4D7B-B824-09E55D106156}" srcOrd="0" destOrd="0" presId="urn:microsoft.com/office/officeart/2005/8/layout/radial5"/>
    <dgm:cxn modelId="{993186E9-1163-48BC-BC6F-6F30D848C5A6}" srcId="{50D4576B-D609-40CF-89C4-CBC70557702C}" destId="{D2F3B4B9-0D5E-48C9-80BB-6D06BCE01EFD}" srcOrd="7" destOrd="0" parTransId="{55FE018B-FD16-4834-9199-38A5EF8D4288}" sibTransId="{42185B81-C3E6-4EEE-83EE-58DA4543378E}"/>
    <dgm:cxn modelId="{551C95EE-77F0-4762-973E-00D623C84A2E}" type="presOf" srcId="{0ED53EED-AA92-48A6-A883-781AADB44799}" destId="{A12B8A37-D582-466D-9D0C-667D983A50D5}" srcOrd="0" destOrd="0" presId="urn:microsoft.com/office/officeart/2005/8/layout/radial5"/>
    <dgm:cxn modelId="{B355A5EE-8481-4E6B-9F7F-E5D0CAFCC8C8}" type="presOf" srcId="{917971C1-47B9-429F-BF3D-FB371E35A5D7}" destId="{4CA25445-58C8-471F-941D-11715948EC92}" srcOrd="0" destOrd="0" presId="urn:microsoft.com/office/officeart/2005/8/layout/radial5"/>
    <dgm:cxn modelId="{45B48BF2-ED32-42A2-9A51-94857F51CD41}" srcId="{50D4576B-D609-40CF-89C4-CBC70557702C}" destId="{5137893D-5263-4F4D-AFA8-FD85493A1FD9}" srcOrd="8" destOrd="0" parTransId="{01BB97F5-42FC-4D99-A6ED-BE2D2FDCE19B}" sibTransId="{93464BFC-882C-4855-9D08-34F46F5BD19F}"/>
    <dgm:cxn modelId="{E02DB0FA-C785-444B-854A-90872CF0B5A1}" type="presOf" srcId="{A0EF516B-07FA-4D89-8929-9467358AE65E}" destId="{8C55F461-B283-4CFB-A334-440E529AA5BB}" srcOrd="0" destOrd="0" presId="urn:microsoft.com/office/officeart/2005/8/layout/radial5"/>
    <dgm:cxn modelId="{D62A3DFC-D8E4-468C-86E0-04A11700087B}" type="presOf" srcId="{8DBD620C-FF13-4008-B610-E02F2A19B725}" destId="{71C77BC3-D453-4C97-9C62-51F6B0C42A7F}" srcOrd="0" destOrd="0" presId="urn:microsoft.com/office/officeart/2005/8/layout/radial5"/>
    <dgm:cxn modelId="{62A6B42B-E874-441F-9104-DC3A7EB3BAC2}" type="presParOf" srcId="{2AFBC929-B568-4953-961E-360216C7879F}" destId="{EA2556C6-FC77-4C2E-9EC5-B7E89AF9D3CF}" srcOrd="0" destOrd="0" presId="urn:microsoft.com/office/officeart/2005/8/layout/radial5"/>
    <dgm:cxn modelId="{C8917065-41DD-483F-AE32-996262C7BF1A}" type="presParOf" srcId="{2AFBC929-B568-4953-961E-360216C7879F}" destId="{89E1405A-9249-4E48-8494-C670C7A3AEA7}" srcOrd="1" destOrd="0" presId="urn:microsoft.com/office/officeart/2005/8/layout/radial5"/>
    <dgm:cxn modelId="{F2621970-7789-4276-8E82-C3B988BEDD14}" type="presParOf" srcId="{89E1405A-9249-4E48-8494-C670C7A3AEA7}" destId="{761954E3-05D9-4833-8AE4-94A4A539673B}" srcOrd="0" destOrd="0" presId="urn:microsoft.com/office/officeart/2005/8/layout/radial5"/>
    <dgm:cxn modelId="{426C1B59-3BBF-49E7-8F45-1DA4648A9437}" type="presParOf" srcId="{2AFBC929-B568-4953-961E-360216C7879F}" destId="{4CA25445-58C8-471F-941D-11715948EC92}" srcOrd="2" destOrd="0" presId="urn:microsoft.com/office/officeart/2005/8/layout/radial5"/>
    <dgm:cxn modelId="{DA082AB2-E4F1-4F9C-B8C4-2C45EC3E9A6A}" type="presParOf" srcId="{2AFBC929-B568-4953-961E-360216C7879F}" destId="{4194D542-243F-4318-A0B1-B4391734A388}" srcOrd="3" destOrd="0" presId="urn:microsoft.com/office/officeart/2005/8/layout/radial5"/>
    <dgm:cxn modelId="{CC05423F-38C4-4C62-B36C-D457F062BA73}" type="presParOf" srcId="{4194D542-243F-4318-A0B1-B4391734A388}" destId="{F6A9CC4D-1F5A-4527-AA87-3F629954354D}" srcOrd="0" destOrd="0" presId="urn:microsoft.com/office/officeart/2005/8/layout/radial5"/>
    <dgm:cxn modelId="{02174B6A-B42A-4485-9A5C-6DB405AD60F4}" type="presParOf" srcId="{2AFBC929-B568-4953-961E-360216C7879F}" destId="{C075C259-5997-4CE0-97B2-1508CC9B4B98}" srcOrd="4" destOrd="0" presId="urn:microsoft.com/office/officeart/2005/8/layout/radial5"/>
    <dgm:cxn modelId="{465BA362-1452-4F79-93A7-05059565F2EE}" type="presParOf" srcId="{2AFBC929-B568-4953-961E-360216C7879F}" destId="{13FC0D3D-2355-44DF-9A2E-E3FC648167FD}" srcOrd="5" destOrd="0" presId="urn:microsoft.com/office/officeart/2005/8/layout/radial5"/>
    <dgm:cxn modelId="{FE6B8167-AFAE-400F-A7A2-5B5F9DA32510}" type="presParOf" srcId="{13FC0D3D-2355-44DF-9A2E-E3FC648167FD}" destId="{076BB2AB-82FA-47C6-B5AC-9A12D32906A2}" srcOrd="0" destOrd="0" presId="urn:microsoft.com/office/officeart/2005/8/layout/radial5"/>
    <dgm:cxn modelId="{7459AFFD-D4EA-43A6-B498-CE3874F92D3B}" type="presParOf" srcId="{2AFBC929-B568-4953-961E-360216C7879F}" destId="{F94F0475-421A-4837-91D4-14CE57369A33}" srcOrd="6" destOrd="0" presId="urn:microsoft.com/office/officeart/2005/8/layout/radial5"/>
    <dgm:cxn modelId="{F8156708-D875-4125-9555-ED0B5A180EB0}" type="presParOf" srcId="{2AFBC929-B568-4953-961E-360216C7879F}" destId="{077CA235-6886-4125-B37A-B382B0EFD224}" srcOrd="7" destOrd="0" presId="urn:microsoft.com/office/officeart/2005/8/layout/radial5"/>
    <dgm:cxn modelId="{BD22835B-A896-4FEF-834B-952D6F28C972}" type="presParOf" srcId="{077CA235-6886-4125-B37A-B382B0EFD224}" destId="{64406E05-2D65-456B-A6A0-DFEC2D68AD57}" srcOrd="0" destOrd="0" presId="urn:microsoft.com/office/officeart/2005/8/layout/radial5"/>
    <dgm:cxn modelId="{C5950BE8-1C46-4162-9A55-18FBA2A08727}" type="presParOf" srcId="{2AFBC929-B568-4953-961E-360216C7879F}" destId="{F420603E-6954-4D7B-B824-09E55D106156}" srcOrd="8" destOrd="0" presId="urn:microsoft.com/office/officeart/2005/8/layout/radial5"/>
    <dgm:cxn modelId="{C1BECBCB-B8BD-4E8F-BE18-081D523C147F}" type="presParOf" srcId="{2AFBC929-B568-4953-961E-360216C7879F}" destId="{1B70C95E-F477-4AB4-AF1A-4B7B9EAF91F8}" srcOrd="9" destOrd="0" presId="urn:microsoft.com/office/officeart/2005/8/layout/radial5"/>
    <dgm:cxn modelId="{F1E435A4-3E1B-4632-8C3A-81E6A57F9711}" type="presParOf" srcId="{1B70C95E-F477-4AB4-AF1A-4B7B9EAF91F8}" destId="{4FA2030A-0A91-43A5-88B4-83491A0CDB41}" srcOrd="0" destOrd="0" presId="urn:microsoft.com/office/officeart/2005/8/layout/radial5"/>
    <dgm:cxn modelId="{6B376857-05F6-4376-9ADC-6AE9FE9BF276}" type="presParOf" srcId="{2AFBC929-B568-4953-961E-360216C7879F}" destId="{471631E7-5687-48A9-B294-CDB9C0857D8C}" srcOrd="10" destOrd="0" presId="urn:microsoft.com/office/officeart/2005/8/layout/radial5"/>
    <dgm:cxn modelId="{D20AB073-44EA-4E50-BFE6-2C1A43229261}" type="presParOf" srcId="{2AFBC929-B568-4953-961E-360216C7879F}" destId="{71C77BC3-D453-4C97-9C62-51F6B0C42A7F}" srcOrd="11" destOrd="0" presId="urn:microsoft.com/office/officeart/2005/8/layout/radial5"/>
    <dgm:cxn modelId="{52D0A8FE-823D-41E7-BE5B-D1F05D557B3C}" type="presParOf" srcId="{71C77BC3-D453-4C97-9C62-51F6B0C42A7F}" destId="{58F0DA5A-B135-4DCD-AD0F-FE6C81199DE4}" srcOrd="0" destOrd="0" presId="urn:microsoft.com/office/officeart/2005/8/layout/radial5"/>
    <dgm:cxn modelId="{60D7D4B8-B148-42D5-96B8-3FD9C4A3BCE4}" type="presParOf" srcId="{2AFBC929-B568-4953-961E-360216C7879F}" destId="{CC6E00AF-FE3F-4438-9692-A7D3BE41786B}" srcOrd="12" destOrd="0" presId="urn:microsoft.com/office/officeart/2005/8/layout/radial5"/>
    <dgm:cxn modelId="{8EA67A33-6219-41E0-AAC6-7790E7AE20A2}" type="presParOf" srcId="{2AFBC929-B568-4953-961E-360216C7879F}" destId="{1C647466-BD19-45CF-911A-A98F2F7C5F97}" srcOrd="13" destOrd="0" presId="urn:microsoft.com/office/officeart/2005/8/layout/radial5"/>
    <dgm:cxn modelId="{4C471A78-668E-454F-923E-F7D74AD6DA79}" type="presParOf" srcId="{1C647466-BD19-45CF-911A-A98F2F7C5F97}" destId="{BEED2542-6D64-477B-A805-930307A79A6A}" srcOrd="0" destOrd="0" presId="urn:microsoft.com/office/officeart/2005/8/layout/radial5"/>
    <dgm:cxn modelId="{0AD07CBD-4D99-4D24-8BFD-FBE074C02FA2}" type="presParOf" srcId="{2AFBC929-B568-4953-961E-360216C7879F}" destId="{CEA04798-A630-4934-B5B6-C37931B36F76}" srcOrd="14" destOrd="0" presId="urn:microsoft.com/office/officeart/2005/8/layout/radial5"/>
    <dgm:cxn modelId="{06AEDA15-5BEF-4959-8DEE-D32D75188A41}" type="presParOf" srcId="{2AFBC929-B568-4953-961E-360216C7879F}" destId="{B1E89B40-EDF5-42A4-A6DA-8C4BB30BC67E}" srcOrd="15" destOrd="0" presId="urn:microsoft.com/office/officeart/2005/8/layout/radial5"/>
    <dgm:cxn modelId="{C01D199A-0A23-439C-8525-114569F6647D}" type="presParOf" srcId="{B1E89B40-EDF5-42A4-A6DA-8C4BB30BC67E}" destId="{D39C85C5-1372-40AD-B04F-EE30BFE2DE1C}" srcOrd="0" destOrd="0" presId="urn:microsoft.com/office/officeart/2005/8/layout/radial5"/>
    <dgm:cxn modelId="{BF1CDDC7-1C8E-4D88-B18A-AC579944859B}" type="presParOf" srcId="{2AFBC929-B568-4953-961E-360216C7879F}" destId="{358640C3-6BB2-4CA4-BE75-86E8B1ED0AFB}" srcOrd="16" destOrd="0" presId="urn:microsoft.com/office/officeart/2005/8/layout/radial5"/>
    <dgm:cxn modelId="{22D9ABE2-44C4-41E5-BCA0-BF8314F1EB32}" type="presParOf" srcId="{2AFBC929-B568-4953-961E-360216C7879F}" destId="{497BF394-25C4-4B57-AAAB-0434C395A2A1}" srcOrd="17" destOrd="0" presId="urn:microsoft.com/office/officeart/2005/8/layout/radial5"/>
    <dgm:cxn modelId="{DD4C65DA-2D1F-4948-B269-851EA9A0DD35}" type="presParOf" srcId="{497BF394-25C4-4B57-AAAB-0434C395A2A1}" destId="{01B099A9-5968-47B1-BB18-A4ABAF1DB019}" srcOrd="0" destOrd="0" presId="urn:microsoft.com/office/officeart/2005/8/layout/radial5"/>
    <dgm:cxn modelId="{32A1867C-E2AE-4396-B804-0ADE9A7074C1}" type="presParOf" srcId="{2AFBC929-B568-4953-961E-360216C7879F}" destId="{6D686A29-6850-4C29-BF2D-AE01C09F152D}" srcOrd="18" destOrd="0" presId="urn:microsoft.com/office/officeart/2005/8/layout/radial5"/>
    <dgm:cxn modelId="{60B7F358-8780-4E04-BFDF-B77115D433B8}" type="presParOf" srcId="{2AFBC929-B568-4953-961E-360216C7879F}" destId="{097B3895-F4D7-4F7E-9752-191E3906089F}" srcOrd="19" destOrd="0" presId="urn:microsoft.com/office/officeart/2005/8/layout/radial5"/>
    <dgm:cxn modelId="{95103310-844C-4732-8FA4-C3A4A89BAA69}" type="presParOf" srcId="{097B3895-F4D7-4F7E-9752-191E3906089F}" destId="{9A6DC561-B1C3-4C2F-8B68-F1FE9182E023}" srcOrd="0" destOrd="0" presId="urn:microsoft.com/office/officeart/2005/8/layout/radial5"/>
    <dgm:cxn modelId="{796E5787-0FD9-4263-BFEA-AF95D75021E2}" type="presParOf" srcId="{2AFBC929-B568-4953-961E-360216C7879F}" destId="{A12B8A37-D582-466D-9D0C-667D983A50D5}" srcOrd="20" destOrd="0" presId="urn:microsoft.com/office/officeart/2005/8/layout/radial5"/>
    <dgm:cxn modelId="{3257B764-B56D-429B-A3B9-CF3E3FCB497C}" type="presParOf" srcId="{2AFBC929-B568-4953-961E-360216C7879F}" destId="{8C55F461-B283-4CFB-A334-440E529AA5BB}" srcOrd="21" destOrd="0" presId="urn:microsoft.com/office/officeart/2005/8/layout/radial5"/>
    <dgm:cxn modelId="{B89AEA8D-4EE7-47BF-8B81-562AB9C55897}" type="presParOf" srcId="{8C55F461-B283-4CFB-A334-440E529AA5BB}" destId="{CD2013E9-AEEA-4C3E-925A-F1B6E3CAE5FD}" srcOrd="0" destOrd="0" presId="urn:microsoft.com/office/officeart/2005/8/layout/radial5"/>
    <dgm:cxn modelId="{9DBCEDF5-7261-4544-83DD-5B18C59C5132}" type="presParOf" srcId="{2AFBC929-B568-4953-961E-360216C7879F}" destId="{33CC722E-CF56-4C51-A7B2-A29DE3E30C41}" srcOrd="22" destOrd="0" presId="urn:microsoft.com/office/officeart/2005/8/layout/radial5"/>
    <dgm:cxn modelId="{E64B7208-BB7D-4EC6-BDE3-2CAD4BABD580}" type="presParOf" srcId="{2AFBC929-B568-4953-961E-360216C7879F}" destId="{E7F6120C-AE1F-49CD-BA54-FEE83F8E2039}" srcOrd="23" destOrd="0" presId="urn:microsoft.com/office/officeart/2005/8/layout/radial5"/>
    <dgm:cxn modelId="{430CA019-2792-48A0-BA8C-72DD40E0A53C}" type="presParOf" srcId="{E7F6120C-AE1F-49CD-BA54-FEE83F8E2039}" destId="{38DD8A4A-C4D4-4FCA-9534-79502E0799EE}" srcOrd="0" destOrd="0" presId="urn:microsoft.com/office/officeart/2005/8/layout/radial5"/>
    <dgm:cxn modelId="{C1BBEB49-5F98-4A6E-8E14-C783B34608C1}" type="presParOf" srcId="{2AFBC929-B568-4953-961E-360216C7879F}" destId="{CA85A915-0B7D-4703-BD6D-C92D01D5BC78}" srcOrd="24" destOrd="0" presId="urn:microsoft.com/office/officeart/2005/8/layout/radial5"/>
    <dgm:cxn modelId="{4F265F74-E6A2-4183-8F0E-BF918B15D235}" type="presParOf" srcId="{2AFBC929-B568-4953-961E-360216C7879F}" destId="{525D2F22-0867-47EE-B995-7B033C89A7F3}" srcOrd="25" destOrd="0" presId="urn:microsoft.com/office/officeart/2005/8/layout/radial5"/>
    <dgm:cxn modelId="{F78C28B0-91A3-4F63-9310-66399D1A9ABE}" type="presParOf" srcId="{525D2F22-0867-47EE-B995-7B033C89A7F3}" destId="{5D685F0D-D57C-4749-B10E-2E60691FE708}" srcOrd="0" destOrd="0" presId="urn:microsoft.com/office/officeart/2005/8/layout/radial5"/>
    <dgm:cxn modelId="{49D254A4-99E6-4434-950C-9B4C0F644DD8}" type="presParOf" srcId="{2AFBC929-B568-4953-961E-360216C7879F}" destId="{855D3D28-7039-4F1C-B21E-FAA189047317}" srcOrd="2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2556C6-FC77-4C2E-9EC5-B7E89AF9D3CF}">
      <dsp:nvSpPr>
        <dsp:cNvPr id="0" name=""/>
        <dsp:cNvSpPr/>
      </dsp:nvSpPr>
      <dsp:spPr>
        <a:xfrm>
          <a:off x="2589658" y="2250428"/>
          <a:ext cx="1895389" cy="1715841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NORTH LANCASHIRE</a:t>
          </a:r>
          <a:endParaRPr lang="en-GB" sz="16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867231" y="2501707"/>
        <a:ext cx="1340243" cy="1213283"/>
      </dsp:txXfrm>
    </dsp:sp>
    <dsp:sp modelId="{89E1405A-9249-4E48-8494-C670C7A3AEA7}">
      <dsp:nvSpPr>
        <dsp:cNvPr id="0" name=""/>
        <dsp:cNvSpPr/>
      </dsp:nvSpPr>
      <dsp:spPr>
        <a:xfrm rot="16200000">
          <a:off x="3182343" y="1326889"/>
          <a:ext cx="710017" cy="547610"/>
        </a:xfrm>
        <a:prstGeom prst="rightArrow">
          <a:avLst>
            <a:gd name="adj1" fmla="val 60000"/>
            <a:gd name="adj2" fmla="val 5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264485" y="1518553"/>
        <a:ext cx="545734" cy="328566"/>
      </dsp:txXfrm>
    </dsp:sp>
    <dsp:sp modelId="{4CA25445-58C8-471F-941D-11715948EC92}">
      <dsp:nvSpPr>
        <dsp:cNvPr id="0" name=""/>
        <dsp:cNvSpPr/>
      </dsp:nvSpPr>
      <dsp:spPr>
        <a:xfrm>
          <a:off x="2803045" y="50855"/>
          <a:ext cx="1468614" cy="859916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19 Bed, Intensive supported housing</a:t>
          </a:r>
        </a:p>
      </dsp:txBody>
      <dsp:txXfrm>
        <a:off x="3018119" y="176787"/>
        <a:ext cx="1038466" cy="608052"/>
      </dsp:txXfrm>
    </dsp:sp>
    <dsp:sp modelId="{4194D542-243F-4318-A0B1-B4391734A388}">
      <dsp:nvSpPr>
        <dsp:cNvPr id="0" name=""/>
        <dsp:cNvSpPr/>
      </dsp:nvSpPr>
      <dsp:spPr>
        <a:xfrm rot="18129329">
          <a:off x="3996844" y="1536495"/>
          <a:ext cx="713048" cy="547610"/>
        </a:xfrm>
        <a:prstGeom prst="rightArrow">
          <a:avLst>
            <a:gd name="adj1" fmla="val 60000"/>
            <a:gd name="adj2" fmla="val 5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035268" y="1715559"/>
        <a:ext cx="548765" cy="328566"/>
      </dsp:txXfrm>
    </dsp:sp>
    <dsp:sp modelId="{C075C259-5997-4CE0-97B2-1508CC9B4B98}">
      <dsp:nvSpPr>
        <dsp:cNvPr id="0" name=""/>
        <dsp:cNvSpPr/>
      </dsp:nvSpPr>
      <dsp:spPr>
        <a:xfrm>
          <a:off x="4280697" y="295209"/>
          <a:ext cx="1442754" cy="966372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Sub Contractwith CGL Substance Misuse Service</a:t>
          </a:r>
        </a:p>
      </dsp:txBody>
      <dsp:txXfrm>
        <a:off x="4491983" y="436731"/>
        <a:ext cx="1020182" cy="683328"/>
      </dsp:txXfrm>
    </dsp:sp>
    <dsp:sp modelId="{13FC0D3D-2355-44DF-9A2E-E3FC648167FD}">
      <dsp:nvSpPr>
        <dsp:cNvPr id="0" name=""/>
        <dsp:cNvSpPr/>
      </dsp:nvSpPr>
      <dsp:spPr>
        <a:xfrm rot="19757811">
          <a:off x="4482630" y="2114969"/>
          <a:ext cx="532940" cy="5476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/>
        </a:p>
      </dsp:txBody>
      <dsp:txXfrm>
        <a:off x="4493836" y="2265308"/>
        <a:ext cx="373058" cy="328566"/>
      </dsp:txXfrm>
    </dsp:sp>
    <dsp:sp modelId="{F94F0475-421A-4837-91D4-14CE57369A33}">
      <dsp:nvSpPr>
        <dsp:cNvPr id="0" name=""/>
        <dsp:cNvSpPr/>
      </dsp:nvSpPr>
      <dsp:spPr>
        <a:xfrm>
          <a:off x="4996019" y="1313768"/>
          <a:ext cx="1499393" cy="96637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Bay Medical Primary Care Network </a:t>
          </a:r>
          <a:r>
            <a:rPr lang="en-GB" sz="1100" kern="1200"/>
            <a:t>inreach</a:t>
          </a:r>
          <a:r>
            <a:rPr lang="en-GB" sz="1100" kern="1200" dirty="0"/>
            <a:t> and outreach model</a:t>
          </a:r>
        </a:p>
      </dsp:txBody>
      <dsp:txXfrm>
        <a:off x="5215600" y="1455290"/>
        <a:ext cx="1060231" cy="683328"/>
      </dsp:txXfrm>
    </dsp:sp>
    <dsp:sp modelId="{077CA235-6886-4125-B37A-B382B0EFD224}">
      <dsp:nvSpPr>
        <dsp:cNvPr id="0" name=""/>
        <dsp:cNvSpPr/>
      </dsp:nvSpPr>
      <dsp:spPr>
        <a:xfrm rot="21184615">
          <a:off x="4695816" y="2661299"/>
          <a:ext cx="536652" cy="5476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/>
        </a:p>
      </dsp:txBody>
      <dsp:txXfrm>
        <a:off x="4696403" y="2780524"/>
        <a:ext cx="375656" cy="328566"/>
      </dsp:txXfrm>
    </dsp:sp>
    <dsp:sp modelId="{F420603E-6954-4D7B-B824-09E55D106156}">
      <dsp:nvSpPr>
        <dsp:cNvPr id="0" name=""/>
        <dsp:cNvSpPr/>
      </dsp:nvSpPr>
      <dsp:spPr>
        <a:xfrm>
          <a:off x="5472367" y="2308448"/>
          <a:ext cx="1346726" cy="96637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 err="1"/>
            <a:t>Facilited</a:t>
          </a:r>
          <a:r>
            <a:rPr lang="en-GB" sz="1100" kern="1200" dirty="0"/>
            <a:t> Access to Mutual Aid</a:t>
          </a:r>
        </a:p>
      </dsp:txBody>
      <dsp:txXfrm>
        <a:off x="5669590" y="2449970"/>
        <a:ext cx="952280" cy="683328"/>
      </dsp:txXfrm>
    </dsp:sp>
    <dsp:sp modelId="{1B70C95E-F477-4AB4-AF1A-4B7B9EAF91F8}">
      <dsp:nvSpPr>
        <dsp:cNvPr id="0" name=""/>
        <dsp:cNvSpPr/>
      </dsp:nvSpPr>
      <dsp:spPr>
        <a:xfrm rot="1246154">
          <a:off x="4595503" y="3333991"/>
          <a:ext cx="517568" cy="5476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/>
        </a:p>
      </dsp:txBody>
      <dsp:txXfrm>
        <a:off x="4600548" y="3415983"/>
        <a:ext cx="362298" cy="328566"/>
      </dsp:txXfrm>
    </dsp:sp>
    <dsp:sp modelId="{471631E7-5687-48A9-B294-CDB9C0857D8C}">
      <dsp:nvSpPr>
        <dsp:cNvPr id="0" name=""/>
        <dsp:cNvSpPr/>
      </dsp:nvSpPr>
      <dsp:spPr>
        <a:xfrm>
          <a:off x="5207050" y="3556899"/>
          <a:ext cx="1574181" cy="96637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Out of hours Recovery Support provision for all cohorts</a:t>
          </a:r>
        </a:p>
      </dsp:txBody>
      <dsp:txXfrm>
        <a:off x="5437583" y="3698421"/>
        <a:ext cx="1113115" cy="683328"/>
      </dsp:txXfrm>
    </dsp:sp>
    <dsp:sp modelId="{71C77BC3-D453-4C97-9C62-51F6B0C42A7F}">
      <dsp:nvSpPr>
        <dsp:cNvPr id="0" name=""/>
        <dsp:cNvSpPr/>
      </dsp:nvSpPr>
      <dsp:spPr>
        <a:xfrm rot="2629326">
          <a:off x="4318078" y="3974444"/>
          <a:ext cx="814067" cy="5476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/>
        </a:p>
      </dsp:txBody>
      <dsp:txXfrm>
        <a:off x="4340955" y="4027089"/>
        <a:ext cx="649784" cy="328566"/>
      </dsp:txXfrm>
    </dsp:sp>
    <dsp:sp modelId="{CC6E00AF-FE3F-4438-9692-A7D3BE41786B}">
      <dsp:nvSpPr>
        <dsp:cNvPr id="0" name=""/>
        <dsp:cNvSpPr/>
      </dsp:nvSpPr>
      <dsp:spPr>
        <a:xfrm>
          <a:off x="4979761" y="4710661"/>
          <a:ext cx="1461299" cy="9663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7-day Electronic Platform</a:t>
          </a:r>
        </a:p>
      </dsp:txBody>
      <dsp:txXfrm>
        <a:off x="5193763" y="4852183"/>
        <a:ext cx="1033295" cy="683328"/>
      </dsp:txXfrm>
    </dsp:sp>
    <dsp:sp modelId="{1C647466-BD19-45CF-911A-A98F2F7C5F97}">
      <dsp:nvSpPr>
        <dsp:cNvPr id="0" name=""/>
        <dsp:cNvSpPr/>
      </dsp:nvSpPr>
      <dsp:spPr>
        <a:xfrm rot="4527995">
          <a:off x="3562957" y="4295298"/>
          <a:ext cx="706161" cy="547610"/>
        </a:xfrm>
        <a:prstGeom prst="rightArrow">
          <a:avLst>
            <a:gd name="adj1" fmla="val 60000"/>
            <a:gd name="adj2" fmla="val 5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624486" y="4325307"/>
        <a:ext cx="541878" cy="328566"/>
      </dsp:txXfrm>
    </dsp:sp>
    <dsp:sp modelId="{CEA04798-A630-4934-B5B6-C37931B36F76}">
      <dsp:nvSpPr>
        <dsp:cNvPr id="0" name=""/>
        <dsp:cNvSpPr/>
      </dsp:nvSpPr>
      <dsp:spPr>
        <a:xfrm>
          <a:off x="3432438" y="5227201"/>
          <a:ext cx="1558932" cy="96637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Changing Futures Complex Needs Worksstream </a:t>
          </a:r>
        </a:p>
      </dsp:txBody>
      <dsp:txXfrm>
        <a:off x="3660738" y="5368723"/>
        <a:ext cx="1102332" cy="683328"/>
      </dsp:txXfrm>
    </dsp:sp>
    <dsp:sp modelId="{B1E89B40-EDF5-42A4-A6DA-8C4BB30BC67E}">
      <dsp:nvSpPr>
        <dsp:cNvPr id="0" name=""/>
        <dsp:cNvSpPr/>
      </dsp:nvSpPr>
      <dsp:spPr>
        <a:xfrm rot="6750324">
          <a:off x="2603221" y="4235692"/>
          <a:ext cx="707203" cy="547610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2716804" y="4269328"/>
        <a:ext cx="542920" cy="328566"/>
      </dsp:txXfrm>
    </dsp:sp>
    <dsp:sp modelId="{358640C3-6BB2-4CA4-BE75-86E8B1ED0AFB}">
      <dsp:nvSpPr>
        <dsp:cNvPr id="0" name=""/>
        <dsp:cNvSpPr/>
      </dsp:nvSpPr>
      <dsp:spPr>
        <a:xfrm>
          <a:off x="1786359" y="5132232"/>
          <a:ext cx="1468614" cy="859916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Well Fed Social Supermarket</a:t>
          </a:r>
        </a:p>
      </dsp:txBody>
      <dsp:txXfrm>
        <a:off x="2001433" y="5258164"/>
        <a:ext cx="1038466" cy="608052"/>
      </dsp:txXfrm>
    </dsp:sp>
    <dsp:sp modelId="{497BF394-25C4-4B57-AAAB-0434C395A2A1}">
      <dsp:nvSpPr>
        <dsp:cNvPr id="0" name=""/>
        <dsp:cNvSpPr/>
      </dsp:nvSpPr>
      <dsp:spPr>
        <a:xfrm rot="8662730">
          <a:off x="1895608" y="3752020"/>
          <a:ext cx="722452" cy="5476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/>
        </a:p>
      </dsp:txBody>
      <dsp:txXfrm rot="10800000">
        <a:off x="2044521" y="3813701"/>
        <a:ext cx="558169" cy="328566"/>
      </dsp:txXfrm>
    </dsp:sp>
    <dsp:sp modelId="{6D686A29-6850-4C29-BF2D-AE01C09F152D}">
      <dsp:nvSpPr>
        <dsp:cNvPr id="0" name=""/>
        <dsp:cNvSpPr/>
      </dsp:nvSpPr>
      <dsp:spPr>
        <a:xfrm>
          <a:off x="480837" y="4302964"/>
          <a:ext cx="1429631" cy="96637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Eating Disorder Online Support</a:t>
          </a:r>
        </a:p>
      </dsp:txBody>
      <dsp:txXfrm>
        <a:off x="690202" y="4444486"/>
        <a:ext cx="1010901" cy="683328"/>
      </dsp:txXfrm>
    </dsp:sp>
    <dsp:sp modelId="{097B3895-F4D7-4F7E-9752-191E3906089F}">
      <dsp:nvSpPr>
        <dsp:cNvPr id="0" name=""/>
        <dsp:cNvSpPr/>
      </dsp:nvSpPr>
      <dsp:spPr>
        <a:xfrm rot="10192767">
          <a:off x="1724512" y="3101871"/>
          <a:ext cx="630362" cy="547610"/>
        </a:xfrm>
        <a:prstGeom prst="rightArrow">
          <a:avLst>
            <a:gd name="adj1" fmla="val 60000"/>
            <a:gd name="adj2" fmla="val 5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1887517" y="3196959"/>
        <a:ext cx="466079" cy="328566"/>
      </dsp:txXfrm>
    </dsp:sp>
    <dsp:sp modelId="{A12B8A37-D582-466D-9D0C-667D983A50D5}">
      <dsp:nvSpPr>
        <dsp:cNvPr id="0" name=""/>
        <dsp:cNvSpPr/>
      </dsp:nvSpPr>
      <dsp:spPr>
        <a:xfrm>
          <a:off x="0" y="3178726"/>
          <a:ext cx="1468614" cy="859916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Food Clubs each week with homeless partners</a:t>
          </a:r>
        </a:p>
      </dsp:txBody>
      <dsp:txXfrm>
        <a:off x="215074" y="3304658"/>
        <a:ext cx="1038466" cy="608052"/>
      </dsp:txXfrm>
    </dsp:sp>
    <dsp:sp modelId="{8C55F461-B283-4CFB-A334-440E529AA5BB}">
      <dsp:nvSpPr>
        <dsp:cNvPr id="0" name=""/>
        <dsp:cNvSpPr/>
      </dsp:nvSpPr>
      <dsp:spPr>
        <a:xfrm rot="11391458">
          <a:off x="1905298" y="2594423"/>
          <a:ext cx="500398" cy="547610"/>
        </a:xfrm>
        <a:prstGeom prst="rightArrow">
          <a:avLst>
            <a:gd name="adj1" fmla="val 60000"/>
            <a:gd name="adj2" fmla="val 50000"/>
          </a:avLst>
        </a:prstGeom>
        <a:solidFill>
          <a:srgbClr val="4BACC6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2054309" y="2716795"/>
        <a:ext cx="350279" cy="328566"/>
      </dsp:txXfrm>
    </dsp:sp>
    <dsp:sp modelId="{33CC722E-CF56-4C51-A7B2-A29DE3E30C41}">
      <dsp:nvSpPr>
        <dsp:cNvPr id="0" name=""/>
        <dsp:cNvSpPr/>
      </dsp:nvSpPr>
      <dsp:spPr>
        <a:xfrm>
          <a:off x="238170" y="2232702"/>
          <a:ext cx="1468614" cy="859916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Alcohol Assertive  Outreach Workstream </a:t>
          </a:r>
        </a:p>
      </dsp:txBody>
      <dsp:txXfrm>
        <a:off x="453244" y="2358634"/>
        <a:ext cx="1038466" cy="608052"/>
      </dsp:txXfrm>
    </dsp:sp>
    <dsp:sp modelId="{E7F6120C-AE1F-49CD-BA54-FEE83F8E2039}">
      <dsp:nvSpPr>
        <dsp:cNvPr id="0" name=""/>
        <dsp:cNvSpPr/>
      </dsp:nvSpPr>
      <dsp:spPr>
        <a:xfrm rot="12876923">
          <a:off x="2052832" y="2011154"/>
          <a:ext cx="583271" cy="547610"/>
        </a:xfrm>
        <a:prstGeom prst="rightArrow">
          <a:avLst>
            <a:gd name="adj1" fmla="val 60000"/>
            <a:gd name="adj2" fmla="val 5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2202575" y="2167338"/>
        <a:ext cx="418988" cy="328566"/>
      </dsp:txXfrm>
    </dsp:sp>
    <dsp:sp modelId="{CA85A915-0B7D-4703-BD6D-C92D01D5BC78}">
      <dsp:nvSpPr>
        <dsp:cNvPr id="0" name=""/>
        <dsp:cNvSpPr/>
      </dsp:nvSpPr>
      <dsp:spPr>
        <a:xfrm>
          <a:off x="651391" y="1132552"/>
          <a:ext cx="1447084" cy="96637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L/E Training provision for schools, etc</a:t>
          </a:r>
        </a:p>
      </dsp:txBody>
      <dsp:txXfrm>
        <a:off x="863312" y="1274074"/>
        <a:ext cx="1023242" cy="683328"/>
      </dsp:txXfrm>
    </dsp:sp>
    <dsp:sp modelId="{525D2F22-0867-47EE-B995-7B033C89A7F3}">
      <dsp:nvSpPr>
        <dsp:cNvPr id="0" name=""/>
        <dsp:cNvSpPr/>
      </dsp:nvSpPr>
      <dsp:spPr>
        <a:xfrm rot="14248938">
          <a:off x="2256562" y="1463637"/>
          <a:ext cx="813664" cy="547610"/>
        </a:xfrm>
        <a:prstGeom prst="rightArrow">
          <a:avLst>
            <a:gd name="adj1" fmla="val 60000"/>
            <a:gd name="adj2" fmla="val 50000"/>
          </a:avLst>
        </a:prstGeom>
        <a:solidFill>
          <a:srgbClr val="54AAA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2382859" y="1642423"/>
        <a:ext cx="649381" cy="328566"/>
      </dsp:txXfrm>
    </dsp:sp>
    <dsp:sp modelId="{855D3D28-7039-4F1C-B21E-FAA189047317}">
      <dsp:nvSpPr>
        <dsp:cNvPr id="0" name=""/>
        <dsp:cNvSpPr/>
      </dsp:nvSpPr>
      <dsp:spPr>
        <a:xfrm>
          <a:off x="1247279" y="237990"/>
          <a:ext cx="1468614" cy="859916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Royal Lancaster Infirmiry Alcohol Liason Service</a:t>
          </a:r>
        </a:p>
      </dsp:txBody>
      <dsp:txXfrm>
        <a:off x="1462353" y="363922"/>
        <a:ext cx="1038466" cy="608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E4DFC-F634-4D73-9D2F-D5ECF1FF85CD}" type="datetimeFigureOut">
              <a:rPr lang="en-GB" smtClean="0"/>
              <a:t>06/06/2024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751220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8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1FF3D-C57E-48FF-9FA6-36005D5CDC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9835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Many coastal communities already suffer disadvantage (think Barrow, Morecambe, Blackpool).</a:t>
            </a:r>
          </a:p>
          <a:p>
            <a:r>
              <a:rPr lang="en-GB" dirty="0"/>
              <a:t>They often have a more vulnerable population (greater proportion of older people – e.g. Lytham)</a:t>
            </a:r>
          </a:p>
          <a:p>
            <a:r>
              <a:rPr lang="en-GB" dirty="0"/>
              <a:t>The threat of sea level rises and damage can put off investors, leading to a worsening of the problems already faced, and their knock-on effects:  reduced job prospects, more unemployment, money worries, poor diets, substance abuse, crime, drugs, even gangs…  All too familiar, all bad for health.</a:t>
            </a:r>
          </a:p>
          <a:p>
            <a:r>
              <a:rPr lang="en-GB" dirty="0"/>
              <a:t>Climate change will make these HIs worse.</a:t>
            </a:r>
          </a:p>
          <a:p>
            <a:r>
              <a:rPr lang="en-GB" dirty="0"/>
              <a:t>And it will be harder to move away as house values are low compared to other areas.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72100-82B4-44DB-B780-B6E99C6C7A0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148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B36CB-D94B-48D4-AFA4-EDA188BF3C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1966" y="1690777"/>
            <a:ext cx="10354902" cy="1819186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6D89B1-64CE-4B05-AAE5-074032DE03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1965" y="3602038"/>
            <a:ext cx="103549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C7923-AD00-4B40-943F-2DB19FF68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7B31-A628-4475-9BE1-02A1520BA257}" type="datetime1">
              <a:rPr lang="en-GB" smtClean="0"/>
              <a:t>06/06/2024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7A2AF-C284-41F5-855B-FB958ECC8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A1312-A56F-4107-AF60-2CEC1108F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77E4-D16E-4E80-BECE-B10ACE50DA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2997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178C9-A202-4C51-B684-AA032EABD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51712D-40E3-4808-8F41-604367F05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0282E-62AF-462C-ADF8-EAC9CB9AE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47AF-18E3-4FF4-8E7C-E108C233B447}" type="datetime1">
              <a:rPr lang="en-GB" smtClean="0"/>
              <a:t>06/06/2024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A18F8-DBB2-4022-9FFD-4187D9DC1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5ED38-9185-4A18-AC56-4057D95F3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77E4-D16E-4E80-BECE-B10ACE50DA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4973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92E3F8-2304-4551-B7FA-8AA677A5C7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176138-96CD-4183-9D23-AF9D8A2FAF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F10A5-F94F-471A-BEDA-C188388F4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61A8-67E4-4DEA-B30B-233998EA809D}" type="datetime1">
              <a:rPr lang="en-GB" smtClean="0"/>
              <a:t>06/06/2024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511EF-642F-4FA3-AAC0-A1EB4C176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1B102-DC2E-4793-9367-584169C35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77E4-D16E-4E80-BECE-B10ACE50DA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3149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236A1-C13E-4D71-BF17-82874A16F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EE4EA-D4C6-4E7D-9B43-5949519CE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3DDD2-1229-45D9-A48A-D21A7DCB4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766A-8271-4045-B3EA-45E17C067BC8}" type="datetime1">
              <a:rPr lang="en-GB" smtClean="0"/>
              <a:t>06/06/2024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2D306-A763-4823-B787-EBB23E25D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36E41-53EE-44AD-A9C4-9DE60A1AF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5725" y="6356349"/>
            <a:ext cx="485056" cy="365125"/>
          </a:xfrm>
        </p:spPr>
        <p:txBody>
          <a:bodyPr/>
          <a:lstStyle>
            <a:lvl1pPr algn="ctr">
              <a:defRPr/>
            </a:lvl1pPr>
          </a:lstStyle>
          <a:p>
            <a:fld id="{507B77E4-D16E-4E80-BECE-B10ACE50DA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594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FA1AB-71E0-4F72-877C-EF4190496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AD2F5F-4EB9-4387-A976-A25B7EDAA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5A7FD-0F4E-4770-BCDE-EEB18302C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9D354-8EAC-4336-9C03-12B34884C400}" type="datetime1">
              <a:rPr lang="en-GB" smtClean="0"/>
              <a:t>06/06/2024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5AE23-3BD8-4F3F-8504-A57CF0148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193EB-4E55-4452-8BFA-FC4ADFB30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77E4-D16E-4E80-BECE-B10ACE50DA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4143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0426E-C5AA-447E-B245-CE13FAC85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31D3B-A82D-4F42-8161-FDEF5C94C7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6B4280-832B-4E3E-A685-288574ACEA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8A551F-DE46-45D9-8187-7C49DB76B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CC0B-F367-4E8B-B00D-614398050CCE}" type="datetime1">
              <a:rPr lang="en-GB" smtClean="0"/>
              <a:t>06/06/2024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C0D068-AADB-444B-AF96-AEA7A3E52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B5855F-6522-410D-9533-DE0786C15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77E4-D16E-4E80-BECE-B10ACE50DA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791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D695F-D396-4053-96F1-06C77BA8C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2C5B3-4A31-4F74-BA8A-817FF1C2D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ADA3FD-8E7C-45F9-AFFD-6944CBA5C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90AE02-86C8-4CB8-919E-B419B2EF7C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A45E8A-33D4-4584-B0D3-57C9AF2969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F32C08-7772-4D0F-83FC-B24E8B9A2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4214-55C3-464E-BBF2-DAC244E0F8F9}" type="datetime1">
              <a:rPr lang="en-GB" smtClean="0"/>
              <a:t>06/06/2024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221EB3-2F51-4861-8551-80F87B0C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658968-8CEF-46CF-A1E3-23EEB9AD4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77E4-D16E-4E80-BECE-B10ACE50DA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8170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95434-97F3-4F7C-AFD9-F1CE0A296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CDA661-64F2-44BA-9D48-6E8B3978B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DA792-EAAA-47F2-9A74-C900FB01117F}" type="datetime1">
              <a:rPr lang="en-GB" smtClean="0"/>
              <a:t>06/06/2024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DEAAFA-31AC-488D-BEC9-D608E644C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5AE410-B0C7-4CCF-B861-7AC0D193E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77E4-D16E-4E80-BECE-B10ACE50DA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649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E2342E-9330-4BB7-8B1D-045B88061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CDD2-7ADD-42CB-B708-BE6DB136EC22}" type="datetime1">
              <a:rPr lang="en-GB" smtClean="0"/>
              <a:t>06/06/2024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965B5D-A0DA-46A2-8211-E32405DC1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1383DD-ED93-493E-AF86-79F88303C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77E4-D16E-4E80-BECE-B10ACE50DA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8190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673DE-20D1-4DE3-9909-301E3458F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304F6-BAFB-4712-9511-A472107E6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3B43B6-65D9-4DEE-9C63-6F84E8EC08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232E8C-2485-4D6E-AECB-0C245F144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4D67-73EF-4625-9A17-393191BC9E4A}" type="datetime1">
              <a:rPr lang="en-GB" smtClean="0"/>
              <a:t>06/06/2024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323B59-9DC2-4E2E-A551-295FD78C8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55A9DC-2666-4674-A378-4F964ECB6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77E4-D16E-4E80-BECE-B10ACE50DA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4770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B9F1A-672D-4601-821E-4E993AAB2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708FC2-EB7D-47B9-BF7A-F9AB3C9884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53C29C-A160-4F25-9587-0CEA60082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7D60E5-6D85-45B1-BC0A-68BB62925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408F-839C-4528-8E66-C8B416F8CD10}" type="datetime1">
              <a:rPr lang="en-GB" smtClean="0"/>
              <a:t>06/06/2024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8BCEA8-6C61-4C97-BF0B-9E6C516EB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F38056-AD93-45F0-A069-03818ECC1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77E4-D16E-4E80-BECE-B10ACE50DA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6211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1F84AF1-0702-4EF9-813A-2BB361D138CF}"/>
              </a:ext>
            </a:extLst>
          </p:cNvPr>
          <p:cNvSpPr/>
          <p:nvPr userDrawn="1"/>
        </p:nvSpPr>
        <p:spPr>
          <a:xfrm>
            <a:off x="11524891" y="6356349"/>
            <a:ext cx="475890" cy="682806"/>
          </a:xfrm>
          <a:prstGeom prst="round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D1E01E-7A71-4DCC-B6D0-3CB0B9956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582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0E52C-EF14-4C0E-A81C-450249A6B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ADC1E-D8D2-4584-B53B-A7A901FFF1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C0929-79B8-456B-90A3-D74C5E125E35}" type="datetime1">
              <a:rPr lang="en-GB" smtClean="0"/>
              <a:t>06/06/2024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93FF6-EAEF-4B43-A31B-64728A3470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C5121-16DA-467F-8007-37B0D1B44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7581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fld id="{507B77E4-D16E-4E80-BECE-B10ACE50DA1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9BCE69-8B30-40F4-94AB-4CC3EEFA68C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698" y="210500"/>
            <a:ext cx="1576002" cy="103177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9EC2818-4AB5-4BDB-AC2E-6A1E033CFD59}"/>
              </a:ext>
            </a:extLst>
          </p:cNvPr>
          <p:cNvSpPr/>
          <p:nvPr userDrawn="1"/>
        </p:nvSpPr>
        <p:spPr>
          <a:xfrm>
            <a:off x="-63260" y="-74313"/>
            <a:ext cx="444260" cy="71685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883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rgbClr val="0072B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3.0/" TargetMode="External"/><Relationship Id="rId3" Type="http://schemas.openxmlformats.org/officeDocument/2006/relationships/hyperlink" Target="https://www.rawpixel.com/search/pulmonary" TargetMode="External"/><Relationship Id="rId7" Type="http://schemas.openxmlformats.org/officeDocument/2006/relationships/hyperlink" Target="https://www.bundabergnow.com/2020/01/08/emergency-presentations-surge-bundaberg-hospital/" TargetMode="External"/><Relationship Id="rId2" Type="http://schemas.openxmlformats.org/officeDocument/2006/relationships/image" Target="../media/image4.1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hyperlink" Target="http://libreshot.com/children-friendships/" TargetMode="Externa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suny-buffalo-environmentalhealth/chapter/examples-of-health-behaviors-and-concepts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diagramQuickStyle" Target="../diagrams/quickStyle1.xml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diagramLayout" Target="../diagrams/layout1.xml"/><Relationship Id="rId2" Type="http://schemas.openxmlformats.org/officeDocument/2006/relationships/image" Target="../media/image10.jpe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diagramData" Target="../diagrams/data1.xml"/><Relationship Id="rId5" Type="http://schemas.openxmlformats.org/officeDocument/2006/relationships/image" Target="../media/image13.jpeg"/><Relationship Id="rId15" Type="http://schemas.microsoft.com/office/2007/relationships/diagramDrawing" Target="../diagrams/drawing1.xml"/><Relationship Id="rId10" Type="http://schemas.openxmlformats.org/officeDocument/2006/relationships/image" Target="../media/image18.jfif"/><Relationship Id="rId4" Type="http://schemas.openxmlformats.org/officeDocument/2006/relationships/image" Target="../media/image12.jpeg"/><Relationship Id="rId9" Type="http://schemas.openxmlformats.org/officeDocument/2006/relationships/image" Target="../media/image17.png"/><Relationship Id="rId14" Type="http://schemas.openxmlformats.org/officeDocument/2006/relationships/diagramColors" Target="../diagrams/colors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AE8EF-A4F7-410E-B20E-684EF53A9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6430" y="2772446"/>
            <a:ext cx="10472467" cy="1890623"/>
          </a:xfrm>
        </p:spPr>
        <p:txBody>
          <a:bodyPr>
            <a:noAutofit/>
          </a:bodyPr>
          <a:lstStyle/>
          <a:p>
            <a:r>
              <a:rPr lang="en-GB" sz="40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Segoe UI" panose="020B0502040204020203" pitchFamily="34" charset="0"/>
              </a:rPr>
              <a:t>Focussed wards &amp;</a:t>
            </a:r>
            <a:r>
              <a:rPr lang="en-GB" sz="4000" dirty="0">
                <a:solidFill>
                  <a:srgbClr val="242424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GB" sz="40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Segoe UI" panose="020B0502040204020203" pitchFamily="34" charset="0"/>
              </a:rPr>
              <a:t>Embedding a voluntary organisation into the health service across North Lancashire</a:t>
            </a:r>
            <a:br>
              <a:rPr lang="en-GB" sz="4000" dirty="0">
                <a:effectLst/>
                <a:ea typeface="Times New Roman" panose="02020603050405020304" pitchFamily="18" charset="0"/>
              </a:rPr>
            </a:br>
            <a:br>
              <a:rPr lang="en-US" dirty="0"/>
            </a:br>
            <a:r>
              <a:rPr lang="en-US" sz="3200" dirty="0">
                <a:solidFill>
                  <a:schemeClr val="tx1"/>
                </a:solidFill>
              </a:rPr>
              <a:t>Claire Niebieski (LSC ICB) &amp; Carl Grace (The Well)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00076B-3459-4DC5-9D1F-43231DD44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4775" y="6356349"/>
            <a:ext cx="466006" cy="365125"/>
          </a:xfrm>
        </p:spPr>
        <p:txBody>
          <a:bodyPr/>
          <a:lstStyle/>
          <a:p>
            <a:pPr algn="ctr"/>
            <a:fld id="{507B77E4-D16E-4E80-BECE-B10ACE50DA11}" type="slidenum">
              <a:rPr lang="en-GB" smtClean="0"/>
              <a:pPr algn="ctr"/>
              <a:t>1</a:t>
            </a:fld>
            <a:endParaRPr lang="en-GB" dirty="0"/>
          </a:p>
        </p:txBody>
      </p:sp>
      <p:pic>
        <p:nvPicPr>
          <p:cNvPr id="6" name="Picture 5" descr="A group of colorful chat bubbles&#10;&#10;Description automatically generated with medium confidence">
            <a:extLst>
              <a:ext uri="{FF2B5EF4-FFF2-40B4-BE49-F238E27FC236}">
                <a16:creationId xmlns:a16="http://schemas.microsoft.com/office/drawing/2014/main" id="{D72FEED3-8066-048A-8769-E550A1168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628" y="5555605"/>
            <a:ext cx="5486745" cy="123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164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8775983-19D4-0676-54A5-94023262F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838" cy="1355725"/>
          </a:xfrm>
        </p:spPr>
        <p:txBody>
          <a:bodyPr/>
          <a:lstStyle/>
          <a:p>
            <a:r>
              <a:rPr lang="en-GB" sz="2400" dirty="0">
                <a:latin typeface="Arial Black" panose="020B0A04020102020204" pitchFamily="34" charset="0"/>
              </a:rPr>
              <a:t>Focused Wards of interest</a:t>
            </a:r>
            <a:br>
              <a:rPr lang="en-GB" dirty="0">
                <a:latin typeface="Arial Black" panose="020B0A04020102020204" pitchFamily="34" charset="0"/>
              </a:rPr>
            </a:br>
            <a:r>
              <a:rPr lang="en-GB" sz="2400" dirty="0">
                <a:latin typeface="Arial Nova Light" panose="020B0304020202020204" pitchFamily="34" charset="0"/>
              </a:rPr>
              <a:t>Emergency admissions</a:t>
            </a:r>
            <a:endParaRPr lang="en-GB" dirty="0">
              <a:latin typeface="Arial Nova Light" panose="020B03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B3399A-976D-B29F-840C-AB589CB22181}"/>
              </a:ext>
            </a:extLst>
          </p:cNvPr>
          <p:cNvSpPr/>
          <p:nvPr/>
        </p:nvSpPr>
        <p:spPr>
          <a:xfrm>
            <a:off x="1037208" y="2394346"/>
            <a:ext cx="5058792" cy="2413542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GB" sz="1400" dirty="0">
                <a:solidFill>
                  <a:srgbClr val="275788"/>
                </a:solidFill>
                <a:latin typeface="Arial Nova" panose="020B0504020202020204" pitchFamily="34" charset="0"/>
              </a:rPr>
              <a:t>By taking the wards in the top quartile for standardised emergency admission ratio, we can identify 6 focussed wards within Lancaster District. These are:</a:t>
            </a:r>
          </a:p>
          <a:p>
            <a:pPr algn="just"/>
            <a:endParaRPr lang="en-GB" sz="1400" dirty="0">
              <a:solidFill>
                <a:srgbClr val="275788"/>
              </a:solidFill>
              <a:latin typeface="Arial Nova" panose="020B0504020202020204" pitchFamily="34" charset="0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en-GB" sz="1400" dirty="0">
                <a:solidFill>
                  <a:srgbClr val="275788"/>
                </a:solidFill>
                <a:latin typeface="Arial Nova" panose="020B0504020202020204" pitchFamily="34" charset="0"/>
              </a:rPr>
              <a:t>Poulton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GB" sz="1400" dirty="0">
                <a:solidFill>
                  <a:srgbClr val="275788"/>
                </a:solidFill>
                <a:latin typeface="Arial Nova" panose="020B0504020202020204" pitchFamily="34" charset="0"/>
              </a:rPr>
              <a:t>Westgate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GB" sz="1400" dirty="0" err="1">
                <a:solidFill>
                  <a:srgbClr val="275788"/>
                </a:solidFill>
                <a:latin typeface="Arial Nova" panose="020B0504020202020204" pitchFamily="34" charset="0"/>
              </a:rPr>
              <a:t>Skerton</a:t>
            </a:r>
            <a:r>
              <a:rPr lang="en-GB" sz="1400" dirty="0">
                <a:solidFill>
                  <a:srgbClr val="275788"/>
                </a:solidFill>
                <a:latin typeface="Arial Nova" panose="020B0504020202020204" pitchFamily="34" charset="0"/>
              </a:rPr>
              <a:t> West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GB" sz="1400" dirty="0">
                <a:solidFill>
                  <a:srgbClr val="275788"/>
                </a:solidFill>
                <a:latin typeface="Arial Nova" panose="020B0504020202020204" pitchFamily="34" charset="0"/>
              </a:rPr>
              <a:t>Harbour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GB" sz="1400" dirty="0">
                <a:solidFill>
                  <a:srgbClr val="275788"/>
                </a:solidFill>
                <a:latin typeface="Arial Nova" panose="020B0504020202020204" pitchFamily="34" charset="0"/>
              </a:rPr>
              <a:t>Heysham North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GB" sz="1400" dirty="0">
                <a:solidFill>
                  <a:srgbClr val="275788"/>
                </a:solidFill>
                <a:latin typeface="Arial Nova" panose="020B0504020202020204" pitchFamily="34" charset="0"/>
              </a:rPr>
              <a:t>Overton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D8F818-90E7-5D9F-23C0-CBC31F5D85B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40667" y="1043126"/>
            <a:ext cx="5571566" cy="511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815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BA14D-095D-E7F8-7A0E-A81EE9D23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Why Focussed wards?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0A40C-3674-CFBB-EDF2-B851DD497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2141537"/>
            <a:ext cx="10515600" cy="4351338"/>
          </a:xfrm>
        </p:spPr>
        <p:txBody>
          <a:bodyPr>
            <a:normAutofit fontScale="92500"/>
          </a:bodyPr>
          <a:lstStyle/>
          <a:p>
            <a:endParaRPr lang="en-GB" sz="2400" b="1" dirty="0">
              <a:solidFill>
                <a:srgbClr val="275788"/>
              </a:solidFill>
              <a:latin typeface="Arial Nova" panose="020B0504020202020204" pitchFamily="34" charset="0"/>
            </a:endParaRPr>
          </a:p>
          <a:p>
            <a:endParaRPr lang="en-GB" b="1" dirty="0">
              <a:solidFill>
                <a:srgbClr val="275788"/>
              </a:solidFill>
              <a:latin typeface="Arial Nova" panose="020B0504020202020204" pitchFamily="34" charset="0"/>
            </a:endParaRPr>
          </a:p>
          <a:p>
            <a:endParaRPr lang="en-GB" sz="2400" b="1" dirty="0">
              <a:solidFill>
                <a:srgbClr val="275788"/>
              </a:solidFill>
              <a:latin typeface="Arial Nova" panose="020B0504020202020204" pitchFamily="34" charset="0"/>
            </a:endParaRPr>
          </a:p>
          <a:p>
            <a:endParaRPr lang="en-GB" b="1" dirty="0">
              <a:solidFill>
                <a:srgbClr val="275788"/>
              </a:solidFill>
              <a:latin typeface="Arial Nova" panose="020B0504020202020204" pitchFamily="34" charset="0"/>
            </a:endParaRPr>
          </a:p>
          <a:p>
            <a:endParaRPr lang="en-GB" sz="2400" b="1" dirty="0">
              <a:solidFill>
                <a:srgbClr val="275788"/>
              </a:solidFill>
              <a:latin typeface="Arial Nova" panose="020B0504020202020204" pitchFamily="34" charset="0"/>
            </a:endParaRPr>
          </a:p>
          <a:p>
            <a:endParaRPr lang="en-GB" b="1" dirty="0">
              <a:solidFill>
                <a:srgbClr val="275788"/>
              </a:solidFill>
              <a:latin typeface="Arial Nova" panose="020B0504020202020204" pitchFamily="34" charset="0"/>
            </a:endParaRPr>
          </a:p>
          <a:p>
            <a:endParaRPr lang="en-GB" sz="2400" b="1" dirty="0">
              <a:solidFill>
                <a:srgbClr val="275788"/>
              </a:solidFill>
              <a:latin typeface="Arial Nova" panose="020B0504020202020204" pitchFamily="34" charset="0"/>
            </a:endParaRPr>
          </a:p>
          <a:p>
            <a:pPr marL="0" indent="0">
              <a:buNone/>
            </a:pPr>
            <a:r>
              <a:rPr lang="en-GB" b="1" u="sng" dirty="0">
                <a:solidFill>
                  <a:schemeClr val="accent5">
                    <a:lumMod val="50000"/>
                  </a:schemeClr>
                </a:solidFill>
              </a:rPr>
              <a:t>ED admissions Lancaster District: </a:t>
            </a:r>
            <a:r>
              <a:rPr lang="en-GB" sz="2400" b="1" dirty="0">
                <a:solidFill>
                  <a:srgbClr val="275788"/>
                </a:solidFill>
                <a:latin typeface="Arial Nova" panose="020B0504020202020204" pitchFamily="34" charset="0"/>
              </a:rPr>
              <a:t>Diseases of Childhood and Neonates</a:t>
            </a:r>
            <a:r>
              <a:rPr lang="en-GB" sz="2400" dirty="0">
                <a:solidFill>
                  <a:srgbClr val="275788"/>
                </a:solidFill>
                <a:latin typeface="Arial Nova" panose="020B0504020202020204" pitchFamily="34" charset="0"/>
              </a:rPr>
              <a:t> and </a:t>
            </a:r>
            <a:r>
              <a:rPr lang="en-GB" sz="2400" b="1" dirty="0">
                <a:solidFill>
                  <a:srgbClr val="275788"/>
                </a:solidFill>
                <a:latin typeface="Arial Nova" panose="020B0504020202020204" pitchFamily="34" charset="0"/>
              </a:rPr>
              <a:t>Adults Respiratory disorder</a:t>
            </a:r>
            <a:r>
              <a:rPr lang="en-GB" sz="2400" dirty="0">
                <a:solidFill>
                  <a:srgbClr val="275788"/>
                </a:solidFill>
                <a:latin typeface="Arial Nova" panose="020B0504020202020204" pitchFamily="34" charset="0"/>
              </a:rPr>
              <a:t> account for a disproportionately high percentage of all emergency admissions from the Focussed Wards when compared to all other wards </a:t>
            </a:r>
            <a:r>
              <a:rPr lang="en-GB" dirty="0">
                <a:solidFill>
                  <a:srgbClr val="275788"/>
                </a:solidFill>
                <a:latin typeface="Arial Nova" panose="020B0504020202020204" pitchFamily="34" charset="0"/>
              </a:rPr>
              <a:t>across </a:t>
            </a:r>
            <a:r>
              <a:rPr lang="en-GB" sz="2400" dirty="0">
                <a:solidFill>
                  <a:srgbClr val="275788"/>
                </a:solidFill>
                <a:latin typeface="Arial Nova" panose="020B0504020202020204" pitchFamily="34" charset="0"/>
              </a:rPr>
              <a:t>Lancaster District and wider Lancashire &amp; South Cumbria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B6DC2-B13C-6D69-7989-EB4E980B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77E4-D16E-4E80-BECE-B10ACE50DA11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6" name="Picture 5" descr="A human lungs with bronchi&#10;&#10;Description automatically generated">
            <a:extLst>
              <a:ext uri="{FF2B5EF4-FFF2-40B4-BE49-F238E27FC236}">
                <a16:creationId xmlns:a16="http://schemas.microsoft.com/office/drawing/2014/main" id="{C6D3B9C2-FC5F-D6C5-5489-4E0A94578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51520" y="2141537"/>
            <a:ext cx="2875280" cy="2247583"/>
          </a:xfrm>
          <a:prstGeom prst="rect">
            <a:avLst/>
          </a:prstGeom>
        </p:spPr>
      </p:pic>
      <p:pic>
        <p:nvPicPr>
          <p:cNvPr id="8" name="Picture 7" descr="A child and child standing in a field&#10;&#10;Description automatically generated">
            <a:extLst>
              <a:ext uri="{FF2B5EF4-FFF2-40B4-BE49-F238E27FC236}">
                <a16:creationId xmlns:a16="http://schemas.microsoft.com/office/drawing/2014/main" id="{65CF29DD-AFFB-BD0F-7FAD-3E370FCD49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53356" y="2141537"/>
            <a:ext cx="3155044" cy="2175178"/>
          </a:xfrm>
          <a:prstGeom prst="rect">
            <a:avLst/>
          </a:prstGeom>
        </p:spPr>
      </p:pic>
      <p:pic>
        <p:nvPicPr>
          <p:cNvPr id="10" name="Picture 9" descr="A close-up of a building&#10;&#10;Description automatically generated">
            <a:extLst>
              <a:ext uri="{FF2B5EF4-FFF2-40B4-BE49-F238E27FC236}">
                <a16:creationId xmlns:a16="http://schemas.microsoft.com/office/drawing/2014/main" id="{F9F86023-B87A-6181-FF79-33FF7E1F5D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137660" y="2141537"/>
            <a:ext cx="3515360" cy="21751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0A0BBC6-823C-E83E-E3EE-9A10F2916AC5}"/>
              </a:ext>
            </a:extLst>
          </p:cNvPr>
          <p:cNvSpPr txBox="1"/>
          <p:nvPr/>
        </p:nvSpPr>
        <p:spPr>
          <a:xfrm>
            <a:off x="3863340" y="8655079"/>
            <a:ext cx="35025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7" tooltip="https://www.bundabergnow.com/2020/01/08/emergency-presentations-surge-bundaberg-hospital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8" tooltip="https://creativecommons.org/licenses/by/3.0/"/>
              </a:rPr>
              <a:t>CC BY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3499274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5CC965-C814-D0B1-B41F-C26E504ADB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72" r="1" b="1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9" name="Freeform: Shape 10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2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094" y="1161288"/>
            <a:ext cx="3438144" cy="1125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spcAft>
                <a:spcPts val="800"/>
              </a:spcAft>
            </a:pPr>
            <a:r>
              <a:rPr lang="en-US" sz="2400" dirty="0">
                <a:solidFill>
                  <a:schemeClr val="tx1"/>
                </a:solidFill>
              </a:rPr>
              <a:t> Why Focused Wards? </a:t>
            </a:r>
            <a:r>
              <a:rPr lang="en-US" sz="2400" b="0" dirty="0">
                <a:solidFill>
                  <a:schemeClr val="tx1"/>
                </a:solidFill>
              </a:rPr>
              <a:t>Coastal communities &amp; surrounding</a:t>
            </a:r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</a:rPr>
              <a:t>  </a:t>
            </a:r>
            <a:r>
              <a:rPr lang="en-US" sz="1400" dirty="0">
                <a:solidFill>
                  <a:schemeClr val="tx1"/>
                </a:solidFill>
              </a:rPr>
              <a:t>Many already disadvantaged </a:t>
            </a:r>
          </a:p>
          <a:p>
            <a:pPr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  More vulnerable population </a:t>
            </a:r>
          </a:p>
          <a:p>
            <a:pPr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  Rising sea levels – loss of investment / jobs</a:t>
            </a:r>
          </a:p>
          <a:p>
            <a:pPr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sym typeface="Wingdings" panose="05000000000000000000" pitchFamily="2" charset="2"/>
              </a:rPr>
              <a:t>   </a:t>
            </a:r>
            <a:r>
              <a:rPr lang="en-US" sz="1400" dirty="0">
                <a:solidFill>
                  <a:schemeClr val="tx1"/>
                </a:solidFill>
              </a:rPr>
              <a:t>Stress, anxiety ... Drug &amp; alcohol issues... crime</a:t>
            </a:r>
          </a:p>
          <a:p>
            <a:pPr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  <a:sym typeface="Wingdings" pitchFamily="2" charset="2"/>
              </a:rPr>
              <a:t>  Low house values – harder to leave</a:t>
            </a:r>
          </a:p>
          <a:p>
            <a:pPr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sym typeface="Wingdings" pitchFamily="2" charset="2"/>
              </a:rPr>
              <a:t>Higher levels of poverty</a:t>
            </a:r>
          </a:p>
          <a:p>
            <a:pPr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Disproportionate levels of poor health, multiple long-term conditions, lower life expectancy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D8683-0EEF-57EC-AD8C-9FB3BD780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617" y="205339"/>
            <a:ext cx="11203805" cy="1036320"/>
          </a:xfrm>
        </p:spPr>
        <p:txBody>
          <a:bodyPr/>
          <a:lstStyle/>
          <a:p>
            <a:r>
              <a:rPr lang="en-US" i="0" dirty="0">
                <a:effectLst/>
                <a:latin typeface="GDS Transport"/>
              </a:rPr>
              <a:t>System map of the causes of health inequalities </a:t>
            </a:r>
            <a:r>
              <a:rPr lang="en-US" sz="1800" i="0" dirty="0">
                <a:effectLst/>
                <a:latin typeface="GDS Transport"/>
              </a:rPr>
              <a:t>(Bentley / PHE 2019)</a:t>
            </a:r>
            <a:endParaRPr lang="en-GB" sz="1800" dirty="0"/>
          </a:p>
        </p:txBody>
      </p:sp>
      <p:pic>
        <p:nvPicPr>
          <p:cNvPr id="1026" name="Picture 2" descr="Adapted Labonte model, showing how wider determinants of health interact with psycho-social factors to influence behaviours and physiology, which in turn have great impact on health and wellbeing.">
            <a:extLst>
              <a:ext uri="{FF2B5EF4-FFF2-40B4-BE49-F238E27FC236}">
                <a16:creationId xmlns:a16="http://schemas.microsoft.com/office/drawing/2014/main" id="{5561B4B7-80E5-7D19-DA7A-51ABC835C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0" y="2204184"/>
            <a:ext cx="9204960" cy="430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C6F4BF-830E-FDA8-22DC-46F3AB176CF1}"/>
              </a:ext>
            </a:extLst>
          </p:cNvPr>
          <p:cNvSpPr txBox="1"/>
          <p:nvPr/>
        </p:nvSpPr>
        <p:spPr>
          <a:xfrm>
            <a:off x="798897" y="1434684"/>
            <a:ext cx="602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People do not lead single issue lives !!</a:t>
            </a:r>
          </a:p>
        </p:txBody>
      </p:sp>
    </p:spTree>
    <p:extLst>
      <p:ext uri="{BB962C8B-B14F-4D97-AF65-F5344CB8AC3E}">
        <p14:creationId xmlns:p14="http://schemas.microsoft.com/office/powerpoint/2010/main" val="3815150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diagram of a social and community&#10;&#10;Description automatically generated">
            <a:extLst>
              <a:ext uri="{FF2B5EF4-FFF2-40B4-BE49-F238E27FC236}">
                <a16:creationId xmlns:a16="http://schemas.microsoft.com/office/drawing/2014/main" id="{CF010606-5EE8-C2CC-5EC6-313CB9ED78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776" r="16117" b="31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8CFB2D-F54D-A4B7-C3B0-AB2926D16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664" y="1036068"/>
            <a:ext cx="4080256" cy="525779"/>
          </a:xfrm>
        </p:spPr>
        <p:txBody>
          <a:bodyPr anchor="b">
            <a:noAutofit/>
          </a:bodyPr>
          <a:lstStyle/>
          <a:p>
            <a:r>
              <a:rPr lang="en-GB" sz="3200" dirty="0"/>
              <a:t>What are we doing?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1BB2F-7245-7D45-111E-E99F51817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 fontScale="92500"/>
          </a:bodyPr>
          <a:lstStyle/>
          <a:p>
            <a:pPr marL="0" indent="0">
              <a:buNone/>
            </a:pPr>
            <a:endParaRPr lang="en-GB" sz="1300" dirty="0"/>
          </a:p>
          <a:p>
            <a:pPr marL="0" indent="0">
              <a:buNone/>
            </a:pPr>
            <a:r>
              <a:rPr lang="en-GB" dirty="0"/>
              <a:t>Working together to pro-actively find and better support people to improve their health and wellbeing through the lens of respiratory conditions in conjunction with addressing wider issues in the focussed wards</a:t>
            </a:r>
          </a:p>
          <a:p>
            <a:endParaRPr lang="en-GB" sz="13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A8719E-6A81-B857-F165-06D98F831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706" y="6356350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507B77E4-D16E-4E80-BECE-B10ACE50DA11}" type="slidenum">
              <a:rPr lang="en-GB" sz="190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GB" sz="19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E605E5-600C-075C-A5E4-C7EC852D9D7F}"/>
              </a:ext>
            </a:extLst>
          </p:cNvPr>
          <p:cNvSpPr txBox="1"/>
          <p:nvPr/>
        </p:nvSpPr>
        <p:spPr>
          <a:xfrm>
            <a:off x="9468177" y="6657945"/>
            <a:ext cx="272382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courses.lumenlearning.com/suny-buffalo-environmentalhealth/chapter/examples-of-health-behaviors-and-concept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639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NHS Logo and symbol, meaning, history, PNG, brand">
            <a:extLst>
              <a:ext uri="{FF2B5EF4-FFF2-40B4-BE49-F238E27FC236}">
                <a16:creationId xmlns:a16="http://schemas.microsoft.com/office/drawing/2014/main" id="{695181BA-6D83-7857-A5F4-81CBE7CDE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6" y="1726940"/>
            <a:ext cx="2047292" cy="93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ig Lottery Fund PINK - Sutton Community Farm">
            <a:extLst>
              <a:ext uri="{FF2B5EF4-FFF2-40B4-BE49-F238E27FC236}">
                <a16:creationId xmlns:a16="http://schemas.microsoft.com/office/drawing/2014/main" id="{0B458F42-76B3-578F-5AA5-F49D92AFC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6" y="2605763"/>
            <a:ext cx="1977593" cy="147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The Well Communities CiC | Clinks">
            <a:extLst>
              <a:ext uri="{FF2B5EF4-FFF2-40B4-BE49-F238E27FC236}">
                <a16:creationId xmlns:a16="http://schemas.microsoft.com/office/drawing/2014/main" id="{07331479-AF79-A363-22E2-E148DA536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772" y="503271"/>
            <a:ext cx="1050088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Download Omaze Logo PNG and Vector (PDF, SVG, Ai, EPS) Free">
            <a:extLst>
              <a:ext uri="{FF2B5EF4-FFF2-40B4-BE49-F238E27FC236}">
                <a16:creationId xmlns:a16="http://schemas.microsoft.com/office/drawing/2014/main" id="{F8BBED18-A090-BCA0-2E00-73B306247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04" y="2888795"/>
            <a:ext cx="1675487" cy="123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EMERGE's Recycling Blog: FareShare Nominated For An Award">
            <a:extLst>
              <a:ext uri="{FF2B5EF4-FFF2-40B4-BE49-F238E27FC236}">
                <a16:creationId xmlns:a16="http://schemas.microsoft.com/office/drawing/2014/main" id="{FDDE009C-A427-9FA4-EAB5-3EC8B4526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548" y="4050430"/>
            <a:ext cx="1626488" cy="78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OHID logo - elearning for healthcare">
            <a:extLst>
              <a:ext uri="{FF2B5EF4-FFF2-40B4-BE49-F238E27FC236}">
                <a16:creationId xmlns:a16="http://schemas.microsoft.com/office/drawing/2014/main" id="{E04D394B-BD37-49C3-66D8-37E323D63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6" y="5249537"/>
            <a:ext cx="1814804" cy="125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red flower with black text&#10;&#10;Description automatically generated">
            <a:extLst>
              <a:ext uri="{FF2B5EF4-FFF2-40B4-BE49-F238E27FC236}">
                <a16:creationId xmlns:a16="http://schemas.microsoft.com/office/drawing/2014/main" id="{A14B3F43-62C3-6E3F-1693-83AB4CF6D0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49" y="547158"/>
            <a:ext cx="2128499" cy="1018639"/>
          </a:xfrm>
          <a:prstGeom prst="rect">
            <a:avLst/>
          </a:prstGeom>
        </p:spPr>
      </p:pic>
      <p:pic>
        <p:nvPicPr>
          <p:cNvPr id="6" name="Picture 5" descr="A black and white photo of a black background with text&#10;&#10;Description automatically generated">
            <a:extLst>
              <a:ext uri="{FF2B5EF4-FFF2-40B4-BE49-F238E27FC236}">
                <a16:creationId xmlns:a16="http://schemas.microsoft.com/office/drawing/2014/main" id="{3AB494AB-A756-FC30-3F41-3069EB1708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416" y="1791709"/>
            <a:ext cx="1438801" cy="1149351"/>
          </a:xfrm>
          <a:prstGeom prst="rect">
            <a:avLst/>
          </a:prstGeom>
        </p:spPr>
      </p:pic>
      <p:pic>
        <p:nvPicPr>
          <p:cNvPr id="8" name="Picture 7" descr="A logo with birds flying around it&#10;&#10;Description automatically generated">
            <a:extLst>
              <a:ext uri="{FF2B5EF4-FFF2-40B4-BE49-F238E27FC236}">
                <a16:creationId xmlns:a16="http://schemas.microsoft.com/office/drawing/2014/main" id="{2D3BCD13-A446-0702-1A45-1A98B28F56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728" y="5032243"/>
            <a:ext cx="2057400" cy="1407425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51381E17-1FB1-4597-85B0-127DDC6B43D0}"/>
              </a:ext>
            </a:extLst>
          </p:cNvPr>
          <p:cNvGraphicFramePr/>
          <p:nvPr/>
        </p:nvGraphicFramePr>
        <p:xfrm>
          <a:off x="4417166" y="246094"/>
          <a:ext cx="7013761" cy="6193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11" name="Picture 10" descr="A logo with text on it&#10;&#10;Description automatically generated">
            <a:extLst>
              <a:ext uri="{FF2B5EF4-FFF2-40B4-BE49-F238E27FC236}">
                <a16:creationId xmlns:a16="http://schemas.microsoft.com/office/drawing/2014/main" id="{E3424FCD-EBDB-D2DA-129B-828FED1232C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57" y="4057089"/>
            <a:ext cx="207645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531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B9F7C-1408-73C8-DF2F-593CAADF4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1653139"/>
            <a:ext cx="9872871" cy="4038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GB" sz="4000" b="1" dirty="0"/>
              <a:t>Any Questions / further thoughts?</a:t>
            </a:r>
          </a:p>
          <a:p>
            <a:pPr marL="45720" indent="0">
              <a:buNone/>
            </a:pPr>
            <a:endParaRPr lang="en-GB" sz="4000" b="1" dirty="0"/>
          </a:p>
          <a:p>
            <a:pPr marL="45720" indent="0">
              <a:buNone/>
            </a:pPr>
            <a:endParaRPr lang="en-GB" sz="4000" b="1" dirty="0"/>
          </a:p>
        </p:txBody>
      </p:sp>
      <p:pic>
        <p:nvPicPr>
          <p:cNvPr id="5" name="Picture 4" descr="People raising hands">
            <a:extLst>
              <a:ext uri="{FF2B5EF4-FFF2-40B4-BE49-F238E27FC236}">
                <a16:creationId xmlns:a16="http://schemas.microsoft.com/office/drawing/2014/main" id="{C866ED8A-D0FD-375E-E2EC-B7D53B265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134" y="3018857"/>
            <a:ext cx="3860132" cy="2573421"/>
          </a:xfrm>
          <a:prstGeom prst="rect">
            <a:avLst/>
          </a:prstGeom>
        </p:spPr>
      </p:pic>
      <p:pic>
        <p:nvPicPr>
          <p:cNvPr id="7" name="Picture 6" descr="Empty speech bubbles">
            <a:extLst>
              <a:ext uri="{FF2B5EF4-FFF2-40B4-BE49-F238E27FC236}">
                <a16:creationId xmlns:a16="http://schemas.microsoft.com/office/drawing/2014/main" id="{1EBD9F91-C99D-4E29-89F4-481E3B4532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880" y="3104508"/>
            <a:ext cx="3860132" cy="257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696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470</Words>
  <Application>Microsoft Office PowerPoint</Application>
  <PresentationFormat>Widescreen</PresentationFormat>
  <Paragraphs>58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Arial Nova</vt:lpstr>
      <vt:lpstr>Arial Nova Light</vt:lpstr>
      <vt:lpstr>Calibri</vt:lpstr>
      <vt:lpstr>GDS Transport</vt:lpstr>
      <vt:lpstr>Office Theme</vt:lpstr>
      <vt:lpstr>Focussed wards &amp; Embedding a voluntary organisation into the health service across North Lancashire  Claire Niebieski (LSC ICB) &amp; Carl Grace (The Well) </vt:lpstr>
      <vt:lpstr>Focused Wards of interest Emergency admissions</vt:lpstr>
      <vt:lpstr>Why Focussed wards?</vt:lpstr>
      <vt:lpstr> Why Focused Wards? Coastal communities &amp; surrounding</vt:lpstr>
      <vt:lpstr>System map of the causes of health inequalities (Bentley / PHE 2019)</vt:lpstr>
      <vt:lpstr>What are we doing?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BRITTON, Mark (NHS FYLDE AND WYRE CCG)</dc:creator>
  <cp:lastModifiedBy>NIEBIESKI, Claire (NHS LANCASHIRE AND SOUTH CUMBRIA ICB - 02G)</cp:lastModifiedBy>
  <cp:revision>40</cp:revision>
  <cp:lastPrinted>2022-06-20T15:46:29Z</cp:lastPrinted>
  <dcterms:created xsi:type="dcterms:W3CDTF">2022-06-20T08:43:06Z</dcterms:created>
  <dcterms:modified xsi:type="dcterms:W3CDTF">2024-06-06T19:43:49Z</dcterms:modified>
</cp:coreProperties>
</file>