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74" r:id="rId4"/>
  </p:sldMasterIdLst>
  <p:notesMasterIdLst>
    <p:notesMasterId r:id="rId19"/>
  </p:notesMasterIdLst>
  <p:sldIdLst>
    <p:sldId id="259" r:id="rId5"/>
    <p:sldId id="313" r:id="rId6"/>
    <p:sldId id="273" r:id="rId7"/>
    <p:sldId id="268" r:id="rId8"/>
    <p:sldId id="270" r:id="rId9"/>
    <p:sldId id="274" r:id="rId10"/>
    <p:sldId id="265" r:id="rId11"/>
    <p:sldId id="312" r:id="rId12"/>
    <p:sldId id="288" r:id="rId13"/>
    <p:sldId id="286" r:id="rId14"/>
    <p:sldId id="284" r:id="rId15"/>
    <p:sldId id="257" r:id="rId16"/>
    <p:sldId id="287"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5852" autoAdjust="0"/>
  </p:normalViewPr>
  <p:slideViewPr>
    <p:cSldViewPr snapToGrid="0">
      <p:cViewPr varScale="1">
        <p:scale>
          <a:sx n="102" d="100"/>
          <a:sy n="102" d="100"/>
        </p:scale>
        <p:origin x="120" y="26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5" d="100"/>
          <a:sy n="75" d="100"/>
        </p:scale>
        <p:origin x="293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CF951-0C75-45C9-9C66-7DBB3A2D4C5D}" type="datetimeFigureOut">
              <a:rPr lang="en-GB" smtClean="0"/>
              <a:t>12/06/2023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C5969-7B7D-4E0B-8708-1E7A515C0BF2}" type="slidenum">
              <a:rPr lang="en-GB" smtClean="0"/>
              <a:t>‹#›</a:t>
            </a:fld>
            <a:endParaRPr lang="en-GB"/>
          </a:p>
        </p:txBody>
      </p:sp>
    </p:spTree>
    <p:extLst>
      <p:ext uri="{BB962C8B-B14F-4D97-AF65-F5344CB8AC3E}">
        <p14:creationId xmlns:p14="http://schemas.microsoft.com/office/powerpoint/2010/main" val="48611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1</a:t>
            </a:fld>
            <a:endParaRPr lang="en-GB"/>
          </a:p>
        </p:txBody>
      </p:sp>
    </p:spTree>
    <p:extLst>
      <p:ext uri="{BB962C8B-B14F-4D97-AF65-F5344CB8AC3E}">
        <p14:creationId xmlns:p14="http://schemas.microsoft.com/office/powerpoint/2010/main" val="427880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a:r>
              <a:rPr lang="en-GB" sz="11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Compared to the England average, the region currently has higher rates of premature cancer, cardiovascular disease (CVD) and respiratory deaths.</a:t>
            </a:r>
            <a:endParaRPr lang="en-GB" sz="1100" dirty="0">
              <a:solidFill>
                <a:srgbClr val="1F497D"/>
              </a:solidFill>
              <a:effectLst/>
              <a:highlight>
                <a:srgbClr val="FFFF00"/>
              </a:highlight>
              <a:latin typeface="Calibri" panose="020F0502020204030204" pitchFamily="34" charset="0"/>
              <a:ea typeface="Calibri" panose="020F0502020204030204" pitchFamily="34" charset="0"/>
            </a:endParaRPr>
          </a:p>
          <a:p>
            <a:pPr marL="457200"/>
            <a:r>
              <a:rPr lang="en-GB" sz="1100" dirty="0">
                <a:solidFill>
                  <a:srgbClr val="1F497D"/>
                </a:solidFill>
                <a:effectLst/>
                <a:highlight>
                  <a:srgbClr val="FFFF00"/>
                </a:highlight>
                <a:latin typeface="Calibri" panose="020F0502020204030204" pitchFamily="34" charset="0"/>
                <a:ea typeface="Calibri" panose="020F0502020204030204" pitchFamily="34" charset="0"/>
              </a:rPr>
              <a:t>1 in 4 people in Liverpool and Knowsley live in Poverty</a:t>
            </a:r>
          </a:p>
          <a:p>
            <a:pPr algn="l"/>
            <a:r>
              <a:rPr lang="en-GB" sz="1800" b="0" i="0" u="none" strike="noStrike" baseline="0" dirty="0">
                <a:solidFill>
                  <a:srgbClr val="585757"/>
                </a:solidFill>
                <a:latin typeface="GothamRounded-Book"/>
              </a:rPr>
              <a:t>Even within the wealthier areas in the region, there is substantial deprivation and associated poor health – while 31 percent of neighbourhoods in Cheshire West and Chester are in the top two income deciles, compared to an England average of 20 percent, 16 percent of neighbourhoods in Cheshire West and Chester are in the lowest income deciles </a:t>
            </a:r>
          </a:p>
          <a:p>
            <a:pPr marL="457200"/>
            <a:r>
              <a:rPr lang="en-GB" sz="1100" dirty="0">
                <a:solidFill>
                  <a:srgbClr val="1F497D"/>
                </a:solidFill>
                <a:latin typeface="Calibri" panose="020F0502020204030204" pitchFamily="34" charset="0"/>
              </a:rPr>
              <a:t>School Readiness: Children achieving a good level of development at end of reception year ranges from 64.9% (Liverpool) to 73.6% (Warrington); England 71.8%</a:t>
            </a:r>
          </a:p>
          <a:p>
            <a:pPr marL="457200"/>
            <a:r>
              <a:rPr lang="en-GB" sz="1100" dirty="0">
                <a:solidFill>
                  <a:srgbClr val="1F497D"/>
                </a:solidFill>
                <a:latin typeface="Calibri" panose="020F0502020204030204" pitchFamily="34" charset="0"/>
              </a:rPr>
              <a:t>Unemployment; Levels of people claiming long term job seekers allowance in CM is 2.2, England 2.1, ranging from 0.7 in Warrington to 4.4 in Liverpool per 1000 population</a:t>
            </a:r>
          </a:p>
          <a:p>
            <a:pPr marL="457200"/>
            <a:r>
              <a:rPr lang="en-GB" sz="1100" dirty="0">
                <a:solidFill>
                  <a:srgbClr val="1F497D"/>
                </a:solidFill>
                <a:latin typeface="Calibri" panose="020F0502020204030204" pitchFamily="34" charset="0"/>
              </a:rPr>
              <a:t>Children in Care: Levels range from 66 (Cheshire East) to 125 (Liverpool), compared to an England average of 67 per 10,000</a:t>
            </a:r>
          </a:p>
          <a:p>
            <a:pPr marL="457200"/>
            <a:r>
              <a:rPr lang="en-GB" sz="1100" dirty="0">
                <a:solidFill>
                  <a:srgbClr val="1F497D"/>
                </a:solidFill>
                <a:latin typeface="Calibri" panose="020F0502020204030204" pitchFamily="34" charset="0"/>
              </a:rPr>
              <a:t>Children in Low Income Families: 26% of families in Liverpool live in relative low income compared to the national average of 19%</a:t>
            </a:r>
          </a:p>
          <a:p>
            <a:pPr marL="457200"/>
            <a:endParaRPr lang="en-GB" sz="1100" dirty="0">
              <a:solidFill>
                <a:srgbClr val="1F497D"/>
              </a:solidFill>
              <a:latin typeface="Calibri" panose="020F0502020204030204" pitchFamily="34" charset="0"/>
            </a:endParaRPr>
          </a:p>
          <a:p>
            <a:pPr marL="457200"/>
            <a:endParaRPr lang="en-GB" sz="1100" dirty="0">
              <a:effectLst/>
              <a:latin typeface="Times New Roman" panose="02020603050405020304" pitchFamily="18" charset="0"/>
              <a:ea typeface="Times New Roman" panose="02020603050405020304" pitchFamily="18" charset="0"/>
            </a:endParaRPr>
          </a:p>
          <a:p>
            <a:pPr marL="158750" indent="0">
              <a:buNone/>
            </a:pPr>
            <a:endParaRPr lang="en-GB" sz="11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88136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663310" algn="l"/>
                <a:tab pos="1326619" algn="l"/>
                <a:tab pos="1989929" algn="l"/>
                <a:tab pos="2653238" algn="l"/>
              </a:tabLst>
              <a:defRPr/>
            </a:pPr>
            <a:fld id="{FE721CDD-FD5C-422B-B18D-3B0D62121425}" type="slidenum">
              <a:rPr kumimoji="0" lang="en-GB" sz="1300" b="0" i="0" u="none" strike="noStrike" kern="1200" cap="none" spc="0" normalizeH="0" baseline="0" noProof="0" smtClean="0">
                <a:ln>
                  <a:noFill/>
                </a:ln>
                <a:solidFill>
                  <a:srgbClr val="000000"/>
                </a:solidFill>
                <a:effectLst/>
                <a:uLnTx/>
                <a:uFillTx/>
                <a:latin typeface="Times New Roman" pitchFamily="16"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663310" algn="l"/>
                  <a:tab pos="1326619" algn="l"/>
                  <a:tab pos="1989929" algn="l"/>
                  <a:tab pos="2653238" algn="l"/>
                </a:tabLst>
                <a:defRPr/>
              </a:pPr>
              <a:t>3</a:t>
            </a:fld>
            <a:endParaRPr kumimoji="0" lang="en-GB" sz="1300" b="0" i="0" u="none" strike="noStrike" kern="1200" cap="none" spc="0" normalizeH="0" baseline="0" noProof="0">
              <a:ln>
                <a:noFill/>
              </a:ln>
              <a:solidFill>
                <a:srgbClr val="000000"/>
              </a:solidFill>
              <a:effectLst/>
              <a:uLnTx/>
              <a:uFillTx/>
              <a:latin typeface="Times New Roman" pitchFamily="16" charset="0"/>
            </a:endParaRPr>
          </a:p>
        </p:txBody>
      </p:sp>
    </p:spTree>
    <p:extLst>
      <p:ext uri="{BB962C8B-B14F-4D97-AF65-F5344CB8AC3E}">
        <p14:creationId xmlns:p14="http://schemas.microsoft.com/office/powerpoint/2010/main" val="43864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663310" algn="l"/>
                <a:tab pos="1326619" algn="l"/>
                <a:tab pos="1989929" algn="l"/>
                <a:tab pos="2653238" algn="l"/>
              </a:tabLst>
              <a:defRPr/>
            </a:pPr>
            <a:fld id="{FE721CDD-FD5C-422B-B18D-3B0D62121425}" type="slidenum">
              <a:rPr kumimoji="0" lang="en-GB" sz="1300" b="0" i="0" u="none" strike="noStrike" kern="1200" cap="none" spc="0" normalizeH="0" baseline="0" noProof="0" smtClean="0">
                <a:ln>
                  <a:noFill/>
                </a:ln>
                <a:solidFill>
                  <a:srgbClr val="000000"/>
                </a:solidFill>
                <a:effectLst/>
                <a:uLnTx/>
                <a:uFillTx/>
                <a:latin typeface="Times New Roman" pitchFamily="16"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663310" algn="l"/>
                  <a:tab pos="1326619" algn="l"/>
                  <a:tab pos="1989929" algn="l"/>
                  <a:tab pos="2653238" algn="l"/>
                </a:tabLst>
                <a:defRPr/>
              </a:pPr>
              <a:t>5</a:t>
            </a:fld>
            <a:endParaRPr kumimoji="0" lang="en-GB" sz="1300" b="0" i="0" u="none" strike="noStrike" kern="1200" cap="none" spc="0" normalizeH="0" baseline="0" noProof="0">
              <a:ln>
                <a:noFill/>
              </a:ln>
              <a:solidFill>
                <a:srgbClr val="000000"/>
              </a:solidFill>
              <a:effectLst/>
              <a:uLnTx/>
              <a:uFillTx/>
              <a:latin typeface="Times New Roman" pitchFamily="16" charset="0"/>
            </a:endParaRPr>
          </a:p>
        </p:txBody>
      </p:sp>
    </p:spTree>
    <p:extLst>
      <p:ext uri="{BB962C8B-B14F-4D97-AF65-F5344CB8AC3E}">
        <p14:creationId xmlns:p14="http://schemas.microsoft.com/office/powerpoint/2010/main" val="148466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a:ea typeface="Calibri" panose="020F0502020204030204" pitchFamily="34" charset="0"/>
                <a:cs typeface="Times New Roman" panose="02020603050405020304" pitchFamily="18" charset="0"/>
              </a:rPr>
              <a:t>Within the All Together Fairer report, these eight themes have been identified that will inform our priorities for the next five years </a:t>
            </a:r>
          </a:p>
        </p:txBody>
      </p:sp>
      <p:sp>
        <p:nvSpPr>
          <p:cNvPr id="4" name="Slide Number Placeholder 3"/>
          <p:cNvSpPr>
            <a:spLocks noGrp="1"/>
          </p:cNvSpPr>
          <p:nvPr>
            <p:ph type="sldNum"/>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663310" algn="l"/>
                <a:tab pos="1326619" algn="l"/>
                <a:tab pos="1989929" algn="l"/>
                <a:tab pos="2653238" algn="l"/>
              </a:tabLst>
              <a:defRPr/>
            </a:pPr>
            <a:fld id="{FE721CDD-FD5C-422B-B18D-3B0D62121425}" type="slidenum">
              <a:rPr kumimoji="0" lang="en-GB" sz="1300" b="0" i="0" u="none" strike="noStrike" kern="1200" cap="none" spc="0" normalizeH="0" baseline="0" noProof="0" smtClean="0">
                <a:ln>
                  <a:noFill/>
                </a:ln>
                <a:solidFill>
                  <a:srgbClr val="000000"/>
                </a:solidFill>
                <a:effectLst/>
                <a:uLnTx/>
                <a:uFillTx/>
                <a:latin typeface="Times New Roman" pitchFamily="16"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663310" algn="l"/>
                  <a:tab pos="1326619" algn="l"/>
                  <a:tab pos="1989929" algn="l"/>
                  <a:tab pos="2653238" algn="l"/>
                </a:tabLst>
                <a:defRPr/>
              </a:pPr>
              <a:t>6</a:t>
            </a:fld>
            <a:endParaRPr kumimoji="0" lang="en-GB" sz="1300" b="0" i="0" u="none" strike="noStrike" kern="1200" cap="none" spc="0" normalizeH="0" baseline="0" noProof="0">
              <a:ln>
                <a:noFill/>
              </a:ln>
              <a:solidFill>
                <a:srgbClr val="000000"/>
              </a:solidFill>
              <a:effectLst/>
              <a:uLnTx/>
              <a:uFillTx/>
              <a:latin typeface="Times New Roman" pitchFamily="16" charset="0"/>
            </a:endParaRPr>
          </a:p>
        </p:txBody>
      </p:sp>
    </p:spTree>
    <p:extLst>
      <p:ext uri="{BB962C8B-B14F-4D97-AF65-F5344CB8AC3E}">
        <p14:creationId xmlns:p14="http://schemas.microsoft.com/office/powerpoint/2010/main" val="379753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As well as the eight priorities set out in the All Together Fairer report, Cheshire and Merseyside’s Integrated Care System (ICS) has also committed to this set of system-wide recommendations and actions for the subregion that will greatly influence and support our work </a:t>
            </a:r>
          </a:p>
          <a:p>
            <a:pPr marL="171450" indent="-171450">
              <a:buFont typeface="Arial" panose="020B0604020202020204" pitchFamily="34" charset="0"/>
              <a:buChar char="•"/>
            </a:pPr>
            <a:r>
              <a:rPr lang="en-GB"/>
              <a:t>These commitments – alongside the ICS’s pledge to include every single All Together Fairer recommendation within its own five-year strategy – demonstrates how closely linked our organisations are and our desire to ‘act as one’ to tackle health inequalities and improve health </a:t>
            </a:r>
          </a:p>
        </p:txBody>
      </p:sp>
      <p:sp>
        <p:nvSpPr>
          <p:cNvPr id="4" name="Slide Number Placeholder 3"/>
          <p:cNvSpPr>
            <a:spLocks noGrp="1"/>
          </p:cNvSpPr>
          <p:nvPr>
            <p:ph type="sldNum"/>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663310" algn="l"/>
                <a:tab pos="1326619" algn="l"/>
                <a:tab pos="1989929" algn="l"/>
                <a:tab pos="2653238" algn="l"/>
              </a:tabLst>
              <a:defRPr/>
            </a:pPr>
            <a:fld id="{FE721CDD-FD5C-422B-B18D-3B0D62121425}" type="slidenum">
              <a:rPr kumimoji="0" lang="en-GB" sz="1300" b="0" i="0" u="none" strike="noStrike" kern="1200" cap="none" spc="0" normalizeH="0" baseline="0" noProof="0" smtClean="0">
                <a:ln>
                  <a:noFill/>
                </a:ln>
                <a:solidFill>
                  <a:srgbClr val="000000"/>
                </a:solidFill>
                <a:effectLst/>
                <a:uLnTx/>
                <a:uFillTx/>
                <a:latin typeface="Times New Roman" pitchFamily="16"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663310" algn="l"/>
                  <a:tab pos="1326619" algn="l"/>
                  <a:tab pos="1989929" algn="l"/>
                  <a:tab pos="2653238" algn="l"/>
                </a:tabLst>
                <a:defRPr/>
              </a:pPr>
              <a:t>7</a:t>
            </a:fld>
            <a:endParaRPr kumimoji="0" lang="en-GB" sz="1300" b="0" i="0" u="none" strike="noStrike" kern="1200" cap="none" spc="0" normalizeH="0" baseline="0" noProof="0">
              <a:ln>
                <a:noFill/>
              </a:ln>
              <a:solidFill>
                <a:srgbClr val="000000"/>
              </a:solidFill>
              <a:effectLst/>
              <a:uLnTx/>
              <a:uFillTx/>
              <a:latin typeface="Times New Roman" pitchFamily="16" charset="0"/>
            </a:endParaRPr>
          </a:p>
        </p:txBody>
      </p:sp>
    </p:spTree>
    <p:extLst>
      <p:ext uri="{BB962C8B-B14F-4D97-AF65-F5344CB8AC3E}">
        <p14:creationId xmlns:p14="http://schemas.microsoft.com/office/powerpoint/2010/main" val="356577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dirty="0"/>
              <a:t>Common purpose and ICSs as </a:t>
            </a:r>
            <a:r>
              <a:rPr lang="en-GB" sz="1800" b="0" i="0" u="none" strike="noStrike" baseline="0" dirty="0">
                <a:latin typeface="Frutiger-Light"/>
              </a:rPr>
              <a:t>Partnerships of organisations that come together to plan and deliver joined up health and care services to improve the lives of people in their area</a:t>
            </a:r>
          </a:p>
          <a:p>
            <a:pPr algn="l"/>
            <a:r>
              <a:rPr lang="en-GB" sz="1800" b="0" i="0" u="none" strike="noStrike" baseline="0" dirty="0">
                <a:latin typeface="Frutiger-Light"/>
              </a:rPr>
              <a:t>Graham’s short term priorities</a:t>
            </a:r>
          </a:p>
          <a:p>
            <a:pPr algn="l"/>
            <a:endParaRPr lang="en-GB" sz="1800" b="0" i="0" u="none" strike="noStrike" baseline="0" dirty="0">
              <a:latin typeface="Frutiger-Light"/>
            </a:endParaRPr>
          </a:p>
        </p:txBody>
      </p:sp>
    </p:spTree>
    <p:extLst>
      <p:ext uri="{BB962C8B-B14F-4D97-AF65-F5344CB8AC3E}">
        <p14:creationId xmlns:p14="http://schemas.microsoft.com/office/powerpoint/2010/main" val="4094907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13</a:t>
            </a:fld>
            <a:endParaRPr lang="en-GB"/>
          </a:p>
        </p:txBody>
      </p:sp>
    </p:spTree>
    <p:extLst>
      <p:ext uri="{BB962C8B-B14F-4D97-AF65-F5344CB8AC3E}">
        <p14:creationId xmlns:p14="http://schemas.microsoft.com/office/powerpoint/2010/main" val="388200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Clr>
                <a:schemeClr val="dk1"/>
              </a:buClr>
              <a:buSzPts val="1100"/>
              <a:buFont typeface="Arial"/>
              <a:buNone/>
            </a:pPr>
            <a:endParaRPr u="sng">
              <a:solidFill>
                <a:srgbClr val="1155CC"/>
              </a:solidFill>
              <a:highlight>
                <a:srgbClr val="FFFFFF"/>
              </a:highlight>
            </a:endParaRPr>
          </a:p>
          <a:p>
            <a:pPr marL="0" lvl="0" indent="0" algn="l" rtl="0">
              <a:lnSpc>
                <a:spcPct val="100000"/>
              </a:lnSpc>
              <a:spcBef>
                <a:spcPts val="1200"/>
              </a:spcBef>
              <a:spcAft>
                <a:spcPts val="0"/>
              </a:spcAft>
              <a:buSzPts val="1100"/>
              <a:buNone/>
            </a:pPr>
            <a:endParaRPr/>
          </a:p>
        </p:txBody>
      </p:sp>
      <p:sp>
        <p:nvSpPr>
          <p:cNvPr id="69" name="Google Shape;69;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7BF4-4F28-49EC-BE12-96E16DA431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038CEC-C9C3-4CC1-A1F7-3BA1EA5A0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BD125C-29C0-430A-8916-E7D6AE4DCAC9}"/>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5" name="Footer Placeholder 4">
            <a:extLst>
              <a:ext uri="{FF2B5EF4-FFF2-40B4-BE49-F238E27FC236}">
                <a16:creationId xmlns:a16="http://schemas.microsoft.com/office/drawing/2014/main" id="{6C99E118-497D-4A2D-AB2E-7A7921A879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0D9822-EA24-4F7D-B3FF-95FDDEB128A1}"/>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379476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8D5D-6410-4B85-B0F6-9C67772178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59819F-BB2F-48D6-B987-5777E204B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075C67-7ADE-4839-8F6B-1BE4C733C9E8}"/>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5" name="Footer Placeholder 4">
            <a:extLst>
              <a:ext uri="{FF2B5EF4-FFF2-40B4-BE49-F238E27FC236}">
                <a16:creationId xmlns:a16="http://schemas.microsoft.com/office/drawing/2014/main" id="{BD5CE55B-56EB-49BA-A2EF-77E0BD4A49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20A71-54BA-4A41-B9B7-E657C57C0DF1}"/>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236761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4E9D0-3CF9-4EDC-ADC6-0A54246C40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0E6889-F215-4E9B-9064-E1A84D7548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6DB12D-6F67-4998-BAEC-BCF5C000F7ED}"/>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5" name="Footer Placeholder 4">
            <a:extLst>
              <a:ext uri="{FF2B5EF4-FFF2-40B4-BE49-F238E27FC236}">
                <a16:creationId xmlns:a16="http://schemas.microsoft.com/office/drawing/2014/main" id="{40434684-D68E-42D2-AB9F-D9AD1BD3E2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879425-F404-4817-8697-C7C8C99859E3}"/>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300409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2D284F03-21F8-3A44-B432-89C0CED853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023" y="323512"/>
            <a:ext cx="2416938" cy="982736"/>
          </a:xfrm>
          <a:prstGeom prst="rect">
            <a:avLst/>
          </a:prstGeom>
        </p:spPr>
      </p:pic>
      <p:pic>
        <p:nvPicPr>
          <p:cNvPr id="7" name="Picture 6" descr="A picture containing text, stationary, envelope, businesscard&#10;&#10;Description automatically generated">
            <a:extLst>
              <a:ext uri="{FF2B5EF4-FFF2-40B4-BE49-F238E27FC236}">
                <a16:creationId xmlns:a16="http://schemas.microsoft.com/office/drawing/2014/main" id="{E40A6FF7-2275-9043-BDF6-E0D471A6EC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8420" y="0"/>
            <a:ext cx="4593580" cy="6884765"/>
          </a:xfrm>
          <a:prstGeom prst="rect">
            <a:avLst/>
          </a:prstGeom>
        </p:spPr>
      </p:pic>
      <p:sp>
        <p:nvSpPr>
          <p:cNvPr id="16" name="Text Placeholder 15"/>
          <p:cNvSpPr>
            <a:spLocks noGrp="1"/>
          </p:cNvSpPr>
          <p:nvPr>
            <p:ph type="body" sz="quarter" idx="10" hasCustomPrompt="1"/>
          </p:nvPr>
        </p:nvSpPr>
        <p:spPr>
          <a:xfrm>
            <a:off x="566024" y="4408865"/>
            <a:ext cx="9492807" cy="829527"/>
          </a:xfrm>
          <a:prstGeom prst="rect">
            <a:avLst/>
          </a:prstGeom>
        </p:spPr>
        <p:txBody>
          <a:bodyPr vert="horz" lIns="0" tIns="0" rIns="0" bIns="0"/>
          <a:lstStyle>
            <a:lvl1pPr marL="0" indent="0">
              <a:lnSpc>
                <a:spcPts val="2722"/>
              </a:lnSpc>
              <a:spcAft>
                <a:spcPts val="0"/>
              </a:spcAft>
              <a:defRPr sz="2903" baseline="0">
                <a:solidFill>
                  <a:srgbClr val="211E6F"/>
                </a:solidFill>
                <a:latin typeface="Arial"/>
              </a:defRPr>
            </a:lvl1pPr>
          </a:lstStyle>
          <a:p>
            <a:pPr lvl="0"/>
            <a:r>
              <a:rPr lang="en-US"/>
              <a:t>Subtitle here if needed</a:t>
            </a:r>
          </a:p>
        </p:txBody>
      </p:sp>
      <p:sp>
        <p:nvSpPr>
          <p:cNvPr id="18" name="Text Placeholder 17"/>
          <p:cNvSpPr>
            <a:spLocks noGrp="1"/>
          </p:cNvSpPr>
          <p:nvPr>
            <p:ph type="body" sz="quarter" idx="11" hasCustomPrompt="1"/>
          </p:nvPr>
        </p:nvSpPr>
        <p:spPr>
          <a:xfrm>
            <a:off x="9492510" y="5780676"/>
            <a:ext cx="2263680" cy="718635"/>
          </a:xfrm>
          <a:prstGeom prst="rect">
            <a:avLst/>
          </a:prstGeom>
        </p:spPr>
        <p:txBody>
          <a:bodyPr vert="horz" lIns="0" tIns="0" rIns="0" bIns="0" anchor="b" anchorCtr="0"/>
          <a:lstStyle>
            <a:lvl1pPr marL="0" indent="0" algn="r">
              <a:lnSpc>
                <a:spcPct val="100000"/>
              </a:lnSpc>
              <a:spcAft>
                <a:spcPts val="0"/>
              </a:spcAft>
              <a:defRPr>
                <a:solidFill>
                  <a:schemeClr val="bg1"/>
                </a:solidFill>
              </a:defRPr>
            </a:lvl1pPr>
          </a:lstStyle>
          <a:p>
            <a:pPr lvl="0"/>
            <a:r>
              <a:rPr lang="en-GB"/>
              <a:t>Date here</a:t>
            </a:r>
            <a:endParaRPr lang="en-US"/>
          </a:p>
        </p:txBody>
      </p:sp>
      <p:sp>
        <p:nvSpPr>
          <p:cNvPr id="2" name="Title 1"/>
          <p:cNvSpPr>
            <a:spLocks noGrp="1"/>
          </p:cNvSpPr>
          <p:nvPr>
            <p:ph type="title" hasCustomPrompt="1"/>
          </p:nvPr>
        </p:nvSpPr>
        <p:spPr>
          <a:xfrm>
            <a:off x="566025" y="1959514"/>
            <a:ext cx="9361935" cy="2188055"/>
          </a:xfrm>
          <a:prstGeom prst="rect">
            <a:avLst/>
          </a:prstGeom>
        </p:spPr>
        <p:txBody>
          <a:bodyPr vert="horz" lIns="0" tIns="0" rIns="0" bIns="0"/>
          <a:lstStyle>
            <a:lvl1pPr>
              <a:lnSpc>
                <a:spcPts val="5443"/>
              </a:lnSpc>
              <a:defRPr sz="5443" b="0" i="0" baseline="0">
                <a:solidFill>
                  <a:srgbClr val="211E6F"/>
                </a:solidFill>
                <a:latin typeface="Arial"/>
              </a:defRPr>
            </a:lvl1pPr>
          </a:lstStyle>
          <a:p>
            <a:r>
              <a:rPr lang="en-GB"/>
              <a:t>Add document title here on two/three lines if needed</a:t>
            </a:r>
            <a:endParaRPr lang="en-US"/>
          </a:p>
        </p:txBody>
      </p:sp>
      <p:sp>
        <p:nvSpPr>
          <p:cNvPr id="12" name="Rectangle 11">
            <a:extLst>
              <a:ext uri="{FF2B5EF4-FFF2-40B4-BE49-F238E27FC236}">
                <a16:creationId xmlns:a16="http://schemas.microsoft.com/office/drawing/2014/main" id="{B1D19789-5B9A-AF46-A776-E2F2F94FADE1}"/>
              </a:ext>
            </a:extLst>
          </p:cNvPr>
          <p:cNvSpPr/>
          <p:nvPr userDrawn="1"/>
        </p:nvSpPr>
        <p:spPr bwMode="auto">
          <a:xfrm>
            <a:off x="86317" y="5062108"/>
            <a:ext cx="8426620" cy="1795892"/>
          </a:xfrm>
          <a:prstGeom prst="rect">
            <a:avLst/>
          </a:prstGeom>
          <a:solidFill>
            <a:schemeClr val="bg1"/>
          </a:solidFill>
          <a:ln w="9525" cap="flat" cmpd="sng" algn="ctr">
            <a:noFill/>
            <a:prstDash val="solid"/>
            <a:round/>
            <a:headEnd type="none" w="med" len="med"/>
            <a:tailEnd type="none" w="med" len="med"/>
          </a:ln>
          <a:effectLst/>
        </p:spPr>
        <p:txBody>
          <a:bodyPr vert="horz" wrap="square" lIns="82951" tIns="41475" rIns="82951" bIns="41475" numCol="1" rtlCol="0" anchor="t" anchorCtr="0" compatLnSpc="1">
            <a:prstTxWarp prst="textNoShape">
              <a:avLst/>
            </a:prstTxWarp>
          </a:bodyPr>
          <a:lstStyle/>
          <a:p>
            <a:pPr marL="0" marR="0" indent="0" algn="l" defTabSz="407571"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633" b="0" i="0" u="none" strike="noStrike" cap="none" normalizeH="0" baseline="0">
              <a:ln>
                <a:noFill/>
              </a:ln>
              <a:effectLst/>
              <a:latin typeface="Arial" charset="0"/>
            </a:endParaRPr>
          </a:p>
        </p:txBody>
      </p:sp>
      <p:pic>
        <p:nvPicPr>
          <p:cNvPr id="11" name="Picture 10">
            <a:extLst>
              <a:ext uri="{FF2B5EF4-FFF2-40B4-BE49-F238E27FC236}">
                <a16:creationId xmlns:a16="http://schemas.microsoft.com/office/drawing/2014/main" id="{B97559E6-18B3-B945-9C2D-93B297167F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023" y="5857657"/>
            <a:ext cx="4593581" cy="564674"/>
          </a:xfrm>
          <a:prstGeom prst="rect">
            <a:avLst/>
          </a:prstGeom>
        </p:spPr>
      </p:pic>
    </p:spTree>
    <p:extLst>
      <p:ext uri="{BB962C8B-B14F-4D97-AF65-F5344CB8AC3E}">
        <p14:creationId xmlns:p14="http://schemas.microsoft.com/office/powerpoint/2010/main" val="2341469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022" y="653173"/>
            <a:ext cx="11016647" cy="1142039"/>
          </a:xfrm>
          <a:prstGeom prst="rect">
            <a:avLst/>
          </a:prstGeom>
        </p:spPr>
        <p:txBody>
          <a:bodyPr vert="horz" lIns="0" tIns="0" rIns="0" bIns="0"/>
          <a:lstStyle>
            <a:lvl1pPr>
              <a:lnSpc>
                <a:spcPts val="3810"/>
              </a:lnSpc>
              <a:defRPr sz="3629" b="0" i="0" baseline="0">
                <a:solidFill>
                  <a:srgbClr val="211E6F"/>
                </a:solidFill>
                <a:latin typeface="Arial"/>
              </a:defRPr>
            </a:lvl1pPr>
          </a:lstStyle>
          <a:p>
            <a:r>
              <a:rPr lang="en-GB"/>
              <a:t>Slide subtitle to go here</a:t>
            </a:r>
            <a:br>
              <a:rPr lang="en-GB"/>
            </a:br>
            <a:r>
              <a:rPr lang="en-GB"/>
              <a:t>on two lines if needed</a:t>
            </a:r>
            <a:endParaRPr lang="en-US"/>
          </a:p>
        </p:txBody>
      </p:sp>
      <p:sp>
        <p:nvSpPr>
          <p:cNvPr id="4" name="Content Placeholder 3"/>
          <p:cNvSpPr>
            <a:spLocks noGrp="1"/>
          </p:cNvSpPr>
          <p:nvPr>
            <p:ph sz="quarter" idx="10"/>
          </p:nvPr>
        </p:nvSpPr>
        <p:spPr>
          <a:xfrm>
            <a:off x="566022" y="1959513"/>
            <a:ext cx="11016647" cy="3363893"/>
          </a:xfrm>
          <a:prstGeom prst="rect">
            <a:avLst/>
          </a:prstGeom>
        </p:spPr>
        <p:txBody>
          <a:bodyPr vert="horz" lIns="0" tIns="0" rIns="0" bIns="0"/>
          <a:lstStyle>
            <a:lvl1pPr>
              <a:defRPr baseline="0">
                <a:solidFill>
                  <a:schemeClr val="bg2"/>
                </a:solidFill>
                <a:latin typeface="Arial"/>
              </a:defRPr>
            </a:lvl1pPr>
            <a:lvl2pPr>
              <a:defRPr baseline="0">
                <a:solidFill>
                  <a:schemeClr val="bg2"/>
                </a:solidFill>
                <a:latin typeface="Arial"/>
              </a:defRPr>
            </a:lvl2pPr>
            <a:lvl3pPr>
              <a:defRPr baseline="0">
                <a:solidFill>
                  <a:schemeClr val="bg2"/>
                </a:solidFill>
                <a:latin typeface="Arial"/>
              </a:defRPr>
            </a:lvl3pPr>
            <a:lvl4pPr>
              <a:defRPr baseline="0">
                <a:solidFill>
                  <a:schemeClr val="bg2"/>
                </a:solidFill>
                <a:latin typeface="Arial"/>
              </a:defRPr>
            </a:lvl4pPr>
            <a:lvl5pPr>
              <a:defRPr baseline="0">
                <a:solidFill>
                  <a:schemeClr val="bg2"/>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96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024" y="1959514"/>
            <a:ext cx="9361937" cy="3429217"/>
          </a:xfrm>
          <a:prstGeom prst="rect">
            <a:avLst/>
          </a:prstGeom>
        </p:spPr>
        <p:txBody>
          <a:bodyPr vert="horz" lIns="0" tIns="0" rIns="0" bIns="0"/>
          <a:lstStyle>
            <a:lvl1pPr>
              <a:lnSpc>
                <a:spcPts val="5443"/>
              </a:lnSpc>
              <a:defRPr sz="5443" b="0" i="0" baseline="0">
                <a:solidFill>
                  <a:srgbClr val="211E6F"/>
                </a:solidFill>
                <a:latin typeface="Arial"/>
              </a:defRPr>
            </a:lvl1pPr>
          </a:lstStyle>
          <a:p>
            <a:r>
              <a:rPr lang="en-GB"/>
              <a:t>Thank you slide</a:t>
            </a:r>
            <a:br>
              <a:rPr lang="en-GB"/>
            </a:br>
            <a:r>
              <a:rPr lang="en-GB"/>
              <a:t>here if needed</a:t>
            </a:r>
            <a:endParaRPr lang="en-US"/>
          </a:p>
        </p:txBody>
      </p:sp>
    </p:spTree>
    <p:extLst>
      <p:ext uri="{BB962C8B-B14F-4D97-AF65-F5344CB8AC3E}">
        <p14:creationId xmlns:p14="http://schemas.microsoft.com/office/powerpoint/2010/main" val="165164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D78E-8FEE-46A2-B69B-5B62BEA6E9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62162B-AB32-4506-ABC2-794C5C64C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18F9CD-CF83-4A00-BB09-4B7F90CB23A5}"/>
              </a:ext>
            </a:extLst>
          </p:cNvPr>
          <p:cNvSpPr>
            <a:spLocks noGrp="1"/>
          </p:cNvSpPr>
          <p:nvPr>
            <p:ph type="dt" sz="half" idx="10"/>
          </p:nvPr>
        </p:nvSpPr>
        <p:spPr/>
        <p:txBody>
          <a:bodyPr/>
          <a:lstStyle/>
          <a:p>
            <a:fld id="{7A306B82-CE49-4425-A145-E75FB7C1EBED}" type="datetimeFigureOut">
              <a:rPr lang="en-GB" smtClean="0"/>
              <a:t>12/06/2023</a:t>
            </a:fld>
            <a:endParaRPr lang="en-GB"/>
          </a:p>
        </p:txBody>
      </p:sp>
      <p:sp>
        <p:nvSpPr>
          <p:cNvPr id="5" name="Footer Placeholder 4">
            <a:extLst>
              <a:ext uri="{FF2B5EF4-FFF2-40B4-BE49-F238E27FC236}">
                <a16:creationId xmlns:a16="http://schemas.microsoft.com/office/drawing/2014/main" id="{53CE0787-41CC-4FFD-8066-3DE5874684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3F734-8A1C-4B3D-8433-2AA1D489B26A}"/>
              </a:ext>
            </a:extLst>
          </p:cNvPr>
          <p:cNvSpPr>
            <a:spLocks noGrp="1"/>
          </p:cNvSpPr>
          <p:nvPr>
            <p:ph type="sldNum" sz="quarter" idx="12"/>
          </p:nvPr>
        </p:nvSpPr>
        <p:spPr/>
        <p:txBody>
          <a:bodyPr/>
          <a:lstStyle/>
          <a:p>
            <a:fld id="{79C73085-1A0F-44A2-8B74-47AEC12FA9C3}" type="slidenum">
              <a:rPr lang="en-GB" smtClean="0"/>
              <a:t>‹#›</a:t>
            </a:fld>
            <a:endParaRPr lang="en-GB"/>
          </a:p>
        </p:txBody>
      </p:sp>
    </p:spTree>
    <p:extLst>
      <p:ext uri="{BB962C8B-B14F-4D97-AF65-F5344CB8AC3E}">
        <p14:creationId xmlns:p14="http://schemas.microsoft.com/office/powerpoint/2010/main" val="2416802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6"/>
          <p:cNvSpPr txBox="1">
            <a:spLocks noGrp="1"/>
          </p:cNvSpPr>
          <p:nvPr>
            <p:ph type="title"/>
          </p:nvPr>
        </p:nvSpPr>
        <p:spPr>
          <a:xfrm>
            <a:off x="838200" y="365127"/>
            <a:ext cx="10515600" cy="86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193E72"/>
              </a:buClr>
              <a:buSzPts val="2400"/>
              <a:buFont typeface="Lato"/>
              <a:buNone/>
              <a:defRPr sz="3200">
                <a:solidFill>
                  <a:srgbClr val="193E7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6"/>
          <p:cNvSpPr txBox="1">
            <a:spLocks noGrp="1"/>
          </p:cNvSpPr>
          <p:nvPr>
            <p:ph type="body" idx="1"/>
          </p:nvPr>
        </p:nvSpPr>
        <p:spPr>
          <a:xfrm>
            <a:off x="838200" y="1535066"/>
            <a:ext cx="10515600" cy="4256400"/>
          </a:xfrm>
          <a:prstGeom prst="rect">
            <a:avLst/>
          </a:prstGeom>
          <a:noFill/>
          <a:ln>
            <a:noFill/>
          </a:ln>
        </p:spPr>
        <p:txBody>
          <a:bodyPr spcFirstLastPara="1" wrap="square" lIns="68575" tIns="34275" rIns="68575" bIns="34275" anchor="t" anchorCtr="0">
            <a:normAutofit/>
          </a:bodyPr>
          <a:lstStyle>
            <a:lvl1pPr marL="609589" lvl="0" indent="-457192" algn="l">
              <a:lnSpc>
                <a:spcPct val="90000"/>
              </a:lnSpc>
              <a:spcBef>
                <a:spcPts val="1067"/>
              </a:spcBef>
              <a:spcAft>
                <a:spcPts val="0"/>
              </a:spcAft>
              <a:buClr>
                <a:srgbClr val="193E72"/>
              </a:buClr>
              <a:buSzPts val="1800"/>
              <a:buChar char="•"/>
              <a:defRPr sz="2400">
                <a:solidFill>
                  <a:srgbClr val="193E72"/>
                </a:solidFill>
              </a:defRPr>
            </a:lvl1pPr>
            <a:lvl2pPr marL="1219178" lvl="1" indent="-423326" algn="l">
              <a:lnSpc>
                <a:spcPct val="90000"/>
              </a:lnSpc>
              <a:spcBef>
                <a:spcPts val="533"/>
              </a:spcBef>
              <a:spcAft>
                <a:spcPts val="0"/>
              </a:spcAft>
              <a:buClr>
                <a:srgbClr val="3E3E3E"/>
              </a:buClr>
              <a:buSzPts val="1400"/>
              <a:buChar char="•"/>
              <a:defRPr/>
            </a:lvl2pPr>
            <a:lvl3pPr marL="1828766" lvl="2" indent="-423326" algn="l">
              <a:lnSpc>
                <a:spcPct val="90000"/>
              </a:lnSpc>
              <a:spcBef>
                <a:spcPts val="533"/>
              </a:spcBef>
              <a:spcAft>
                <a:spcPts val="0"/>
              </a:spcAft>
              <a:buClr>
                <a:srgbClr val="3E3E3E"/>
              </a:buClr>
              <a:buSzPts val="1400"/>
              <a:buChar char="•"/>
              <a:defRPr/>
            </a:lvl3pPr>
            <a:lvl4pPr marL="2438355" lvl="3" indent="-423326" algn="l">
              <a:lnSpc>
                <a:spcPct val="90000"/>
              </a:lnSpc>
              <a:spcBef>
                <a:spcPts val="533"/>
              </a:spcBef>
              <a:spcAft>
                <a:spcPts val="0"/>
              </a:spcAft>
              <a:buClr>
                <a:srgbClr val="3E3E3E"/>
              </a:buClr>
              <a:buSzPts val="1400"/>
              <a:buChar char="•"/>
              <a:defRPr/>
            </a:lvl4pPr>
            <a:lvl5pPr marL="3047944" lvl="4" indent="-423326" algn="l">
              <a:lnSpc>
                <a:spcPct val="90000"/>
              </a:lnSpc>
              <a:spcBef>
                <a:spcPts val="533"/>
              </a:spcBef>
              <a:spcAft>
                <a:spcPts val="0"/>
              </a:spcAft>
              <a:buClr>
                <a:srgbClr val="3E3E3E"/>
              </a:buClr>
              <a:buSzPts val="1400"/>
              <a:buChar char="•"/>
              <a:defRPr/>
            </a:lvl5pPr>
            <a:lvl6pPr marL="3657533" lvl="5" indent="-423326" algn="l">
              <a:lnSpc>
                <a:spcPct val="90000"/>
              </a:lnSpc>
              <a:spcBef>
                <a:spcPts val="533"/>
              </a:spcBef>
              <a:spcAft>
                <a:spcPts val="0"/>
              </a:spcAft>
              <a:buClr>
                <a:schemeClr val="dk1"/>
              </a:buClr>
              <a:buSzPts val="1400"/>
              <a:buChar char="•"/>
              <a:defRPr/>
            </a:lvl6pPr>
            <a:lvl7pPr marL="4267121" lvl="6" indent="-423326" algn="l">
              <a:lnSpc>
                <a:spcPct val="90000"/>
              </a:lnSpc>
              <a:spcBef>
                <a:spcPts val="533"/>
              </a:spcBef>
              <a:spcAft>
                <a:spcPts val="0"/>
              </a:spcAft>
              <a:buClr>
                <a:schemeClr val="dk1"/>
              </a:buClr>
              <a:buSzPts val="1400"/>
              <a:buChar char="•"/>
              <a:defRPr/>
            </a:lvl7pPr>
            <a:lvl8pPr marL="4876710" lvl="7" indent="-423326" algn="l">
              <a:lnSpc>
                <a:spcPct val="90000"/>
              </a:lnSpc>
              <a:spcBef>
                <a:spcPts val="533"/>
              </a:spcBef>
              <a:spcAft>
                <a:spcPts val="0"/>
              </a:spcAft>
              <a:buClr>
                <a:schemeClr val="dk1"/>
              </a:buClr>
              <a:buSzPts val="1400"/>
              <a:buChar char="•"/>
              <a:defRPr/>
            </a:lvl8pPr>
            <a:lvl9pPr marL="5486299" lvl="8" indent="-423326" algn="l">
              <a:lnSpc>
                <a:spcPct val="90000"/>
              </a:lnSpc>
              <a:spcBef>
                <a:spcPts val="533"/>
              </a:spcBef>
              <a:spcAft>
                <a:spcPts val="0"/>
              </a:spcAft>
              <a:buClr>
                <a:schemeClr val="dk1"/>
              </a:buClr>
              <a:buSzPts val="1400"/>
              <a:buChar char="•"/>
              <a:defRPr/>
            </a:lvl9pPr>
          </a:lstStyle>
          <a:p>
            <a:endParaRPr/>
          </a:p>
        </p:txBody>
      </p:sp>
      <p:sp>
        <p:nvSpPr>
          <p:cNvPr id="14" name="Google Shape;14;p6"/>
          <p:cNvSpPr txBox="1">
            <a:spLocks noGrp="1"/>
          </p:cNvSpPr>
          <p:nvPr>
            <p:ph type="sldNum" idx="12"/>
          </p:nvPr>
        </p:nvSpPr>
        <p:spPr>
          <a:xfrm>
            <a:off x="8610600"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9pPr>
          </a:lstStyle>
          <a:p>
            <a:fld id="{00000000-1234-1234-1234-123412341234}" type="slidenum">
              <a:rPr lang="en-US" smtClean="0"/>
              <a:pPr/>
              <a:t>‹#›</a:t>
            </a:fld>
            <a:endParaRPr lang="en-US"/>
          </a:p>
        </p:txBody>
      </p:sp>
      <p:pic>
        <p:nvPicPr>
          <p:cNvPr id="15" name="Google Shape;15;p6"/>
          <p:cNvPicPr preferRelativeResize="0"/>
          <p:nvPr/>
        </p:nvPicPr>
        <p:blipFill rotWithShape="1">
          <a:blip r:embed="rId2">
            <a:alphaModFix/>
          </a:blip>
          <a:srcRect r="8044" b="-143012"/>
          <a:stretch/>
        </p:blipFill>
        <p:spPr>
          <a:xfrm>
            <a:off x="400052" y="6070930"/>
            <a:ext cx="11056844" cy="60119"/>
          </a:xfrm>
          <a:prstGeom prst="rect">
            <a:avLst/>
          </a:prstGeom>
          <a:noFill/>
          <a:ln>
            <a:noFill/>
          </a:ln>
        </p:spPr>
      </p:pic>
      <p:sp>
        <p:nvSpPr>
          <p:cNvPr id="16" name="Google Shape;16;p6"/>
          <p:cNvSpPr txBox="1"/>
          <p:nvPr/>
        </p:nvSpPr>
        <p:spPr>
          <a:xfrm>
            <a:off x="2508467" y="533868"/>
            <a:ext cx="4630800" cy="533498"/>
          </a:xfrm>
          <a:prstGeom prst="rect">
            <a:avLst/>
          </a:prstGeom>
          <a:noFill/>
          <a:ln>
            <a:noFill/>
          </a:ln>
        </p:spPr>
        <p:txBody>
          <a:bodyPr spcFirstLastPara="1" wrap="square" lIns="121897" tIns="121897" rIns="121897" bIns="121897"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Lato"/>
              <a:ea typeface="Lato"/>
              <a:cs typeface="Lato"/>
              <a:sym typeface="Lato"/>
            </a:endParaRPr>
          </a:p>
        </p:txBody>
      </p:sp>
      <p:pic>
        <p:nvPicPr>
          <p:cNvPr id="17" name="Google Shape;17;p6"/>
          <p:cNvPicPr preferRelativeResize="0"/>
          <p:nvPr/>
        </p:nvPicPr>
        <p:blipFill rotWithShape="1">
          <a:blip r:embed="rId3">
            <a:alphaModFix/>
          </a:blip>
          <a:srcRect/>
          <a:stretch/>
        </p:blipFill>
        <p:spPr>
          <a:xfrm>
            <a:off x="292900" y="5967867"/>
            <a:ext cx="4814568" cy="1000900"/>
          </a:xfrm>
          <a:prstGeom prst="rect">
            <a:avLst/>
          </a:prstGeom>
          <a:noFill/>
          <a:ln>
            <a:noFill/>
          </a:ln>
        </p:spPr>
      </p:pic>
    </p:spTree>
    <p:extLst>
      <p:ext uri="{BB962C8B-B14F-4D97-AF65-F5344CB8AC3E}">
        <p14:creationId xmlns:p14="http://schemas.microsoft.com/office/powerpoint/2010/main" val="3278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
        <p:cNvGrpSpPr/>
        <p:nvPr/>
      </p:nvGrpSpPr>
      <p:grpSpPr>
        <a:xfrm>
          <a:off x="0" y="0"/>
          <a:ext cx="0" cy="0"/>
          <a:chOff x="0" y="0"/>
          <a:chExt cx="0" cy="0"/>
        </a:xfrm>
      </p:grpSpPr>
      <p:pic>
        <p:nvPicPr>
          <p:cNvPr id="19" name="Google Shape;19;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7"/>
          <p:cNvSpPr txBox="1">
            <a:spLocks noGrp="1"/>
          </p:cNvSpPr>
          <p:nvPr>
            <p:ph type="title"/>
          </p:nvPr>
        </p:nvSpPr>
        <p:spPr>
          <a:xfrm>
            <a:off x="838200" y="365127"/>
            <a:ext cx="10515600" cy="86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400"/>
              <a:buFont typeface="Lato"/>
              <a:buNone/>
              <a:defRPr sz="32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7"/>
          <p:cNvSpPr txBox="1">
            <a:spLocks noGrp="1"/>
          </p:cNvSpPr>
          <p:nvPr>
            <p:ph type="body" idx="1"/>
          </p:nvPr>
        </p:nvSpPr>
        <p:spPr>
          <a:xfrm>
            <a:off x="838200" y="1535066"/>
            <a:ext cx="10515600" cy="4256400"/>
          </a:xfrm>
          <a:prstGeom prst="rect">
            <a:avLst/>
          </a:prstGeom>
          <a:noFill/>
          <a:ln>
            <a:noFill/>
          </a:ln>
        </p:spPr>
        <p:txBody>
          <a:bodyPr spcFirstLastPara="1" wrap="square" lIns="68575" tIns="34275" rIns="68575" bIns="34275" anchor="t" anchorCtr="0">
            <a:normAutofit/>
          </a:bodyPr>
          <a:lstStyle>
            <a:lvl1pPr marL="609589" lvl="0" indent="-457192" algn="l">
              <a:lnSpc>
                <a:spcPct val="90000"/>
              </a:lnSpc>
              <a:spcBef>
                <a:spcPts val="1067"/>
              </a:spcBef>
              <a:spcAft>
                <a:spcPts val="0"/>
              </a:spcAft>
              <a:buClr>
                <a:schemeClr val="lt1"/>
              </a:buClr>
              <a:buSzPts val="1800"/>
              <a:buChar char="•"/>
              <a:defRPr sz="2400">
                <a:solidFill>
                  <a:schemeClr val="lt1"/>
                </a:solidFill>
              </a:defRPr>
            </a:lvl1pPr>
            <a:lvl2pPr marL="1219178" lvl="1" indent="-423326" algn="l">
              <a:lnSpc>
                <a:spcPct val="90000"/>
              </a:lnSpc>
              <a:spcBef>
                <a:spcPts val="533"/>
              </a:spcBef>
              <a:spcAft>
                <a:spcPts val="0"/>
              </a:spcAft>
              <a:buClr>
                <a:srgbClr val="3E3E3E"/>
              </a:buClr>
              <a:buSzPts val="1400"/>
              <a:buChar char="•"/>
              <a:defRPr/>
            </a:lvl2pPr>
            <a:lvl3pPr marL="1828766" lvl="2" indent="-423326" algn="l">
              <a:lnSpc>
                <a:spcPct val="90000"/>
              </a:lnSpc>
              <a:spcBef>
                <a:spcPts val="533"/>
              </a:spcBef>
              <a:spcAft>
                <a:spcPts val="0"/>
              </a:spcAft>
              <a:buClr>
                <a:srgbClr val="3E3E3E"/>
              </a:buClr>
              <a:buSzPts val="1400"/>
              <a:buChar char="•"/>
              <a:defRPr/>
            </a:lvl3pPr>
            <a:lvl4pPr marL="2438355" lvl="3" indent="-423326" algn="l">
              <a:lnSpc>
                <a:spcPct val="90000"/>
              </a:lnSpc>
              <a:spcBef>
                <a:spcPts val="533"/>
              </a:spcBef>
              <a:spcAft>
                <a:spcPts val="0"/>
              </a:spcAft>
              <a:buClr>
                <a:srgbClr val="3E3E3E"/>
              </a:buClr>
              <a:buSzPts val="1400"/>
              <a:buChar char="•"/>
              <a:defRPr/>
            </a:lvl4pPr>
            <a:lvl5pPr marL="3047944" lvl="4" indent="-423326" algn="l">
              <a:lnSpc>
                <a:spcPct val="90000"/>
              </a:lnSpc>
              <a:spcBef>
                <a:spcPts val="533"/>
              </a:spcBef>
              <a:spcAft>
                <a:spcPts val="0"/>
              </a:spcAft>
              <a:buClr>
                <a:srgbClr val="3E3E3E"/>
              </a:buClr>
              <a:buSzPts val="1400"/>
              <a:buChar char="•"/>
              <a:defRPr/>
            </a:lvl5pPr>
            <a:lvl6pPr marL="3657533" lvl="5" indent="-423326" algn="l">
              <a:lnSpc>
                <a:spcPct val="90000"/>
              </a:lnSpc>
              <a:spcBef>
                <a:spcPts val="533"/>
              </a:spcBef>
              <a:spcAft>
                <a:spcPts val="0"/>
              </a:spcAft>
              <a:buClr>
                <a:schemeClr val="dk1"/>
              </a:buClr>
              <a:buSzPts val="1400"/>
              <a:buChar char="•"/>
              <a:defRPr/>
            </a:lvl6pPr>
            <a:lvl7pPr marL="4267121" lvl="6" indent="-423326" algn="l">
              <a:lnSpc>
                <a:spcPct val="90000"/>
              </a:lnSpc>
              <a:spcBef>
                <a:spcPts val="533"/>
              </a:spcBef>
              <a:spcAft>
                <a:spcPts val="0"/>
              </a:spcAft>
              <a:buClr>
                <a:schemeClr val="dk1"/>
              </a:buClr>
              <a:buSzPts val="1400"/>
              <a:buChar char="•"/>
              <a:defRPr/>
            </a:lvl7pPr>
            <a:lvl8pPr marL="4876710" lvl="7" indent="-423326" algn="l">
              <a:lnSpc>
                <a:spcPct val="90000"/>
              </a:lnSpc>
              <a:spcBef>
                <a:spcPts val="533"/>
              </a:spcBef>
              <a:spcAft>
                <a:spcPts val="0"/>
              </a:spcAft>
              <a:buClr>
                <a:schemeClr val="dk1"/>
              </a:buClr>
              <a:buSzPts val="1400"/>
              <a:buChar char="•"/>
              <a:defRPr/>
            </a:lvl8pPr>
            <a:lvl9pPr marL="5486299" lvl="8" indent="-423326" algn="l">
              <a:lnSpc>
                <a:spcPct val="90000"/>
              </a:lnSpc>
              <a:spcBef>
                <a:spcPts val="533"/>
              </a:spcBef>
              <a:spcAft>
                <a:spcPts val="0"/>
              </a:spcAft>
              <a:buClr>
                <a:schemeClr val="dk1"/>
              </a:buClr>
              <a:buSzPts val="1400"/>
              <a:buChar char="•"/>
              <a:defRPr/>
            </a:lvl9pPr>
          </a:lstStyle>
          <a:p>
            <a:endParaRPr/>
          </a:p>
        </p:txBody>
      </p:sp>
      <p:sp>
        <p:nvSpPr>
          <p:cNvPr id="22" name="Google Shape;22;p7"/>
          <p:cNvSpPr txBox="1">
            <a:spLocks noGrp="1"/>
          </p:cNvSpPr>
          <p:nvPr>
            <p:ph type="sldNum" idx="12"/>
          </p:nvPr>
        </p:nvSpPr>
        <p:spPr>
          <a:xfrm>
            <a:off x="8610600"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pic>
        <p:nvPicPr>
          <p:cNvPr id="23" name="Google Shape;23;p7"/>
          <p:cNvPicPr preferRelativeResize="0"/>
          <p:nvPr/>
        </p:nvPicPr>
        <p:blipFill rotWithShape="1">
          <a:blip r:embed="rId3">
            <a:alphaModFix/>
          </a:blip>
          <a:srcRect r="8044" b="-143012"/>
          <a:stretch/>
        </p:blipFill>
        <p:spPr>
          <a:xfrm>
            <a:off x="400052" y="6070930"/>
            <a:ext cx="11056844" cy="60119"/>
          </a:xfrm>
          <a:prstGeom prst="rect">
            <a:avLst/>
          </a:prstGeom>
          <a:noFill/>
          <a:ln>
            <a:noFill/>
          </a:ln>
        </p:spPr>
      </p:pic>
      <p:pic>
        <p:nvPicPr>
          <p:cNvPr id="24" name="Google Shape;24;p7"/>
          <p:cNvPicPr preferRelativeResize="0"/>
          <p:nvPr/>
        </p:nvPicPr>
        <p:blipFill rotWithShape="1">
          <a:blip r:embed="rId4">
            <a:alphaModFix/>
          </a:blip>
          <a:srcRect/>
          <a:stretch/>
        </p:blipFill>
        <p:spPr>
          <a:xfrm>
            <a:off x="400067" y="6095817"/>
            <a:ext cx="4265368" cy="886733"/>
          </a:xfrm>
          <a:prstGeom prst="rect">
            <a:avLst/>
          </a:prstGeom>
          <a:noFill/>
          <a:ln>
            <a:noFill/>
          </a:ln>
        </p:spPr>
      </p:pic>
    </p:spTree>
    <p:extLst>
      <p:ext uri="{BB962C8B-B14F-4D97-AF65-F5344CB8AC3E}">
        <p14:creationId xmlns:p14="http://schemas.microsoft.com/office/powerpoint/2010/main" val="238925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D1D9E2"/>
        </a:solidFill>
        <a:effectLst/>
      </p:bgPr>
    </p:bg>
    <p:spTree>
      <p:nvGrpSpPr>
        <p:cNvPr id="1" name="Shape 25"/>
        <p:cNvGrpSpPr/>
        <p:nvPr/>
      </p:nvGrpSpPr>
      <p:grpSpPr>
        <a:xfrm>
          <a:off x="0" y="0"/>
          <a:ext cx="0" cy="0"/>
          <a:chOff x="0" y="0"/>
          <a:chExt cx="0" cy="0"/>
        </a:xfrm>
      </p:grpSpPr>
      <p:pic>
        <p:nvPicPr>
          <p:cNvPr id="26" name="Google Shape;26;p8"/>
          <p:cNvPicPr preferRelativeResize="0"/>
          <p:nvPr/>
        </p:nvPicPr>
        <p:blipFill rotWithShape="1">
          <a:blip r:embed="rId2">
            <a:alphaModFix/>
          </a:blip>
          <a:srcRect r="6603" b="-36686"/>
          <a:stretch/>
        </p:blipFill>
        <p:spPr>
          <a:xfrm>
            <a:off x="402421" y="868935"/>
            <a:ext cx="11387176" cy="45719"/>
          </a:xfrm>
          <a:prstGeom prst="rect">
            <a:avLst/>
          </a:prstGeom>
          <a:noFill/>
          <a:ln>
            <a:noFill/>
          </a:ln>
        </p:spPr>
      </p:pic>
      <p:sp>
        <p:nvSpPr>
          <p:cNvPr id="27" name="Google Shape;27;p8"/>
          <p:cNvSpPr txBox="1">
            <a:spLocks noGrp="1"/>
          </p:cNvSpPr>
          <p:nvPr>
            <p:ph type="title"/>
          </p:nvPr>
        </p:nvSpPr>
        <p:spPr>
          <a:xfrm>
            <a:off x="838200" y="2488688"/>
            <a:ext cx="9403200" cy="1133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193E72"/>
              </a:buClr>
              <a:buSzPts val="3600"/>
              <a:buFont typeface="Lato"/>
              <a:buNone/>
              <a:defRPr sz="4800">
                <a:solidFill>
                  <a:srgbClr val="193E7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8"/>
          <p:cNvSpPr txBox="1">
            <a:spLocks noGrp="1"/>
          </p:cNvSpPr>
          <p:nvPr>
            <p:ph type="sldNum" idx="12"/>
          </p:nvPr>
        </p:nvSpPr>
        <p:spPr>
          <a:xfrm>
            <a:off x="8610600"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9pPr>
          </a:lstStyle>
          <a:p>
            <a:fld id="{00000000-1234-1234-1234-123412341234}" type="slidenum">
              <a:rPr lang="en-US" smtClean="0"/>
              <a:pPr/>
              <a:t>‹#›</a:t>
            </a:fld>
            <a:endParaRPr lang="en-US"/>
          </a:p>
        </p:txBody>
      </p:sp>
      <p:pic>
        <p:nvPicPr>
          <p:cNvPr id="29" name="Google Shape;29;p8" descr="Icon&#10;&#10;Description automatically generated"/>
          <p:cNvPicPr preferRelativeResize="0"/>
          <p:nvPr/>
        </p:nvPicPr>
        <p:blipFill rotWithShape="1">
          <a:blip r:embed="rId3">
            <a:alphaModFix/>
          </a:blip>
          <a:srcRect/>
          <a:stretch/>
        </p:blipFill>
        <p:spPr>
          <a:xfrm>
            <a:off x="-1" y="4476348"/>
            <a:ext cx="3107268" cy="2381653"/>
          </a:xfrm>
          <a:prstGeom prst="rect">
            <a:avLst/>
          </a:prstGeom>
          <a:noFill/>
          <a:ln>
            <a:noFill/>
          </a:ln>
        </p:spPr>
      </p:pic>
      <p:pic>
        <p:nvPicPr>
          <p:cNvPr id="30" name="Google Shape;30;p8" descr="A picture containing text, first-aid kit&#10;&#10;Description automatically generated"/>
          <p:cNvPicPr preferRelativeResize="0"/>
          <p:nvPr/>
        </p:nvPicPr>
        <p:blipFill rotWithShape="1">
          <a:blip r:embed="rId4">
            <a:alphaModFix/>
          </a:blip>
          <a:srcRect/>
          <a:stretch/>
        </p:blipFill>
        <p:spPr>
          <a:xfrm>
            <a:off x="10420350" y="1464732"/>
            <a:ext cx="1229783" cy="1018792"/>
          </a:xfrm>
          <a:prstGeom prst="rect">
            <a:avLst/>
          </a:prstGeom>
          <a:noFill/>
          <a:ln>
            <a:noFill/>
          </a:ln>
        </p:spPr>
      </p:pic>
      <p:pic>
        <p:nvPicPr>
          <p:cNvPr id="31" name="Google Shape;31;p8"/>
          <p:cNvPicPr preferRelativeResize="0"/>
          <p:nvPr/>
        </p:nvPicPr>
        <p:blipFill rotWithShape="1">
          <a:blip r:embed="rId5">
            <a:alphaModFix/>
          </a:blip>
          <a:srcRect/>
          <a:stretch/>
        </p:blipFill>
        <p:spPr>
          <a:xfrm>
            <a:off x="274602" y="1"/>
            <a:ext cx="4399761" cy="914667"/>
          </a:xfrm>
          <a:prstGeom prst="rect">
            <a:avLst/>
          </a:prstGeom>
          <a:noFill/>
          <a:ln>
            <a:noFill/>
          </a:ln>
        </p:spPr>
      </p:pic>
    </p:spTree>
    <p:extLst>
      <p:ext uri="{BB962C8B-B14F-4D97-AF65-F5344CB8AC3E}">
        <p14:creationId xmlns:p14="http://schemas.microsoft.com/office/powerpoint/2010/main" val="2422997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8DFDF"/>
        </a:solidFill>
        <a:effectLst/>
      </p:bgPr>
    </p:bg>
    <p:spTree>
      <p:nvGrpSpPr>
        <p:cNvPr id="1"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r="6603" b="-36686"/>
          <a:stretch/>
        </p:blipFill>
        <p:spPr>
          <a:xfrm>
            <a:off x="402421" y="868935"/>
            <a:ext cx="11387176" cy="45719"/>
          </a:xfrm>
          <a:prstGeom prst="rect">
            <a:avLst/>
          </a:prstGeom>
          <a:noFill/>
          <a:ln>
            <a:noFill/>
          </a:ln>
        </p:spPr>
      </p:pic>
      <p:sp>
        <p:nvSpPr>
          <p:cNvPr id="34" name="Google Shape;34;p9"/>
          <p:cNvSpPr txBox="1">
            <a:spLocks noGrp="1"/>
          </p:cNvSpPr>
          <p:nvPr>
            <p:ph type="title"/>
          </p:nvPr>
        </p:nvSpPr>
        <p:spPr>
          <a:xfrm>
            <a:off x="838200" y="2488688"/>
            <a:ext cx="9403200" cy="1133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193E72"/>
              </a:buClr>
              <a:buSzPts val="3600"/>
              <a:buFont typeface="Lato"/>
              <a:buNone/>
              <a:defRPr sz="4800">
                <a:solidFill>
                  <a:srgbClr val="193E7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9"/>
          <p:cNvSpPr txBox="1">
            <a:spLocks noGrp="1"/>
          </p:cNvSpPr>
          <p:nvPr>
            <p:ph type="sldNum" idx="12"/>
          </p:nvPr>
        </p:nvSpPr>
        <p:spPr>
          <a:xfrm>
            <a:off x="8610600"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193E72"/>
                </a:solidFill>
                <a:latin typeface="Arial"/>
                <a:ea typeface="Arial"/>
                <a:cs typeface="Arial"/>
                <a:sym typeface="Arial"/>
              </a:defRPr>
            </a:lvl9pPr>
          </a:lstStyle>
          <a:p>
            <a:fld id="{00000000-1234-1234-1234-123412341234}" type="slidenum">
              <a:rPr lang="en-US" smtClean="0"/>
              <a:pPr/>
              <a:t>‹#›</a:t>
            </a:fld>
            <a:endParaRPr lang="en-US"/>
          </a:p>
        </p:txBody>
      </p:sp>
      <p:pic>
        <p:nvPicPr>
          <p:cNvPr id="36" name="Google Shape;36;p9" descr="Logo, company name&#10;&#10;Description automatically generated"/>
          <p:cNvPicPr preferRelativeResize="0"/>
          <p:nvPr/>
        </p:nvPicPr>
        <p:blipFill rotWithShape="1">
          <a:blip r:embed="rId3">
            <a:alphaModFix/>
          </a:blip>
          <a:srcRect/>
          <a:stretch/>
        </p:blipFill>
        <p:spPr>
          <a:xfrm>
            <a:off x="1" y="5430009"/>
            <a:ext cx="3048003" cy="1427993"/>
          </a:xfrm>
          <a:prstGeom prst="rect">
            <a:avLst/>
          </a:prstGeom>
          <a:noFill/>
          <a:ln>
            <a:noFill/>
          </a:ln>
        </p:spPr>
      </p:pic>
      <p:pic>
        <p:nvPicPr>
          <p:cNvPr id="37" name="Google Shape;37;p9" descr="Logo, icon&#10;&#10;Description automatically generated"/>
          <p:cNvPicPr preferRelativeResize="0"/>
          <p:nvPr/>
        </p:nvPicPr>
        <p:blipFill rotWithShape="1">
          <a:blip r:embed="rId4">
            <a:alphaModFix/>
          </a:blip>
          <a:srcRect/>
          <a:stretch/>
        </p:blipFill>
        <p:spPr>
          <a:xfrm>
            <a:off x="10167817" y="1122944"/>
            <a:ext cx="1651649" cy="1734233"/>
          </a:xfrm>
          <a:prstGeom prst="rect">
            <a:avLst/>
          </a:prstGeom>
          <a:noFill/>
          <a:ln>
            <a:noFill/>
          </a:ln>
        </p:spPr>
      </p:pic>
      <p:pic>
        <p:nvPicPr>
          <p:cNvPr id="38" name="Google Shape;38;p9"/>
          <p:cNvPicPr preferRelativeResize="0"/>
          <p:nvPr/>
        </p:nvPicPr>
        <p:blipFill rotWithShape="1">
          <a:blip r:embed="rId5">
            <a:alphaModFix/>
          </a:blip>
          <a:srcRect/>
          <a:stretch/>
        </p:blipFill>
        <p:spPr>
          <a:xfrm>
            <a:off x="274602" y="1"/>
            <a:ext cx="4399761" cy="914667"/>
          </a:xfrm>
          <a:prstGeom prst="rect">
            <a:avLst/>
          </a:prstGeom>
          <a:noFill/>
          <a:ln>
            <a:noFill/>
          </a:ln>
        </p:spPr>
      </p:pic>
    </p:spTree>
    <p:extLst>
      <p:ext uri="{BB962C8B-B14F-4D97-AF65-F5344CB8AC3E}">
        <p14:creationId xmlns:p14="http://schemas.microsoft.com/office/powerpoint/2010/main" val="326330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4C54-BD7D-4481-B3B3-FA23973148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26588-24AE-4FB7-AE15-9952CD08D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FEF905-BFF5-445C-AFC9-C4A734B6017C}"/>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1858111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rgbClr val="D1D9E2"/>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r="6603" b="-36686"/>
          <a:stretch/>
        </p:blipFill>
        <p:spPr>
          <a:xfrm>
            <a:off x="402421" y="868935"/>
            <a:ext cx="11387176" cy="45719"/>
          </a:xfrm>
          <a:prstGeom prst="rect">
            <a:avLst/>
          </a:prstGeom>
          <a:noFill/>
          <a:ln>
            <a:noFill/>
          </a:ln>
        </p:spPr>
      </p:pic>
      <p:sp>
        <p:nvSpPr>
          <p:cNvPr id="41" name="Google Shape;41;p10"/>
          <p:cNvSpPr txBox="1">
            <a:spLocks noGrp="1"/>
          </p:cNvSpPr>
          <p:nvPr>
            <p:ph type="sldNum" idx="12"/>
          </p:nvPr>
        </p:nvSpPr>
        <p:spPr>
          <a:xfrm>
            <a:off x="8610600"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9pPr>
          </a:lstStyle>
          <a:p>
            <a:fld id="{00000000-1234-1234-1234-123412341234}" type="slidenum">
              <a:rPr lang="en-US" smtClean="0"/>
              <a:pPr/>
              <a:t>‹#›</a:t>
            </a:fld>
            <a:endParaRPr lang="en-US"/>
          </a:p>
        </p:txBody>
      </p:sp>
      <p:sp>
        <p:nvSpPr>
          <p:cNvPr id="42" name="Google Shape;42;p10"/>
          <p:cNvSpPr txBox="1">
            <a:spLocks noGrp="1"/>
          </p:cNvSpPr>
          <p:nvPr>
            <p:ph type="title"/>
          </p:nvPr>
        </p:nvSpPr>
        <p:spPr>
          <a:xfrm>
            <a:off x="838200" y="2488688"/>
            <a:ext cx="9403200" cy="1133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193E72"/>
              </a:buClr>
              <a:buSzPts val="3600"/>
              <a:buFont typeface="Lato"/>
              <a:buNone/>
              <a:defRPr sz="4800">
                <a:solidFill>
                  <a:srgbClr val="193E7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3" name="Google Shape;43;p10"/>
          <p:cNvPicPr preferRelativeResize="0"/>
          <p:nvPr/>
        </p:nvPicPr>
        <p:blipFill rotWithShape="1">
          <a:blip r:embed="rId3">
            <a:alphaModFix/>
          </a:blip>
          <a:srcRect/>
          <a:stretch/>
        </p:blipFill>
        <p:spPr>
          <a:xfrm>
            <a:off x="1" y="4697841"/>
            <a:ext cx="2051051" cy="2160161"/>
          </a:xfrm>
          <a:prstGeom prst="rect">
            <a:avLst/>
          </a:prstGeom>
          <a:noFill/>
          <a:ln>
            <a:noFill/>
          </a:ln>
        </p:spPr>
      </p:pic>
      <p:pic>
        <p:nvPicPr>
          <p:cNvPr id="44" name="Google Shape;44;p10" descr="Icon&#10;&#10;Description automatically generated"/>
          <p:cNvPicPr preferRelativeResize="0"/>
          <p:nvPr/>
        </p:nvPicPr>
        <p:blipFill rotWithShape="1">
          <a:blip r:embed="rId4">
            <a:alphaModFix/>
          </a:blip>
          <a:srcRect/>
          <a:stretch/>
        </p:blipFill>
        <p:spPr>
          <a:xfrm rot="2128945">
            <a:off x="10188085" y="1073170"/>
            <a:ext cx="1595080" cy="1674835"/>
          </a:xfrm>
          <a:prstGeom prst="rect">
            <a:avLst/>
          </a:prstGeom>
          <a:noFill/>
          <a:ln>
            <a:noFill/>
          </a:ln>
        </p:spPr>
      </p:pic>
      <p:pic>
        <p:nvPicPr>
          <p:cNvPr id="45" name="Google Shape;45;p10"/>
          <p:cNvPicPr preferRelativeResize="0"/>
          <p:nvPr/>
        </p:nvPicPr>
        <p:blipFill rotWithShape="1">
          <a:blip r:embed="rId5">
            <a:alphaModFix/>
          </a:blip>
          <a:srcRect/>
          <a:stretch/>
        </p:blipFill>
        <p:spPr>
          <a:xfrm>
            <a:off x="274602" y="1"/>
            <a:ext cx="4399761" cy="914667"/>
          </a:xfrm>
          <a:prstGeom prst="rect">
            <a:avLst/>
          </a:prstGeom>
          <a:noFill/>
          <a:ln>
            <a:noFill/>
          </a:ln>
        </p:spPr>
      </p:pic>
    </p:spTree>
    <p:extLst>
      <p:ext uri="{BB962C8B-B14F-4D97-AF65-F5344CB8AC3E}">
        <p14:creationId xmlns:p14="http://schemas.microsoft.com/office/powerpoint/2010/main" val="1089032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2"/>
        </a:solidFill>
        <a:effectLst/>
      </p:bgPr>
    </p:bg>
    <p:spTree>
      <p:nvGrpSpPr>
        <p:cNvPr id="1" name="Shape 46"/>
        <p:cNvGrpSpPr/>
        <p:nvPr/>
      </p:nvGrpSpPr>
      <p:grpSpPr>
        <a:xfrm>
          <a:off x="0" y="0"/>
          <a:ext cx="0" cy="0"/>
          <a:chOff x="0" y="0"/>
          <a:chExt cx="0" cy="0"/>
        </a:xfrm>
      </p:grpSpPr>
      <p:pic>
        <p:nvPicPr>
          <p:cNvPr id="47" name="Google Shape;47;p11"/>
          <p:cNvPicPr preferRelativeResize="0"/>
          <p:nvPr/>
        </p:nvPicPr>
        <p:blipFill rotWithShape="1">
          <a:blip r:embed="rId2">
            <a:alphaModFix/>
          </a:blip>
          <a:srcRect r="6603" b="-36686"/>
          <a:stretch/>
        </p:blipFill>
        <p:spPr>
          <a:xfrm>
            <a:off x="436033" y="858111"/>
            <a:ext cx="11387176" cy="45719"/>
          </a:xfrm>
          <a:prstGeom prst="rect">
            <a:avLst/>
          </a:prstGeom>
          <a:noFill/>
          <a:ln>
            <a:noFill/>
          </a:ln>
        </p:spPr>
      </p:pic>
      <p:sp>
        <p:nvSpPr>
          <p:cNvPr id="48" name="Google Shape;48;p11"/>
          <p:cNvSpPr txBox="1">
            <a:spLocks noGrp="1"/>
          </p:cNvSpPr>
          <p:nvPr>
            <p:ph type="sldNum" idx="12"/>
          </p:nvPr>
        </p:nvSpPr>
        <p:spPr>
          <a:xfrm>
            <a:off x="8610600"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49" name="Google Shape;49;p11"/>
          <p:cNvSpPr txBox="1"/>
          <p:nvPr/>
        </p:nvSpPr>
        <p:spPr>
          <a:xfrm>
            <a:off x="873761" y="-538480"/>
            <a:ext cx="184800" cy="379613"/>
          </a:xfrm>
          <a:prstGeom prst="rect">
            <a:avLst/>
          </a:prstGeom>
          <a:noFill/>
          <a:ln>
            <a:noFill/>
          </a:ln>
        </p:spPr>
        <p:txBody>
          <a:bodyPr spcFirstLastPara="1" wrap="square" lIns="91431" tIns="45699" rIns="91431" bIns="45699"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50" name="Google Shape;50;p11"/>
          <p:cNvSpPr txBox="1">
            <a:spLocks noGrp="1"/>
          </p:cNvSpPr>
          <p:nvPr>
            <p:ph type="title"/>
          </p:nvPr>
        </p:nvSpPr>
        <p:spPr>
          <a:xfrm>
            <a:off x="838200" y="2488688"/>
            <a:ext cx="9403200" cy="1133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600"/>
              <a:buFont typeface="Lato"/>
              <a:buNone/>
              <a:defRPr sz="4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1" name="Google Shape;51;p11" descr="Icon, calendar&#10;&#10;Description automatically generated"/>
          <p:cNvPicPr preferRelativeResize="0"/>
          <p:nvPr/>
        </p:nvPicPr>
        <p:blipFill rotWithShape="1">
          <a:blip r:embed="rId3">
            <a:alphaModFix/>
          </a:blip>
          <a:srcRect/>
          <a:stretch/>
        </p:blipFill>
        <p:spPr>
          <a:xfrm>
            <a:off x="1" y="4563534"/>
            <a:ext cx="2235200" cy="2294467"/>
          </a:xfrm>
          <a:prstGeom prst="rect">
            <a:avLst/>
          </a:prstGeom>
          <a:noFill/>
          <a:ln>
            <a:noFill/>
          </a:ln>
        </p:spPr>
      </p:pic>
      <p:pic>
        <p:nvPicPr>
          <p:cNvPr id="52" name="Google Shape;52;p11" descr="Icon&#10;&#10;Description automatically generated"/>
          <p:cNvPicPr preferRelativeResize="0"/>
          <p:nvPr/>
        </p:nvPicPr>
        <p:blipFill rotWithShape="1">
          <a:blip r:embed="rId4">
            <a:alphaModFix/>
          </a:blip>
          <a:srcRect/>
          <a:stretch/>
        </p:blipFill>
        <p:spPr>
          <a:xfrm>
            <a:off x="9660083" y="797747"/>
            <a:ext cx="2038917" cy="2140864"/>
          </a:xfrm>
          <a:prstGeom prst="rect">
            <a:avLst/>
          </a:prstGeom>
          <a:noFill/>
          <a:ln>
            <a:noFill/>
          </a:ln>
        </p:spPr>
      </p:pic>
      <p:pic>
        <p:nvPicPr>
          <p:cNvPr id="53" name="Google Shape;53;p11"/>
          <p:cNvPicPr preferRelativeResize="0"/>
          <p:nvPr/>
        </p:nvPicPr>
        <p:blipFill rotWithShape="1">
          <a:blip r:embed="rId5">
            <a:alphaModFix/>
          </a:blip>
          <a:srcRect/>
          <a:stretch/>
        </p:blipFill>
        <p:spPr>
          <a:xfrm>
            <a:off x="234667" y="0"/>
            <a:ext cx="4561597" cy="948333"/>
          </a:xfrm>
          <a:prstGeom prst="rect">
            <a:avLst/>
          </a:prstGeom>
          <a:noFill/>
          <a:ln>
            <a:noFill/>
          </a:ln>
        </p:spPr>
      </p:pic>
    </p:spTree>
    <p:extLst>
      <p:ext uri="{BB962C8B-B14F-4D97-AF65-F5344CB8AC3E}">
        <p14:creationId xmlns:p14="http://schemas.microsoft.com/office/powerpoint/2010/main" val="1865417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D1D9E2"/>
        </a:solidFill>
        <a:effectLst/>
      </p:bgPr>
    </p:bg>
    <p:spTree>
      <p:nvGrpSpPr>
        <p:cNvPr id="1" name="Shape 54"/>
        <p:cNvGrpSpPr/>
        <p:nvPr/>
      </p:nvGrpSpPr>
      <p:grpSpPr>
        <a:xfrm>
          <a:off x="0" y="0"/>
          <a:ext cx="0" cy="0"/>
          <a:chOff x="0" y="0"/>
          <a:chExt cx="0" cy="0"/>
        </a:xfrm>
      </p:grpSpPr>
      <p:pic>
        <p:nvPicPr>
          <p:cNvPr id="55" name="Google Shape;55;p12"/>
          <p:cNvPicPr preferRelativeResize="0"/>
          <p:nvPr/>
        </p:nvPicPr>
        <p:blipFill rotWithShape="1">
          <a:blip r:embed="rId2">
            <a:alphaModFix/>
          </a:blip>
          <a:srcRect r="6603" b="-36686"/>
          <a:stretch/>
        </p:blipFill>
        <p:spPr>
          <a:xfrm>
            <a:off x="402421" y="868935"/>
            <a:ext cx="11387176" cy="45719"/>
          </a:xfrm>
          <a:prstGeom prst="rect">
            <a:avLst/>
          </a:prstGeom>
          <a:noFill/>
          <a:ln>
            <a:noFill/>
          </a:ln>
        </p:spPr>
      </p:pic>
      <p:sp>
        <p:nvSpPr>
          <p:cNvPr id="56" name="Google Shape;56;p12"/>
          <p:cNvSpPr txBox="1">
            <a:spLocks noGrp="1"/>
          </p:cNvSpPr>
          <p:nvPr>
            <p:ph type="title"/>
          </p:nvPr>
        </p:nvSpPr>
        <p:spPr>
          <a:xfrm>
            <a:off x="838200" y="2562303"/>
            <a:ext cx="91592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193E72"/>
              </a:buClr>
              <a:buSzPts val="3600"/>
              <a:buFont typeface="Lato"/>
              <a:buNone/>
              <a:defRPr sz="4800">
                <a:solidFill>
                  <a:srgbClr val="193E7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2"/>
          <p:cNvSpPr txBox="1">
            <a:spLocks noGrp="1"/>
          </p:cNvSpPr>
          <p:nvPr>
            <p:ph type="sldNum" idx="12"/>
          </p:nvPr>
        </p:nvSpPr>
        <p:spPr>
          <a:xfrm>
            <a:off x="8610600"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9pPr>
          </a:lstStyle>
          <a:p>
            <a:fld id="{00000000-1234-1234-1234-123412341234}" type="slidenum">
              <a:rPr lang="en-US" smtClean="0"/>
              <a:pPr/>
              <a:t>‹#›</a:t>
            </a:fld>
            <a:endParaRPr lang="en-US"/>
          </a:p>
        </p:txBody>
      </p:sp>
      <p:pic>
        <p:nvPicPr>
          <p:cNvPr id="58" name="Google Shape;58;p12" descr="Icon&#10;&#10;Description automatically generated"/>
          <p:cNvPicPr preferRelativeResize="0"/>
          <p:nvPr/>
        </p:nvPicPr>
        <p:blipFill rotWithShape="1">
          <a:blip r:embed="rId3">
            <a:alphaModFix/>
          </a:blip>
          <a:srcRect/>
          <a:stretch/>
        </p:blipFill>
        <p:spPr>
          <a:xfrm>
            <a:off x="-1" y="4476348"/>
            <a:ext cx="3107268" cy="2381653"/>
          </a:xfrm>
          <a:prstGeom prst="rect">
            <a:avLst/>
          </a:prstGeom>
          <a:noFill/>
          <a:ln>
            <a:noFill/>
          </a:ln>
        </p:spPr>
      </p:pic>
      <p:pic>
        <p:nvPicPr>
          <p:cNvPr id="59" name="Google Shape;59;p12" descr="Icon&#10;&#10;Description automatically generated"/>
          <p:cNvPicPr preferRelativeResize="0"/>
          <p:nvPr/>
        </p:nvPicPr>
        <p:blipFill rotWithShape="1">
          <a:blip r:embed="rId4">
            <a:alphaModFix/>
          </a:blip>
          <a:srcRect/>
          <a:stretch/>
        </p:blipFill>
        <p:spPr>
          <a:xfrm>
            <a:off x="10166822" y="1359940"/>
            <a:ext cx="1397148" cy="1467003"/>
          </a:xfrm>
          <a:prstGeom prst="rect">
            <a:avLst/>
          </a:prstGeom>
          <a:noFill/>
          <a:ln>
            <a:noFill/>
          </a:ln>
        </p:spPr>
      </p:pic>
      <p:pic>
        <p:nvPicPr>
          <p:cNvPr id="60" name="Google Shape;60;p12"/>
          <p:cNvPicPr preferRelativeResize="0"/>
          <p:nvPr/>
        </p:nvPicPr>
        <p:blipFill rotWithShape="1">
          <a:blip r:embed="rId5">
            <a:alphaModFix/>
          </a:blip>
          <a:srcRect/>
          <a:stretch/>
        </p:blipFill>
        <p:spPr>
          <a:xfrm>
            <a:off x="274602" y="1"/>
            <a:ext cx="4399761" cy="914667"/>
          </a:xfrm>
          <a:prstGeom prst="rect">
            <a:avLst/>
          </a:prstGeom>
          <a:noFill/>
          <a:ln>
            <a:noFill/>
          </a:ln>
        </p:spPr>
      </p:pic>
    </p:spTree>
    <p:extLst>
      <p:ext uri="{BB962C8B-B14F-4D97-AF65-F5344CB8AC3E}">
        <p14:creationId xmlns:p14="http://schemas.microsoft.com/office/powerpoint/2010/main" val="3468391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8_Content slide">
  <p:cSld name="08_Content slide">
    <p:spTree>
      <p:nvGrpSpPr>
        <p:cNvPr id="1" name="Shape 61"/>
        <p:cNvGrpSpPr/>
        <p:nvPr/>
      </p:nvGrpSpPr>
      <p:grpSpPr>
        <a:xfrm>
          <a:off x="0" y="0"/>
          <a:ext cx="0" cy="0"/>
          <a:chOff x="0" y="0"/>
          <a:chExt cx="0" cy="0"/>
        </a:xfrm>
      </p:grpSpPr>
      <p:pic>
        <p:nvPicPr>
          <p:cNvPr id="62" name="Google Shape;62;p13"/>
          <p:cNvPicPr preferRelativeResize="0"/>
          <p:nvPr/>
        </p:nvPicPr>
        <p:blipFill rotWithShape="1">
          <a:blip r:embed="rId2">
            <a:alphaModFix/>
          </a:blip>
          <a:srcRect/>
          <a:stretch/>
        </p:blipFill>
        <p:spPr>
          <a:xfrm>
            <a:off x="280823" y="344536"/>
            <a:ext cx="470007" cy="626680"/>
          </a:xfrm>
          <a:prstGeom prst="rect">
            <a:avLst/>
          </a:prstGeom>
          <a:noFill/>
          <a:ln>
            <a:noFill/>
          </a:ln>
        </p:spPr>
      </p:pic>
      <p:sp>
        <p:nvSpPr>
          <p:cNvPr id="63" name="Google Shape;63;p13"/>
          <p:cNvSpPr txBox="1">
            <a:spLocks noGrp="1"/>
          </p:cNvSpPr>
          <p:nvPr>
            <p:ph type="title"/>
          </p:nvPr>
        </p:nvSpPr>
        <p:spPr>
          <a:xfrm>
            <a:off x="839475" y="365125"/>
            <a:ext cx="10981600" cy="86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193E72"/>
              </a:buClr>
              <a:buSzPts val="2400"/>
              <a:buFont typeface="Lato"/>
              <a:buNone/>
              <a:defRPr sz="3200" b="1">
                <a:solidFill>
                  <a:srgbClr val="193E72"/>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3"/>
          <p:cNvSpPr txBox="1">
            <a:spLocks noGrp="1"/>
          </p:cNvSpPr>
          <p:nvPr>
            <p:ph type="body" idx="1"/>
          </p:nvPr>
        </p:nvSpPr>
        <p:spPr>
          <a:xfrm>
            <a:off x="280826" y="1459189"/>
            <a:ext cx="11540000" cy="4709200"/>
          </a:xfrm>
          <a:prstGeom prst="rect">
            <a:avLst/>
          </a:prstGeom>
          <a:noFill/>
          <a:ln>
            <a:noFill/>
          </a:ln>
        </p:spPr>
        <p:txBody>
          <a:bodyPr spcFirstLastPara="1" wrap="square" lIns="68575" tIns="34275" rIns="68575" bIns="34275" anchor="t" anchorCtr="0">
            <a:noAutofit/>
          </a:bodyPr>
          <a:lstStyle>
            <a:lvl1pPr marL="609589" lvl="0" indent="-457192" algn="l">
              <a:lnSpc>
                <a:spcPct val="90000"/>
              </a:lnSpc>
              <a:spcBef>
                <a:spcPts val="1067"/>
              </a:spcBef>
              <a:spcAft>
                <a:spcPts val="0"/>
              </a:spcAft>
              <a:buClr>
                <a:schemeClr val="dk2"/>
              </a:buClr>
              <a:buSzPts val="1800"/>
              <a:buFont typeface="Lato"/>
              <a:buChar char="•"/>
              <a:defRPr sz="2400">
                <a:solidFill>
                  <a:schemeClr val="dk2"/>
                </a:solidFill>
                <a:latin typeface="Lato"/>
                <a:ea typeface="Lato"/>
                <a:cs typeface="Lato"/>
                <a:sym typeface="Lato"/>
              </a:defRPr>
            </a:lvl1pPr>
            <a:lvl2pPr marL="1219178" lvl="1" indent="-457192" algn="l">
              <a:lnSpc>
                <a:spcPct val="90000"/>
              </a:lnSpc>
              <a:spcBef>
                <a:spcPts val="533"/>
              </a:spcBef>
              <a:spcAft>
                <a:spcPts val="0"/>
              </a:spcAft>
              <a:buClr>
                <a:schemeClr val="dk2"/>
              </a:buClr>
              <a:buSzPts val="1800"/>
              <a:buFont typeface="Lato"/>
              <a:buChar char="•"/>
              <a:defRPr>
                <a:solidFill>
                  <a:schemeClr val="dk2"/>
                </a:solidFill>
                <a:latin typeface="Lato"/>
                <a:ea typeface="Lato"/>
                <a:cs typeface="Lato"/>
                <a:sym typeface="Lato"/>
              </a:defRPr>
            </a:lvl2pPr>
            <a:lvl3pPr marL="1828766" lvl="2" indent="-431792" algn="l">
              <a:lnSpc>
                <a:spcPct val="90000"/>
              </a:lnSpc>
              <a:spcBef>
                <a:spcPts val="533"/>
              </a:spcBef>
              <a:spcAft>
                <a:spcPts val="0"/>
              </a:spcAft>
              <a:buClr>
                <a:schemeClr val="dk2"/>
              </a:buClr>
              <a:buSzPts val="1500"/>
              <a:buFont typeface="Lato"/>
              <a:buChar char="•"/>
              <a:defRPr>
                <a:solidFill>
                  <a:schemeClr val="dk2"/>
                </a:solidFill>
                <a:latin typeface="Lato"/>
                <a:ea typeface="Lato"/>
                <a:cs typeface="Lato"/>
                <a:sym typeface="Lato"/>
              </a:defRPr>
            </a:lvl3pPr>
            <a:lvl4pPr marL="2438355" lvl="3" indent="-423326" algn="l">
              <a:lnSpc>
                <a:spcPct val="90000"/>
              </a:lnSpc>
              <a:spcBef>
                <a:spcPts val="533"/>
              </a:spcBef>
              <a:spcAft>
                <a:spcPts val="0"/>
              </a:spcAft>
              <a:buClr>
                <a:schemeClr val="dk2"/>
              </a:buClr>
              <a:buSzPts val="1400"/>
              <a:buFont typeface="Lato"/>
              <a:buChar char="•"/>
              <a:defRPr>
                <a:solidFill>
                  <a:schemeClr val="dk2"/>
                </a:solidFill>
                <a:latin typeface="Lato"/>
                <a:ea typeface="Lato"/>
                <a:cs typeface="Lato"/>
                <a:sym typeface="Lato"/>
              </a:defRPr>
            </a:lvl4pPr>
            <a:lvl5pPr marL="3047944" lvl="4" indent="-423326" algn="l">
              <a:lnSpc>
                <a:spcPct val="90000"/>
              </a:lnSpc>
              <a:spcBef>
                <a:spcPts val="533"/>
              </a:spcBef>
              <a:spcAft>
                <a:spcPts val="0"/>
              </a:spcAft>
              <a:buClr>
                <a:schemeClr val="dk2"/>
              </a:buClr>
              <a:buSzPts val="1400"/>
              <a:buFont typeface="Lato"/>
              <a:buChar char="•"/>
              <a:defRPr>
                <a:solidFill>
                  <a:schemeClr val="dk2"/>
                </a:solidFill>
                <a:latin typeface="Lato"/>
                <a:ea typeface="Lato"/>
                <a:cs typeface="Lato"/>
                <a:sym typeface="Lato"/>
              </a:defRPr>
            </a:lvl5pPr>
            <a:lvl6pPr marL="3657533" lvl="5" indent="-423326" algn="l">
              <a:lnSpc>
                <a:spcPct val="90000"/>
              </a:lnSpc>
              <a:spcBef>
                <a:spcPts val="533"/>
              </a:spcBef>
              <a:spcAft>
                <a:spcPts val="0"/>
              </a:spcAft>
              <a:buClr>
                <a:schemeClr val="dk2"/>
              </a:buClr>
              <a:buSzPts val="1400"/>
              <a:buFont typeface="Lato"/>
              <a:buChar char="•"/>
              <a:defRPr>
                <a:solidFill>
                  <a:schemeClr val="dk2"/>
                </a:solidFill>
                <a:latin typeface="Lato"/>
                <a:ea typeface="Lato"/>
                <a:cs typeface="Lato"/>
                <a:sym typeface="Lato"/>
              </a:defRPr>
            </a:lvl6pPr>
            <a:lvl7pPr marL="4267121" lvl="6" indent="-423326" algn="l">
              <a:lnSpc>
                <a:spcPct val="90000"/>
              </a:lnSpc>
              <a:spcBef>
                <a:spcPts val="533"/>
              </a:spcBef>
              <a:spcAft>
                <a:spcPts val="0"/>
              </a:spcAft>
              <a:buClr>
                <a:schemeClr val="dk2"/>
              </a:buClr>
              <a:buSzPts val="1400"/>
              <a:buFont typeface="Lato"/>
              <a:buChar char="•"/>
              <a:defRPr>
                <a:solidFill>
                  <a:schemeClr val="dk2"/>
                </a:solidFill>
                <a:latin typeface="Lato"/>
                <a:ea typeface="Lato"/>
                <a:cs typeface="Lato"/>
                <a:sym typeface="Lato"/>
              </a:defRPr>
            </a:lvl7pPr>
            <a:lvl8pPr marL="4876710" lvl="7" indent="-423326" algn="l">
              <a:lnSpc>
                <a:spcPct val="90000"/>
              </a:lnSpc>
              <a:spcBef>
                <a:spcPts val="533"/>
              </a:spcBef>
              <a:spcAft>
                <a:spcPts val="0"/>
              </a:spcAft>
              <a:buClr>
                <a:schemeClr val="dk2"/>
              </a:buClr>
              <a:buSzPts val="1400"/>
              <a:buFont typeface="Lato"/>
              <a:buChar char="•"/>
              <a:defRPr>
                <a:solidFill>
                  <a:schemeClr val="dk2"/>
                </a:solidFill>
                <a:latin typeface="Lato"/>
                <a:ea typeface="Lato"/>
                <a:cs typeface="Lato"/>
                <a:sym typeface="Lato"/>
              </a:defRPr>
            </a:lvl8pPr>
            <a:lvl9pPr marL="5486299" lvl="8" indent="-423326" algn="l">
              <a:lnSpc>
                <a:spcPct val="90000"/>
              </a:lnSpc>
              <a:spcBef>
                <a:spcPts val="533"/>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pic>
        <p:nvPicPr>
          <p:cNvPr id="65" name="Google Shape;65;p13"/>
          <p:cNvPicPr preferRelativeResize="0"/>
          <p:nvPr/>
        </p:nvPicPr>
        <p:blipFill rotWithShape="1">
          <a:blip r:embed="rId3">
            <a:alphaModFix/>
          </a:blip>
          <a:srcRect/>
          <a:stretch/>
        </p:blipFill>
        <p:spPr>
          <a:xfrm>
            <a:off x="91535" y="5943334"/>
            <a:ext cx="4399761" cy="914667"/>
          </a:xfrm>
          <a:prstGeom prst="rect">
            <a:avLst/>
          </a:prstGeom>
          <a:noFill/>
          <a:ln>
            <a:noFill/>
          </a:ln>
        </p:spPr>
      </p:pic>
    </p:spTree>
    <p:extLst>
      <p:ext uri="{BB962C8B-B14F-4D97-AF65-F5344CB8AC3E}">
        <p14:creationId xmlns:p14="http://schemas.microsoft.com/office/powerpoint/2010/main" val="1617154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1285-650A-4E19-974E-26084F255D72}"/>
              </a:ext>
            </a:extLst>
          </p:cNvPr>
          <p:cNvSpPr>
            <a:spLocks noGrp="1"/>
          </p:cNvSpPr>
          <p:nvPr>
            <p:ph type="title"/>
          </p:nvPr>
        </p:nvSpPr>
        <p:spPr>
          <a:xfrm>
            <a:off x="598768" y="521184"/>
            <a:ext cx="9248617" cy="763600"/>
          </a:xfrm>
        </p:spPr>
        <p:txBody>
          <a:bodyPr/>
          <a:lstStyle>
            <a:lvl1pPr>
              <a:defRPr b="1">
                <a:solidFill>
                  <a:schemeClr val="accent1"/>
                </a:solidFill>
                <a:latin typeface="Franklin Gothic" panose="020B0604020202020204" charset="0"/>
                <a:cs typeface="Franklin Gothic" panose="020B0604020202020204" charset="0"/>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
        <p:nvSpPr>
          <p:cNvPr id="5" name="Content Placeholder 4">
            <a:extLst>
              <a:ext uri="{FF2B5EF4-FFF2-40B4-BE49-F238E27FC236}">
                <a16:creationId xmlns:a16="http://schemas.microsoft.com/office/drawing/2014/main" id="{E3E7413F-5E3C-40C8-8362-BA3E1E1FE6EF}"/>
              </a:ext>
            </a:extLst>
          </p:cNvPr>
          <p:cNvSpPr>
            <a:spLocks noGrp="1"/>
          </p:cNvSpPr>
          <p:nvPr>
            <p:ph sz="quarter" idx="11"/>
          </p:nvPr>
        </p:nvSpPr>
        <p:spPr>
          <a:xfrm>
            <a:off x="598115" y="1519767"/>
            <a:ext cx="9248619" cy="511175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Google Shape;27;p5">
            <a:extLst>
              <a:ext uri="{FF2B5EF4-FFF2-40B4-BE49-F238E27FC236}">
                <a16:creationId xmlns:a16="http://schemas.microsoft.com/office/drawing/2014/main" id="{E367B717-B9A7-4F6A-8025-4D28E5AA29CB}"/>
              </a:ext>
            </a:extLst>
          </p:cNvPr>
          <p:cNvPicPr preferRelativeResize="0"/>
          <p:nvPr userDrawn="1"/>
        </p:nvPicPr>
        <p:blipFill rotWithShape="1">
          <a:blip r:embed="rId2">
            <a:alphaModFix/>
          </a:blip>
          <a:srcRect/>
          <a:stretch/>
        </p:blipFill>
        <p:spPr>
          <a:xfrm>
            <a:off x="-476700" y="365634"/>
            <a:ext cx="1075467" cy="1074701"/>
          </a:xfrm>
          <a:prstGeom prst="rect">
            <a:avLst/>
          </a:prstGeom>
          <a:noFill/>
          <a:ln>
            <a:noFill/>
          </a:ln>
        </p:spPr>
      </p:pic>
    </p:spTree>
    <p:extLst>
      <p:ext uri="{BB962C8B-B14F-4D97-AF65-F5344CB8AC3E}">
        <p14:creationId xmlns:p14="http://schemas.microsoft.com/office/powerpoint/2010/main" val="1534775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266633" y="2325000"/>
            <a:ext cx="7989200" cy="2208000"/>
          </a:xfrm>
          <a:prstGeom prst="rect">
            <a:avLst/>
          </a:prstGeom>
        </p:spPr>
        <p:txBody>
          <a:bodyPr spcFirstLastPara="1" wrap="square" lIns="91425" tIns="91425" rIns="91425" bIns="91425" anchor="b" anchorCtr="0">
            <a:noAutofit/>
          </a:bodyPr>
          <a:lstStyle>
            <a:lvl1pPr lvl="0">
              <a:spcBef>
                <a:spcPts val="0"/>
              </a:spcBef>
              <a:spcAft>
                <a:spcPts val="0"/>
              </a:spcAft>
              <a:buClr>
                <a:srgbClr val="5C2684"/>
              </a:buClr>
              <a:buSzPts val="5200"/>
              <a:buFont typeface="Franklin Gothic"/>
              <a:buNone/>
              <a:defRPr sz="6933" b="1">
                <a:solidFill>
                  <a:schemeClr val="accent1"/>
                </a:solidFill>
                <a:latin typeface="Franklin Gothic"/>
                <a:ea typeface="Franklin Gothic"/>
                <a:cs typeface="Franklin Gothic"/>
                <a:sym typeface="Franklin Gothic"/>
              </a:defRPr>
            </a:lvl1pPr>
            <a:lvl2pPr lvl="1">
              <a:spcBef>
                <a:spcPts val="0"/>
              </a:spcBef>
              <a:spcAft>
                <a:spcPts val="0"/>
              </a:spcAft>
              <a:buSzPts val="5200"/>
              <a:buFont typeface="Franklin Gothic"/>
              <a:buNone/>
              <a:defRPr sz="6933">
                <a:latin typeface="Franklin Gothic"/>
                <a:ea typeface="Franklin Gothic"/>
                <a:cs typeface="Franklin Gothic"/>
                <a:sym typeface="Franklin Gothic"/>
              </a:defRPr>
            </a:lvl2pPr>
            <a:lvl3pPr lvl="2">
              <a:spcBef>
                <a:spcPts val="0"/>
              </a:spcBef>
              <a:spcAft>
                <a:spcPts val="0"/>
              </a:spcAft>
              <a:buSzPts val="5200"/>
              <a:buFont typeface="Franklin Gothic"/>
              <a:buNone/>
              <a:defRPr sz="6933">
                <a:latin typeface="Franklin Gothic"/>
                <a:ea typeface="Franklin Gothic"/>
                <a:cs typeface="Franklin Gothic"/>
                <a:sym typeface="Franklin Gothic"/>
              </a:defRPr>
            </a:lvl3pPr>
            <a:lvl4pPr lvl="3">
              <a:spcBef>
                <a:spcPts val="0"/>
              </a:spcBef>
              <a:spcAft>
                <a:spcPts val="0"/>
              </a:spcAft>
              <a:buSzPts val="5200"/>
              <a:buFont typeface="Franklin Gothic"/>
              <a:buNone/>
              <a:defRPr sz="6933">
                <a:latin typeface="Franklin Gothic"/>
                <a:ea typeface="Franklin Gothic"/>
                <a:cs typeface="Franklin Gothic"/>
                <a:sym typeface="Franklin Gothic"/>
              </a:defRPr>
            </a:lvl4pPr>
            <a:lvl5pPr lvl="4">
              <a:spcBef>
                <a:spcPts val="0"/>
              </a:spcBef>
              <a:spcAft>
                <a:spcPts val="0"/>
              </a:spcAft>
              <a:buSzPts val="5200"/>
              <a:buFont typeface="Franklin Gothic"/>
              <a:buNone/>
              <a:defRPr sz="6933">
                <a:latin typeface="Franklin Gothic"/>
                <a:ea typeface="Franklin Gothic"/>
                <a:cs typeface="Franklin Gothic"/>
                <a:sym typeface="Franklin Gothic"/>
              </a:defRPr>
            </a:lvl5pPr>
            <a:lvl6pPr lvl="5">
              <a:spcBef>
                <a:spcPts val="0"/>
              </a:spcBef>
              <a:spcAft>
                <a:spcPts val="0"/>
              </a:spcAft>
              <a:buSzPts val="5200"/>
              <a:buFont typeface="Franklin Gothic"/>
              <a:buNone/>
              <a:defRPr sz="6933">
                <a:latin typeface="Franklin Gothic"/>
                <a:ea typeface="Franklin Gothic"/>
                <a:cs typeface="Franklin Gothic"/>
                <a:sym typeface="Franklin Gothic"/>
              </a:defRPr>
            </a:lvl6pPr>
            <a:lvl7pPr lvl="6">
              <a:spcBef>
                <a:spcPts val="0"/>
              </a:spcBef>
              <a:spcAft>
                <a:spcPts val="0"/>
              </a:spcAft>
              <a:buSzPts val="5200"/>
              <a:buFont typeface="Franklin Gothic"/>
              <a:buNone/>
              <a:defRPr sz="6933">
                <a:latin typeface="Franklin Gothic"/>
                <a:ea typeface="Franklin Gothic"/>
                <a:cs typeface="Franklin Gothic"/>
                <a:sym typeface="Franklin Gothic"/>
              </a:defRPr>
            </a:lvl7pPr>
            <a:lvl8pPr lvl="7">
              <a:spcBef>
                <a:spcPts val="0"/>
              </a:spcBef>
              <a:spcAft>
                <a:spcPts val="0"/>
              </a:spcAft>
              <a:buSzPts val="5200"/>
              <a:buFont typeface="Franklin Gothic"/>
              <a:buNone/>
              <a:defRPr sz="6933">
                <a:latin typeface="Franklin Gothic"/>
                <a:ea typeface="Franklin Gothic"/>
                <a:cs typeface="Franklin Gothic"/>
                <a:sym typeface="Franklin Gothic"/>
              </a:defRPr>
            </a:lvl8pPr>
            <a:lvl9pPr lvl="8">
              <a:spcBef>
                <a:spcPts val="0"/>
              </a:spcBef>
              <a:spcAft>
                <a:spcPts val="0"/>
              </a:spcAft>
              <a:buSzPts val="5200"/>
              <a:buFont typeface="Franklin Gothic"/>
              <a:buNone/>
              <a:defRPr sz="6933">
                <a:latin typeface="Franklin Gothic"/>
                <a:ea typeface="Franklin Gothic"/>
                <a:cs typeface="Franklin Gothic"/>
                <a:sym typeface="Franklin Gothic"/>
              </a:defRPr>
            </a:lvl9pPr>
          </a:lstStyle>
          <a:p>
            <a:r>
              <a:rPr lang="en-US" dirty="0"/>
              <a:t>Presentation Title Goes Here</a:t>
            </a:r>
          </a:p>
        </p:txBody>
      </p:sp>
      <p:pic>
        <p:nvPicPr>
          <p:cNvPr id="11" name="Google Shape;11;p2"/>
          <p:cNvPicPr preferRelativeResize="0"/>
          <p:nvPr/>
        </p:nvPicPr>
        <p:blipFill rotWithShape="1">
          <a:blip r:embed="rId2">
            <a:alphaModFix/>
          </a:blip>
          <a:srcRect r="55164"/>
          <a:stretch/>
        </p:blipFill>
        <p:spPr>
          <a:xfrm>
            <a:off x="10075867" y="1575634"/>
            <a:ext cx="2116133" cy="4716433"/>
          </a:xfrm>
          <a:prstGeom prst="rect">
            <a:avLst/>
          </a:prstGeom>
          <a:noFill/>
          <a:ln>
            <a:noFill/>
          </a:ln>
        </p:spPr>
      </p:pic>
    </p:spTree>
    <p:extLst>
      <p:ext uri="{BB962C8B-B14F-4D97-AF65-F5344CB8AC3E}">
        <p14:creationId xmlns:p14="http://schemas.microsoft.com/office/powerpoint/2010/main" val="3432499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266633" y="2325000"/>
            <a:ext cx="7989200" cy="2208000"/>
          </a:xfrm>
          <a:prstGeom prst="rect">
            <a:avLst/>
          </a:prstGeom>
        </p:spPr>
        <p:txBody>
          <a:bodyPr spcFirstLastPara="1" wrap="square" lIns="91425" tIns="91425" rIns="91425" bIns="91425" anchor="b" anchorCtr="0">
            <a:noAutofit/>
          </a:bodyPr>
          <a:lstStyle>
            <a:lvl1pPr lvl="0">
              <a:spcBef>
                <a:spcPts val="0"/>
              </a:spcBef>
              <a:spcAft>
                <a:spcPts val="0"/>
              </a:spcAft>
              <a:buClr>
                <a:srgbClr val="5C2684"/>
              </a:buClr>
              <a:buSzPts val="5200"/>
              <a:buFont typeface="Franklin Gothic"/>
              <a:buNone/>
              <a:defRPr sz="6933" b="1">
                <a:solidFill>
                  <a:schemeClr val="accent1"/>
                </a:solidFill>
                <a:latin typeface="Franklin Gothic"/>
                <a:ea typeface="Franklin Gothic"/>
                <a:cs typeface="Franklin Gothic"/>
                <a:sym typeface="Franklin Gothic"/>
              </a:defRPr>
            </a:lvl1pPr>
            <a:lvl2pPr lvl="1">
              <a:spcBef>
                <a:spcPts val="0"/>
              </a:spcBef>
              <a:spcAft>
                <a:spcPts val="0"/>
              </a:spcAft>
              <a:buSzPts val="5200"/>
              <a:buFont typeface="Franklin Gothic"/>
              <a:buNone/>
              <a:defRPr sz="6933">
                <a:latin typeface="Franklin Gothic"/>
                <a:ea typeface="Franklin Gothic"/>
                <a:cs typeface="Franklin Gothic"/>
                <a:sym typeface="Franklin Gothic"/>
              </a:defRPr>
            </a:lvl2pPr>
            <a:lvl3pPr lvl="2">
              <a:spcBef>
                <a:spcPts val="0"/>
              </a:spcBef>
              <a:spcAft>
                <a:spcPts val="0"/>
              </a:spcAft>
              <a:buSzPts val="5200"/>
              <a:buFont typeface="Franklin Gothic"/>
              <a:buNone/>
              <a:defRPr sz="6933">
                <a:latin typeface="Franklin Gothic"/>
                <a:ea typeface="Franklin Gothic"/>
                <a:cs typeface="Franklin Gothic"/>
                <a:sym typeface="Franklin Gothic"/>
              </a:defRPr>
            </a:lvl3pPr>
            <a:lvl4pPr lvl="3">
              <a:spcBef>
                <a:spcPts val="0"/>
              </a:spcBef>
              <a:spcAft>
                <a:spcPts val="0"/>
              </a:spcAft>
              <a:buSzPts val="5200"/>
              <a:buFont typeface="Franklin Gothic"/>
              <a:buNone/>
              <a:defRPr sz="6933">
                <a:latin typeface="Franklin Gothic"/>
                <a:ea typeface="Franklin Gothic"/>
                <a:cs typeface="Franklin Gothic"/>
                <a:sym typeface="Franklin Gothic"/>
              </a:defRPr>
            </a:lvl4pPr>
            <a:lvl5pPr lvl="4">
              <a:spcBef>
                <a:spcPts val="0"/>
              </a:spcBef>
              <a:spcAft>
                <a:spcPts val="0"/>
              </a:spcAft>
              <a:buSzPts val="5200"/>
              <a:buFont typeface="Franklin Gothic"/>
              <a:buNone/>
              <a:defRPr sz="6933">
                <a:latin typeface="Franklin Gothic"/>
                <a:ea typeface="Franklin Gothic"/>
                <a:cs typeface="Franklin Gothic"/>
                <a:sym typeface="Franklin Gothic"/>
              </a:defRPr>
            </a:lvl5pPr>
            <a:lvl6pPr lvl="5">
              <a:spcBef>
                <a:spcPts val="0"/>
              </a:spcBef>
              <a:spcAft>
                <a:spcPts val="0"/>
              </a:spcAft>
              <a:buSzPts val="5200"/>
              <a:buFont typeface="Franklin Gothic"/>
              <a:buNone/>
              <a:defRPr sz="6933">
                <a:latin typeface="Franklin Gothic"/>
                <a:ea typeface="Franklin Gothic"/>
                <a:cs typeface="Franklin Gothic"/>
                <a:sym typeface="Franklin Gothic"/>
              </a:defRPr>
            </a:lvl6pPr>
            <a:lvl7pPr lvl="6">
              <a:spcBef>
                <a:spcPts val="0"/>
              </a:spcBef>
              <a:spcAft>
                <a:spcPts val="0"/>
              </a:spcAft>
              <a:buSzPts val="5200"/>
              <a:buFont typeface="Franklin Gothic"/>
              <a:buNone/>
              <a:defRPr sz="6933">
                <a:latin typeface="Franklin Gothic"/>
                <a:ea typeface="Franklin Gothic"/>
                <a:cs typeface="Franklin Gothic"/>
                <a:sym typeface="Franklin Gothic"/>
              </a:defRPr>
            </a:lvl7pPr>
            <a:lvl8pPr lvl="7">
              <a:spcBef>
                <a:spcPts val="0"/>
              </a:spcBef>
              <a:spcAft>
                <a:spcPts val="0"/>
              </a:spcAft>
              <a:buSzPts val="5200"/>
              <a:buFont typeface="Franklin Gothic"/>
              <a:buNone/>
              <a:defRPr sz="6933">
                <a:latin typeface="Franklin Gothic"/>
                <a:ea typeface="Franklin Gothic"/>
                <a:cs typeface="Franklin Gothic"/>
                <a:sym typeface="Franklin Gothic"/>
              </a:defRPr>
            </a:lvl8pPr>
            <a:lvl9pPr lvl="8">
              <a:spcBef>
                <a:spcPts val="0"/>
              </a:spcBef>
              <a:spcAft>
                <a:spcPts val="0"/>
              </a:spcAft>
              <a:buSzPts val="5200"/>
              <a:buFont typeface="Franklin Gothic"/>
              <a:buNone/>
              <a:defRPr sz="6933">
                <a:latin typeface="Franklin Gothic"/>
                <a:ea typeface="Franklin Gothic"/>
                <a:cs typeface="Franklin Gothic"/>
                <a:sym typeface="Franklin Gothic"/>
              </a:defRPr>
            </a:lvl9pPr>
          </a:lstStyle>
          <a:p>
            <a:r>
              <a:rPr lang="en-US" dirty="0"/>
              <a:t>Presentation Title Goes Here</a:t>
            </a:r>
          </a:p>
        </p:txBody>
      </p:sp>
      <p:pic>
        <p:nvPicPr>
          <p:cNvPr id="4" name="Google Shape;35;p6">
            <a:extLst>
              <a:ext uri="{FF2B5EF4-FFF2-40B4-BE49-F238E27FC236}">
                <a16:creationId xmlns:a16="http://schemas.microsoft.com/office/drawing/2014/main" id="{B838BA83-222C-42B6-8538-55A8FA939284}"/>
              </a:ext>
            </a:extLst>
          </p:cNvPr>
          <p:cNvPicPr preferRelativeResize="0"/>
          <p:nvPr userDrawn="1"/>
        </p:nvPicPr>
        <p:blipFill>
          <a:blip r:embed="rId2">
            <a:alphaModFix/>
          </a:blip>
          <a:stretch>
            <a:fillRect/>
          </a:stretch>
        </p:blipFill>
        <p:spPr>
          <a:xfrm>
            <a:off x="10218933" y="1845356"/>
            <a:ext cx="3946135" cy="3949160"/>
          </a:xfrm>
          <a:prstGeom prst="rect">
            <a:avLst/>
          </a:prstGeom>
          <a:noFill/>
          <a:ln>
            <a:noFill/>
          </a:ln>
        </p:spPr>
      </p:pic>
    </p:spTree>
    <p:extLst>
      <p:ext uri="{BB962C8B-B14F-4D97-AF65-F5344CB8AC3E}">
        <p14:creationId xmlns:p14="http://schemas.microsoft.com/office/powerpoint/2010/main" val="811673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3550933"/>
            <a:ext cx="5988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5C2684"/>
              </a:buClr>
              <a:buSzPts val="2500"/>
              <a:buFont typeface="Franklin Gothic"/>
              <a:buNone/>
              <a:defRPr sz="3333">
                <a:solidFill>
                  <a:schemeClr val="accent2"/>
                </a:solidFill>
                <a:latin typeface="Franklin Gothic"/>
                <a:ea typeface="Franklin Gothic"/>
                <a:cs typeface="Franklin Gothic"/>
                <a:sym typeface="Franklin Gothic"/>
              </a:defRPr>
            </a:lvl1pPr>
            <a:lvl2pPr lvl="1">
              <a:spcBef>
                <a:spcPts val="0"/>
              </a:spcBef>
              <a:spcAft>
                <a:spcPts val="0"/>
              </a:spcAft>
              <a:buSzPts val="2800"/>
              <a:buFont typeface="Franklin Gothic"/>
              <a:buNone/>
              <a:defRPr>
                <a:latin typeface="Franklin Gothic"/>
                <a:ea typeface="Franklin Gothic"/>
                <a:cs typeface="Franklin Gothic"/>
                <a:sym typeface="Franklin Gothic"/>
              </a:defRPr>
            </a:lvl2pPr>
            <a:lvl3pPr lvl="2">
              <a:spcBef>
                <a:spcPts val="0"/>
              </a:spcBef>
              <a:spcAft>
                <a:spcPts val="0"/>
              </a:spcAft>
              <a:buSzPts val="2800"/>
              <a:buFont typeface="Franklin Gothic"/>
              <a:buNone/>
              <a:defRPr>
                <a:latin typeface="Franklin Gothic"/>
                <a:ea typeface="Franklin Gothic"/>
                <a:cs typeface="Franklin Gothic"/>
                <a:sym typeface="Franklin Gothic"/>
              </a:defRPr>
            </a:lvl3pPr>
            <a:lvl4pPr lvl="3">
              <a:spcBef>
                <a:spcPts val="0"/>
              </a:spcBef>
              <a:spcAft>
                <a:spcPts val="0"/>
              </a:spcAft>
              <a:buSzPts val="2800"/>
              <a:buFont typeface="Franklin Gothic"/>
              <a:buNone/>
              <a:defRPr>
                <a:latin typeface="Franklin Gothic"/>
                <a:ea typeface="Franklin Gothic"/>
                <a:cs typeface="Franklin Gothic"/>
                <a:sym typeface="Franklin Gothic"/>
              </a:defRPr>
            </a:lvl4pPr>
            <a:lvl5pPr lvl="4">
              <a:spcBef>
                <a:spcPts val="0"/>
              </a:spcBef>
              <a:spcAft>
                <a:spcPts val="0"/>
              </a:spcAft>
              <a:buSzPts val="2800"/>
              <a:buFont typeface="Franklin Gothic"/>
              <a:buNone/>
              <a:defRPr>
                <a:latin typeface="Franklin Gothic"/>
                <a:ea typeface="Franklin Gothic"/>
                <a:cs typeface="Franklin Gothic"/>
                <a:sym typeface="Franklin Gothic"/>
              </a:defRPr>
            </a:lvl5pPr>
            <a:lvl6pPr lvl="5">
              <a:spcBef>
                <a:spcPts val="0"/>
              </a:spcBef>
              <a:spcAft>
                <a:spcPts val="0"/>
              </a:spcAft>
              <a:buSzPts val="2800"/>
              <a:buFont typeface="Franklin Gothic"/>
              <a:buNone/>
              <a:defRPr>
                <a:latin typeface="Franklin Gothic"/>
                <a:ea typeface="Franklin Gothic"/>
                <a:cs typeface="Franklin Gothic"/>
                <a:sym typeface="Franklin Gothic"/>
              </a:defRPr>
            </a:lvl6pPr>
            <a:lvl7pPr lvl="6">
              <a:spcBef>
                <a:spcPts val="0"/>
              </a:spcBef>
              <a:spcAft>
                <a:spcPts val="0"/>
              </a:spcAft>
              <a:buSzPts val="2800"/>
              <a:buFont typeface="Franklin Gothic"/>
              <a:buNone/>
              <a:defRPr>
                <a:latin typeface="Franklin Gothic"/>
                <a:ea typeface="Franklin Gothic"/>
                <a:cs typeface="Franklin Gothic"/>
                <a:sym typeface="Franklin Gothic"/>
              </a:defRPr>
            </a:lvl7pPr>
            <a:lvl8pPr lvl="7">
              <a:spcBef>
                <a:spcPts val="0"/>
              </a:spcBef>
              <a:spcAft>
                <a:spcPts val="0"/>
              </a:spcAft>
              <a:buSzPts val="2800"/>
              <a:buFont typeface="Franklin Gothic"/>
              <a:buNone/>
              <a:defRPr>
                <a:latin typeface="Franklin Gothic"/>
                <a:ea typeface="Franklin Gothic"/>
                <a:cs typeface="Franklin Gothic"/>
                <a:sym typeface="Franklin Gothic"/>
              </a:defRPr>
            </a:lvl8pPr>
            <a:lvl9pPr lvl="8">
              <a:spcBef>
                <a:spcPts val="0"/>
              </a:spcBef>
              <a:spcAft>
                <a:spcPts val="0"/>
              </a:spcAft>
              <a:buSzPts val="2800"/>
              <a:buFont typeface="Franklin Gothic"/>
              <a:buNone/>
              <a:defRPr>
                <a:latin typeface="Franklin Gothic"/>
                <a:ea typeface="Franklin Gothic"/>
                <a:cs typeface="Franklin Gothic"/>
                <a:sym typeface="Franklin Gothic"/>
              </a:defRPr>
            </a:lvl9pPr>
          </a:lstStyle>
          <a:p>
            <a:r>
              <a:rPr lang="en-US"/>
              <a:t>Click to edit Master title style</a:t>
            </a:r>
            <a:endParaRPr dirty="0"/>
          </a:p>
        </p:txBody>
      </p:sp>
      <p:sp>
        <p:nvSpPr>
          <p:cNvPr id="15" name="Google Shape;15;p3"/>
          <p:cNvSpPr txBox="1">
            <a:spLocks noGrp="1"/>
          </p:cNvSpPr>
          <p:nvPr>
            <p:ph type="title" idx="2"/>
          </p:nvPr>
        </p:nvSpPr>
        <p:spPr>
          <a:xfrm>
            <a:off x="415600" y="1466800"/>
            <a:ext cx="7680400" cy="208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800"/>
              <a:buFont typeface="Franklin Gothic"/>
              <a:buNone/>
              <a:defRPr b="1">
                <a:solidFill>
                  <a:srgbClr val="5C2684"/>
                </a:solidFill>
                <a:latin typeface="Franklin Gothic"/>
                <a:ea typeface="Franklin Gothic"/>
                <a:cs typeface="Franklin Gothic"/>
                <a:sym typeface="Franklin Gothic"/>
              </a:defRPr>
            </a:lvl1pPr>
            <a:lvl2pPr lvl="1" rtl="0">
              <a:spcBef>
                <a:spcPts val="0"/>
              </a:spcBef>
              <a:spcAft>
                <a:spcPts val="0"/>
              </a:spcAft>
              <a:buSzPts val="2800"/>
              <a:buFont typeface="Franklin Gothic"/>
              <a:buNone/>
              <a:defRPr b="1">
                <a:latin typeface="Franklin Gothic"/>
                <a:ea typeface="Franklin Gothic"/>
                <a:cs typeface="Franklin Gothic"/>
                <a:sym typeface="Franklin Gothic"/>
              </a:defRPr>
            </a:lvl2pPr>
            <a:lvl3pPr lvl="2" rtl="0">
              <a:spcBef>
                <a:spcPts val="0"/>
              </a:spcBef>
              <a:spcAft>
                <a:spcPts val="0"/>
              </a:spcAft>
              <a:buSzPts val="2800"/>
              <a:buFont typeface="Franklin Gothic"/>
              <a:buNone/>
              <a:defRPr b="1">
                <a:latin typeface="Franklin Gothic"/>
                <a:ea typeface="Franklin Gothic"/>
                <a:cs typeface="Franklin Gothic"/>
                <a:sym typeface="Franklin Gothic"/>
              </a:defRPr>
            </a:lvl3pPr>
            <a:lvl4pPr lvl="3" rtl="0">
              <a:spcBef>
                <a:spcPts val="0"/>
              </a:spcBef>
              <a:spcAft>
                <a:spcPts val="0"/>
              </a:spcAft>
              <a:buSzPts val="2800"/>
              <a:buFont typeface="Franklin Gothic"/>
              <a:buNone/>
              <a:defRPr b="1">
                <a:latin typeface="Franklin Gothic"/>
                <a:ea typeface="Franklin Gothic"/>
                <a:cs typeface="Franklin Gothic"/>
                <a:sym typeface="Franklin Gothic"/>
              </a:defRPr>
            </a:lvl4pPr>
            <a:lvl5pPr lvl="4" rtl="0">
              <a:spcBef>
                <a:spcPts val="0"/>
              </a:spcBef>
              <a:spcAft>
                <a:spcPts val="0"/>
              </a:spcAft>
              <a:buSzPts val="2800"/>
              <a:buFont typeface="Franklin Gothic"/>
              <a:buNone/>
              <a:defRPr b="1">
                <a:latin typeface="Franklin Gothic"/>
                <a:ea typeface="Franklin Gothic"/>
                <a:cs typeface="Franklin Gothic"/>
                <a:sym typeface="Franklin Gothic"/>
              </a:defRPr>
            </a:lvl5pPr>
            <a:lvl6pPr lvl="5" rtl="0">
              <a:spcBef>
                <a:spcPts val="0"/>
              </a:spcBef>
              <a:spcAft>
                <a:spcPts val="0"/>
              </a:spcAft>
              <a:buSzPts val="2800"/>
              <a:buFont typeface="Franklin Gothic"/>
              <a:buNone/>
              <a:defRPr b="1">
                <a:latin typeface="Franklin Gothic"/>
                <a:ea typeface="Franklin Gothic"/>
                <a:cs typeface="Franklin Gothic"/>
                <a:sym typeface="Franklin Gothic"/>
              </a:defRPr>
            </a:lvl6pPr>
            <a:lvl7pPr lvl="6" rtl="0">
              <a:spcBef>
                <a:spcPts val="0"/>
              </a:spcBef>
              <a:spcAft>
                <a:spcPts val="0"/>
              </a:spcAft>
              <a:buSzPts val="2800"/>
              <a:buFont typeface="Franklin Gothic"/>
              <a:buNone/>
              <a:defRPr b="1">
                <a:latin typeface="Franklin Gothic"/>
                <a:ea typeface="Franklin Gothic"/>
                <a:cs typeface="Franklin Gothic"/>
                <a:sym typeface="Franklin Gothic"/>
              </a:defRPr>
            </a:lvl7pPr>
            <a:lvl8pPr lvl="7" rtl="0">
              <a:spcBef>
                <a:spcPts val="0"/>
              </a:spcBef>
              <a:spcAft>
                <a:spcPts val="0"/>
              </a:spcAft>
              <a:buSzPts val="2800"/>
              <a:buFont typeface="Franklin Gothic"/>
              <a:buNone/>
              <a:defRPr b="1">
                <a:latin typeface="Franklin Gothic"/>
                <a:ea typeface="Franklin Gothic"/>
                <a:cs typeface="Franklin Gothic"/>
                <a:sym typeface="Franklin Gothic"/>
              </a:defRPr>
            </a:lvl8pPr>
            <a:lvl9pPr lvl="8" rtl="0">
              <a:spcBef>
                <a:spcPts val="0"/>
              </a:spcBef>
              <a:spcAft>
                <a:spcPts val="0"/>
              </a:spcAft>
              <a:buSzPts val="2800"/>
              <a:buFont typeface="Franklin Gothic"/>
              <a:buNone/>
              <a:defRPr b="1">
                <a:latin typeface="Franklin Gothic"/>
                <a:ea typeface="Franklin Gothic"/>
                <a:cs typeface="Franklin Gothic"/>
                <a:sym typeface="Franklin Gothic"/>
              </a:defRPr>
            </a:lvl9pPr>
          </a:lstStyle>
          <a:p>
            <a:r>
              <a:rPr lang="en-US"/>
              <a:t>Click to edit Master title style</a:t>
            </a:r>
            <a:endParaRPr dirty="0"/>
          </a:p>
        </p:txBody>
      </p:sp>
      <p:pic>
        <p:nvPicPr>
          <p:cNvPr id="16" name="Google Shape;16;p3"/>
          <p:cNvPicPr preferRelativeResize="0"/>
          <p:nvPr/>
        </p:nvPicPr>
        <p:blipFill rotWithShape="1">
          <a:blip r:embed="rId2">
            <a:alphaModFix/>
          </a:blip>
          <a:srcRect r="55164"/>
          <a:stretch/>
        </p:blipFill>
        <p:spPr>
          <a:xfrm>
            <a:off x="10075867" y="1575634"/>
            <a:ext cx="2116133" cy="4716433"/>
          </a:xfrm>
          <a:prstGeom prst="rect">
            <a:avLst/>
          </a:prstGeom>
          <a:noFill/>
          <a:ln>
            <a:noFill/>
          </a:ln>
        </p:spPr>
      </p:pic>
    </p:spTree>
    <p:extLst>
      <p:ext uri="{BB962C8B-B14F-4D97-AF65-F5344CB8AC3E}">
        <p14:creationId xmlns:p14="http://schemas.microsoft.com/office/powerpoint/2010/main" val="304148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large column" type="twoColTx" preserve="1">
  <p:cSld name="Title and large column">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73067" y="604000"/>
            <a:ext cx="955733" cy="6017193"/>
          </a:xfrm>
          <a:prstGeom prst="rect">
            <a:avLst/>
          </a:prstGeom>
        </p:spPr>
        <p:txBody>
          <a:bodyPr spcFirstLastPara="1" vert="vert270" wrap="square" lIns="91425" tIns="91425" rIns="91425" bIns="91425" anchor="t" anchorCtr="0">
            <a:noAutofit/>
          </a:bodyPr>
          <a:lstStyle>
            <a:lvl1pPr lvl="0" algn="ctr">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a:spcBef>
                <a:spcPts val="0"/>
              </a:spcBef>
              <a:spcAft>
                <a:spcPts val="0"/>
              </a:spcAft>
              <a:buSzPts val="2000"/>
              <a:buFont typeface="Franklin Gothic"/>
              <a:buNone/>
              <a:defRPr sz="2667">
                <a:latin typeface="Franklin Gothic"/>
                <a:ea typeface="Franklin Gothic"/>
                <a:cs typeface="Franklin Gothic"/>
                <a:sym typeface="Franklin Gothic"/>
              </a:defRPr>
            </a:lvl2pPr>
            <a:lvl3pPr lvl="2">
              <a:spcBef>
                <a:spcPts val="0"/>
              </a:spcBef>
              <a:spcAft>
                <a:spcPts val="0"/>
              </a:spcAft>
              <a:buSzPts val="2000"/>
              <a:buFont typeface="Franklin Gothic"/>
              <a:buNone/>
              <a:defRPr sz="2667">
                <a:latin typeface="Franklin Gothic"/>
                <a:ea typeface="Franklin Gothic"/>
                <a:cs typeface="Franklin Gothic"/>
                <a:sym typeface="Franklin Gothic"/>
              </a:defRPr>
            </a:lvl3pPr>
            <a:lvl4pPr lvl="3">
              <a:spcBef>
                <a:spcPts val="0"/>
              </a:spcBef>
              <a:spcAft>
                <a:spcPts val="0"/>
              </a:spcAft>
              <a:buSzPts val="2000"/>
              <a:buFont typeface="Franklin Gothic"/>
              <a:buNone/>
              <a:defRPr sz="2667">
                <a:latin typeface="Franklin Gothic"/>
                <a:ea typeface="Franklin Gothic"/>
                <a:cs typeface="Franklin Gothic"/>
                <a:sym typeface="Franklin Gothic"/>
              </a:defRPr>
            </a:lvl4pPr>
            <a:lvl5pPr lvl="4">
              <a:spcBef>
                <a:spcPts val="0"/>
              </a:spcBef>
              <a:spcAft>
                <a:spcPts val="0"/>
              </a:spcAft>
              <a:buSzPts val="2000"/>
              <a:buFont typeface="Franklin Gothic"/>
              <a:buNone/>
              <a:defRPr sz="2667">
                <a:latin typeface="Franklin Gothic"/>
                <a:ea typeface="Franklin Gothic"/>
                <a:cs typeface="Franklin Gothic"/>
                <a:sym typeface="Franklin Gothic"/>
              </a:defRPr>
            </a:lvl5pPr>
            <a:lvl6pPr lvl="5">
              <a:spcBef>
                <a:spcPts val="0"/>
              </a:spcBef>
              <a:spcAft>
                <a:spcPts val="0"/>
              </a:spcAft>
              <a:buSzPts val="2000"/>
              <a:buFont typeface="Franklin Gothic"/>
              <a:buNone/>
              <a:defRPr sz="2667">
                <a:latin typeface="Franklin Gothic"/>
                <a:ea typeface="Franklin Gothic"/>
                <a:cs typeface="Franklin Gothic"/>
                <a:sym typeface="Franklin Gothic"/>
              </a:defRPr>
            </a:lvl6pPr>
            <a:lvl7pPr lvl="6">
              <a:spcBef>
                <a:spcPts val="0"/>
              </a:spcBef>
              <a:spcAft>
                <a:spcPts val="0"/>
              </a:spcAft>
              <a:buSzPts val="2000"/>
              <a:buFont typeface="Franklin Gothic"/>
              <a:buNone/>
              <a:defRPr sz="2667">
                <a:latin typeface="Franklin Gothic"/>
                <a:ea typeface="Franklin Gothic"/>
                <a:cs typeface="Franklin Gothic"/>
                <a:sym typeface="Franklin Gothic"/>
              </a:defRPr>
            </a:lvl7pPr>
            <a:lvl8pPr lvl="7">
              <a:spcBef>
                <a:spcPts val="0"/>
              </a:spcBef>
              <a:spcAft>
                <a:spcPts val="0"/>
              </a:spcAft>
              <a:buSzPts val="2000"/>
              <a:buFont typeface="Franklin Gothic"/>
              <a:buNone/>
              <a:defRPr sz="2667">
                <a:latin typeface="Franklin Gothic"/>
                <a:ea typeface="Franklin Gothic"/>
                <a:cs typeface="Franklin Gothic"/>
                <a:sym typeface="Franklin Gothic"/>
              </a:defRPr>
            </a:lvl8pPr>
            <a:lvl9pPr lvl="8">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dirty="0"/>
          </a:p>
        </p:txBody>
      </p:sp>
      <p:sp>
        <p:nvSpPr>
          <p:cNvPr id="20" name="Google Shape;20;p4"/>
          <p:cNvSpPr txBox="1">
            <a:spLocks noGrp="1"/>
          </p:cNvSpPr>
          <p:nvPr>
            <p:ph type="body" idx="1"/>
          </p:nvPr>
        </p:nvSpPr>
        <p:spPr>
          <a:xfrm>
            <a:off x="2103101" y="1536633"/>
            <a:ext cx="9695003" cy="508456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434343"/>
              </a:buClr>
              <a:buSzPts val="1400"/>
              <a:buFont typeface="Franklin Gothic"/>
              <a:buChar char="●"/>
              <a:defRPr sz="2400">
                <a:solidFill>
                  <a:schemeClr val="bg2"/>
                </a:solidFill>
                <a:latin typeface="Franklin Gothic"/>
                <a:ea typeface="Franklin Gothic"/>
                <a:cs typeface="Franklin Gothic"/>
                <a:sym typeface="Franklin Gothic"/>
              </a:defRPr>
            </a:lvl1pPr>
            <a:lvl2pPr marL="1219170" lvl="1"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21" name="Google Shape;21;p4"/>
          <p:cNvPicPr preferRelativeResize="0"/>
          <p:nvPr/>
        </p:nvPicPr>
        <p:blipFill rotWithShape="1">
          <a:blip r:embed="rId2">
            <a:alphaModFix/>
          </a:blip>
          <a:srcRect/>
          <a:stretch/>
        </p:blipFill>
        <p:spPr>
          <a:xfrm>
            <a:off x="-476700" y="365634"/>
            <a:ext cx="1075467" cy="1074701"/>
          </a:xfrm>
          <a:prstGeom prst="rect">
            <a:avLst/>
          </a:prstGeom>
          <a:noFill/>
          <a:ln>
            <a:noFill/>
          </a:ln>
        </p:spPr>
      </p:pic>
      <p:sp>
        <p:nvSpPr>
          <p:cNvPr id="22" name="Google Shape;22;p4"/>
          <p:cNvSpPr txBox="1">
            <a:spLocks noGrp="1"/>
          </p:cNvSpPr>
          <p:nvPr>
            <p:ph type="title" idx="2"/>
          </p:nvPr>
        </p:nvSpPr>
        <p:spPr>
          <a:xfrm>
            <a:off x="2103100" y="604000"/>
            <a:ext cx="7595067"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26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dirty="0"/>
          </a:p>
        </p:txBody>
      </p:sp>
    </p:spTree>
    <p:extLst>
      <p:ext uri="{BB962C8B-B14F-4D97-AF65-F5344CB8AC3E}">
        <p14:creationId xmlns:p14="http://schemas.microsoft.com/office/powerpoint/2010/main" val="203634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large column 1" preserve="1">
  <p:cSld name="Title and large column 1">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73066" y="604000"/>
            <a:ext cx="6966399"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dirty="0"/>
          </a:p>
        </p:txBody>
      </p:sp>
      <p:sp>
        <p:nvSpPr>
          <p:cNvPr id="32" name="Google Shape;32;p6"/>
          <p:cNvSpPr txBox="1">
            <a:spLocks noGrp="1"/>
          </p:cNvSpPr>
          <p:nvPr>
            <p:ph type="body" idx="1"/>
          </p:nvPr>
        </p:nvSpPr>
        <p:spPr>
          <a:xfrm>
            <a:off x="873067" y="1968575"/>
            <a:ext cx="6966400" cy="4123259"/>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34343"/>
              </a:buClr>
              <a:buSzPts val="1400"/>
              <a:buFont typeface="Franklin Gothic"/>
              <a:buChar char="●"/>
              <a:defRPr sz="1867">
                <a:solidFill>
                  <a:srgbClr val="434343"/>
                </a:solidFill>
                <a:latin typeface="Franklin Gothic"/>
                <a:ea typeface="Franklin Gothic"/>
                <a:cs typeface="Franklin Gothic"/>
                <a:sym typeface="Franklin Gothic"/>
              </a:defRPr>
            </a:lvl1pPr>
            <a:lvl2pPr marL="1219170" lvl="1"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33" name="Google Shape;33;p6"/>
          <p:cNvPicPr preferRelativeResize="0"/>
          <p:nvPr/>
        </p:nvPicPr>
        <p:blipFill rotWithShape="1">
          <a:blip r:embed="rId2">
            <a:alphaModFix/>
          </a:blip>
          <a:srcRect/>
          <a:stretch/>
        </p:blipFill>
        <p:spPr>
          <a:xfrm>
            <a:off x="-476700" y="365634"/>
            <a:ext cx="1075467" cy="1074701"/>
          </a:xfrm>
          <a:prstGeom prst="rect">
            <a:avLst/>
          </a:prstGeom>
          <a:noFill/>
          <a:ln>
            <a:noFill/>
          </a:ln>
        </p:spPr>
      </p:pic>
      <p:sp>
        <p:nvSpPr>
          <p:cNvPr id="34" name="Google Shape;34;p6"/>
          <p:cNvSpPr txBox="1">
            <a:spLocks noGrp="1"/>
          </p:cNvSpPr>
          <p:nvPr>
            <p:ph type="title" idx="2"/>
          </p:nvPr>
        </p:nvSpPr>
        <p:spPr>
          <a:xfrm>
            <a:off x="873065" y="1322312"/>
            <a:ext cx="6966400" cy="525953"/>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pic>
        <p:nvPicPr>
          <p:cNvPr id="35" name="Google Shape;35;p6"/>
          <p:cNvPicPr preferRelativeResize="0"/>
          <p:nvPr/>
        </p:nvPicPr>
        <p:blipFill>
          <a:blip r:embed="rId3">
            <a:alphaModFix/>
          </a:blip>
          <a:stretch>
            <a:fillRect/>
          </a:stretch>
        </p:blipFill>
        <p:spPr>
          <a:xfrm>
            <a:off x="8082067" y="1848264"/>
            <a:ext cx="3946135" cy="3949160"/>
          </a:xfrm>
          <a:prstGeom prst="rect">
            <a:avLst/>
          </a:prstGeom>
          <a:noFill/>
          <a:ln>
            <a:noFill/>
          </a:ln>
        </p:spPr>
      </p:pic>
      <p:sp>
        <p:nvSpPr>
          <p:cNvPr id="36" name="Google Shape;36;p6"/>
          <p:cNvSpPr txBox="1">
            <a:spLocks noGrp="1"/>
          </p:cNvSpPr>
          <p:nvPr>
            <p:ph type="body" idx="3"/>
          </p:nvPr>
        </p:nvSpPr>
        <p:spPr>
          <a:xfrm>
            <a:off x="8922533" y="2999651"/>
            <a:ext cx="2265200" cy="1646400"/>
          </a:xfrm>
          <a:prstGeom prst="rect">
            <a:avLst/>
          </a:prstGeom>
        </p:spPr>
        <p:txBody>
          <a:bodyPr spcFirstLastPara="1" wrap="square" lIns="91425" tIns="91425" rIns="91425" bIns="91425" anchor="t" anchorCtr="0">
            <a:noAutofit/>
          </a:bodyPr>
          <a:lstStyle>
            <a:lvl1pPr marL="122764" lvl="0" indent="-122764" rtl="0">
              <a:spcBef>
                <a:spcPts val="0"/>
              </a:spcBef>
              <a:spcAft>
                <a:spcPts val="0"/>
              </a:spcAft>
              <a:buClr>
                <a:srgbClr val="434343"/>
              </a:buClr>
              <a:buSzPts val="1000"/>
              <a:buFont typeface="Arial" panose="020B0604020202020204" pitchFamily="34" charset="0"/>
              <a:buChar char="•"/>
              <a:defRPr sz="1333">
                <a:solidFill>
                  <a:srgbClr val="434343"/>
                </a:solidFill>
                <a:latin typeface="Franklin Gothic"/>
                <a:ea typeface="Franklin Gothic"/>
                <a:cs typeface="Franklin Gothic"/>
                <a:sym typeface="Franklin Gothic"/>
              </a:defRPr>
            </a:lvl1pPr>
            <a:lvl2pPr marL="1219170" lvl="1"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2pPr>
            <a:lvl3pPr marL="1828754" lvl="2"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3pPr>
            <a:lvl4pPr marL="2438339" lvl="3"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4pPr>
            <a:lvl5pPr marL="3047924" lvl="4"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5pPr>
            <a:lvl6pPr marL="3657509" lvl="5"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6pPr>
            <a:lvl7pPr marL="4267093" lvl="6"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7pPr>
            <a:lvl8pPr marL="4876678" lvl="7"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8pPr>
            <a:lvl9pPr marL="5486263" lvl="8" indent="-389457" rtl="0">
              <a:spcBef>
                <a:spcPts val="2133"/>
              </a:spcBef>
              <a:spcAft>
                <a:spcPts val="2133"/>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37" name="Google Shape;37;p6"/>
          <p:cNvPicPr preferRelativeResize="0"/>
          <p:nvPr/>
        </p:nvPicPr>
        <p:blipFill>
          <a:blip r:embed="rId4">
            <a:alphaModFix/>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296335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3428-DCE6-433D-B2AB-BBEE56C19C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ED2BD2-513F-4AEF-9AD1-064689DCF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B62EA-3348-4B7B-B1F0-1DCC627D2915}"/>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5" name="Footer Placeholder 4">
            <a:extLst>
              <a:ext uri="{FF2B5EF4-FFF2-40B4-BE49-F238E27FC236}">
                <a16:creationId xmlns:a16="http://schemas.microsoft.com/office/drawing/2014/main" id="{FAA39B43-7CDE-45A4-BC94-257B248F5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7F9A9-A104-40B2-AAEE-B9157CFCAC8D}"/>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3314520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large column 2" preserve="1">
  <p:cSld name="Title and large column 2">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52968" y="604000"/>
            <a:ext cx="9088033"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dirty="0"/>
          </a:p>
        </p:txBody>
      </p:sp>
      <p:sp>
        <p:nvSpPr>
          <p:cNvPr id="26" name="Google Shape;26;p5"/>
          <p:cNvSpPr txBox="1">
            <a:spLocks noGrp="1"/>
          </p:cNvSpPr>
          <p:nvPr>
            <p:ph type="body" idx="1"/>
          </p:nvPr>
        </p:nvSpPr>
        <p:spPr>
          <a:xfrm>
            <a:off x="5000200" y="1440335"/>
            <a:ext cx="4840800" cy="4651399"/>
          </a:xfrm>
          <a:prstGeom prst="rect">
            <a:avLst/>
          </a:prstGeom>
        </p:spPr>
        <p:txBody>
          <a:bodyPr spcFirstLastPara="1" wrap="square" lIns="91425" tIns="91425" rIns="91425" bIns="91425" anchor="t" anchorCtr="0">
            <a:noAutofit/>
          </a:bodyPr>
          <a:lstStyle>
            <a:lvl1pPr marL="355591" lvl="0" indent="-169329" rtl="0">
              <a:spcBef>
                <a:spcPts val="0"/>
              </a:spcBef>
              <a:spcAft>
                <a:spcPts val="0"/>
              </a:spcAft>
              <a:buClrTx/>
              <a:buSzPts val="1400"/>
              <a:buFont typeface="Arial" panose="020B0604020202020204" pitchFamily="34" charset="0"/>
              <a:buChar char="•"/>
              <a:defRPr sz="1867">
                <a:solidFill>
                  <a:schemeClr val="bg2"/>
                </a:solidFill>
                <a:latin typeface="Franklin Gothic"/>
                <a:ea typeface="Franklin Gothic"/>
                <a:cs typeface="Franklin Gothic"/>
                <a:sym typeface="Franklin Gothic"/>
              </a:defRPr>
            </a:lvl1pPr>
            <a:lvl2pPr marL="795847" lvl="1" indent="0" rtl="0">
              <a:spcBef>
                <a:spcPts val="2133"/>
              </a:spcBef>
              <a:spcAft>
                <a:spcPts val="0"/>
              </a:spcAft>
              <a:buClr>
                <a:srgbClr val="434343"/>
              </a:buClr>
              <a:buSzPts val="1400"/>
              <a:buFont typeface="Franklin Gothic"/>
              <a:buNone/>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27" name="Google Shape;27;p5"/>
          <p:cNvPicPr preferRelativeResize="0"/>
          <p:nvPr/>
        </p:nvPicPr>
        <p:blipFill rotWithShape="1">
          <a:blip r:embed="rId2">
            <a:alphaModFix/>
          </a:blip>
          <a:srcRect/>
          <a:stretch/>
        </p:blipFill>
        <p:spPr>
          <a:xfrm>
            <a:off x="-476700" y="365634"/>
            <a:ext cx="1075467" cy="1074701"/>
          </a:xfrm>
          <a:prstGeom prst="rect">
            <a:avLst/>
          </a:prstGeom>
          <a:noFill/>
          <a:ln>
            <a:noFill/>
          </a:ln>
        </p:spPr>
      </p:pic>
      <p:sp>
        <p:nvSpPr>
          <p:cNvPr id="28" name="Google Shape;28;p5"/>
          <p:cNvSpPr txBox="1">
            <a:spLocks noGrp="1"/>
          </p:cNvSpPr>
          <p:nvPr>
            <p:ph type="title" idx="2"/>
          </p:nvPr>
        </p:nvSpPr>
        <p:spPr>
          <a:xfrm>
            <a:off x="752967" y="1440335"/>
            <a:ext cx="4119600" cy="4651396"/>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dirty="0"/>
          </a:p>
        </p:txBody>
      </p:sp>
      <p:pic>
        <p:nvPicPr>
          <p:cNvPr id="29" name="Google Shape;29;p5"/>
          <p:cNvPicPr preferRelativeResize="0"/>
          <p:nvPr/>
        </p:nvPicPr>
        <p:blipFill>
          <a:blip r:embed="rId3">
            <a:alphaModFix/>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2872861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D78E-8FEE-46A2-B69B-5B62BEA6E9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62162B-AB32-4506-ABC2-794C5C64C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18F9CD-CF83-4A00-BB09-4B7F90CB23A5}"/>
              </a:ext>
            </a:extLst>
          </p:cNvPr>
          <p:cNvSpPr>
            <a:spLocks noGrp="1"/>
          </p:cNvSpPr>
          <p:nvPr>
            <p:ph type="dt" sz="half" idx="10"/>
          </p:nvPr>
        </p:nvSpPr>
        <p:spPr/>
        <p:txBody>
          <a:bodyPr/>
          <a:lstStyle/>
          <a:p>
            <a:fld id="{7A306B82-CE49-4425-A145-E75FB7C1EBED}" type="datetimeFigureOut">
              <a:rPr lang="en-GB" smtClean="0"/>
              <a:t>12/06/2023</a:t>
            </a:fld>
            <a:endParaRPr lang="en-GB"/>
          </a:p>
        </p:txBody>
      </p:sp>
      <p:sp>
        <p:nvSpPr>
          <p:cNvPr id="5" name="Footer Placeholder 4">
            <a:extLst>
              <a:ext uri="{FF2B5EF4-FFF2-40B4-BE49-F238E27FC236}">
                <a16:creationId xmlns:a16="http://schemas.microsoft.com/office/drawing/2014/main" id="{53CE0787-41CC-4FFD-8066-3DE5874684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3F734-8A1C-4B3D-8433-2AA1D489B26A}"/>
              </a:ext>
            </a:extLst>
          </p:cNvPr>
          <p:cNvSpPr>
            <a:spLocks noGrp="1"/>
          </p:cNvSpPr>
          <p:nvPr>
            <p:ph type="sldNum" sz="quarter" idx="12"/>
          </p:nvPr>
        </p:nvSpPr>
        <p:spPr/>
        <p:txBody>
          <a:bodyPr/>
          <a:lstStyle/>
          <a:p>
            <a:fld id="{79C73085-1A0F-44A2-8B74-47AEC12FA9C3}" type="slidenum">
              <a:rPr lang="en-GB" smtClean="0"/>
              <a:t>‹#›</a:t>
            </a:fld>
            <a:endParaRPr lang="en-GB"/>
          </a:p>
        </p:txBody>
      </p:sp>
    </p:spTree>
    <p:extLst>
      <p:ext uri="{BB962C8B-B14F-4D97-AF65-F5344CB8AC3E}">
        <p14:creationId xmlns:p14="http://schemas.microsoft.com/office/powerpoint/2010/main" val="105938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668" y="1124744"/>
            <a:ext cx="10752931" cy="1008112"/>
          </a:xfrm>
          <a:prstGeom prst="rect">
            <a:avLst/>
          </a:prstGeom>
        </p:spPr>
        <p:txBody>
          <a:bodyPr/>
          <a:lstStyle>
            <a:lvl1pPr algn="l">
              <a:defRPr sz="3200">
                <a:solidFill>
                  <a:srgbClr val="009AC2"/>
                </a:solidFill>
                <a:latin typeface="Arial" panose="020B0604020202020204" pitchFamily="34" charset="0"/>
                <a:cs typeface="Arial" panose="020B0604020202020204" pitchFamily="34" charset="0"/>
              </a:defRPr>
            </a:lvl1pPr>
          </a:lstStyle>
          <a:p>
            <a:r>
              <a:rPr lang="en-US" dirty="0"/>
              <a:t>Title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Arial 32pt - teal</a:t>
            </a:r>
            <a:endParaRPr lang="en-GB" dirty="0"/>
          </a:p>
        </p:txBody>
      </p:sp>
      <p:sp>
        <p:nvSpPr>
          <p:cNvPr id="7" name="Content Placeholder 2"/>
          <p:cNvSpPr>
            <a:spLocks noGrp="1"/>
          </p:cNvSpPr>
          <p:nvPr>
            <p:ph idx="1" hasCustomPrompt="1"/>
          </p:nvPr>
        </p:nvSpPr>
        <p:spPr>
          <a:xfrm>
            <a:off x="719668" y="2708921"/>
            <a:ext cx="10752931" cy="2880320"/>
          </a:xfrm>
          <a:prstGeom prst="rect">
            <a:avLst/>
          </a:prstGeom>
        </p:spPr>
        <p:txBody>
          <a:bodyPr/>
          <a:lstStyle>
            <a:lvl1pPr>
              <a:defRPr sz="2400" baseline="0">
                <a:latin typeface="Arial" panose="020B0604020202020204" pitchFamily="34" charset="0"/>
                <a:cs typeface="Arial" panose="020B0604020202020204" pitchFamily="34" charset="0"/>
              </a:defRPr>
            </a:lvl1pPr>
            <a:lvl2pPr>
              <a:defRPr sz="1800" baseline="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Bullet/sub header copy Arial 24pt – reduce font size where appropriate to accommodate more copy as required</a:t>
            </a:r>
          </a:p>
          <a:p>
            <a:pPr lvl="1"/>
            <a:r>
              <a:rPr lang="en-US" dirty="0"/>
              <a:t>Body copy Arial 18pt</a:t>
            </a:r>
          </a:p>
        </p:txBody>
      </p:sp>
      <p:sp>
        <p:nvSpPr>
          <p:cNvPr id="8" name="TextBox 7"/>
          <p:cNvSpPr txBox="1"/>
          <p:nvPr userDrawn="1"/>
        </p:nvSpPr>
        <p:spPr>
          <a:xfrm>
            <a:off x="623392" y="6258219"/>
            <a:ext cx="1632181"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hilldickinson.com</a:t>
            </a:r>
          </a:p>
        </p:txBody>
      </p:sp>
    </p:spTree>
    <p:extLst>
      <p:ext uri="{BB962C8B-B14F-4D97-AF65-F5344CB8AC3E}">
        <p14:creationId xmlns:p14="http://schemas.microsoft.com/office/powerpoint/2010/main" val="280711441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6E83-3461-42BC-AC7E-011CBB2366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4449F5-0AC7-4A60-80EC-9FA573EEB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D8D69-F953-4DCD-BC77-E2112FFA1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657500-B37E-4CC4-A0D0-DBC205048449}"/>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6" name="Footer Placeholder 5">
            <a:extLst>
              <a:ext uri="{FF2B5EF4-FFF2-40B4-BE49-F238E27FC236}">
                <a16:creationId xmlns:a16="http://schemas.microsoft.com/office/drawing/2014/main" id="{CFF324A0-8496-4B13-9783-3B9D8A8752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093ADC-9AB4-4E28-867F-7B9096040D64}"/>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275899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4AE8-F764-42CE-B716-2E22BA0ED9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BBF81A-3CC2-42FE-8C63-F140E0CFD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92A36-F7C4-4FA7-8440-602F15B0F1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C21E90-8EF7-4B9A-88DD-A54D545A4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F6CB86-E89D-4941-8068-D3364C34C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30BCAB-D41F-4F30-BDDF-35AC944AD964}"/>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8" name="Footer Placeholder 7">
            <a:extLst>
              <a:ext uri="{FF2B5EF4-FFF2-40B4-BE49-F238E27FC236}">
                <a16:creationId xmlns:a16="http://schemas.microsoft.com/office/drawing/2014/main" id="{08A43D3A-229C-49BE-B318-6C6ABACD9D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1369C9-1DC4-4336-AF66-6CE1A9170BBB}"/>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196308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0349-72E4-4D17-8B0A-EF620C95FE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6D0211-D169-44EB-A211-EB52BA142FBD}"/>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4" name="Footer Placeholder 3">
            <a:extLst>
              <a:ext uri="{FF2B5EF4-FFF2-40B4-BE49-F238E27FC236}">
                <a16:creationId xmlns:a16="http://schemas.microsoft.com/office/drawing/2014/main" id="{29009ED3-479E-4286-93CD-4F6C8831C0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77A5C5-00C1-4973-BF55-801C77F03493}"/>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123605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E339B-D27B-4441-8C60-4A340B65C6C8}"/>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3" name="Footer Placeholder 2">
            <a:extLst>
              <a:ext uri="{FF2B5EF4-FFF2-40B4-BE49-F238E27FC236}">
                <a16:creationId xmlns:a16="http://schemas.microsoft.com/office/drawing/2014/main" id="{F691BB24-30B1-4FB0-BC1B-D94DBF5409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28C671-6B0C-4D3F-AEB9-175700C832D3}"/>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38081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4B92-35B4-4BFF-9C77-8DA815AB3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729EF6-AE26-45CB-B265-DB3DCE2DE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11C5A-DB43-4A88-BB5F-D9444C4FB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02C50A-D981-4448-89B8-7442884E02CD}"/>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6" name="Footer Placeholder 5">
            <a:extLst>
              <a:ext uri="{FF2B5EF4-FFF2-40B4-BE49-F238E27FC236}">
                <a16:creationId xmlns:a16="http://schemas.microsoft.com/office/drawing/2014/main" id="{A9E4E391-12E7-4070-888F-4F09706013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5DB498-E59E-4835-B48B-7AB96ABCC969}"/>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82196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6E3D-C273-4262-98A1-FA57B7FC0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4A376D-71FA-485D-8E82-163D6B361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1DAFE5-0807-49B1-9E33-A78CC6EA1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ED04A-96A3-4595-8492-046BCE75B03A}"/>
              </a:ext>
            </a:extLst>
          </p:cNvPr>
          <p:cNvSpPr>
            <a:spLocks noGrp="1"/>
          </p:cNvSpPr>
          <p:nvPr>
            <p:ph type="dt" sz="half" idx="10"/>
          </p:nvPr>
        </p:nvSpPr>
        <p:spPr/>
        <p:txBody>
          <a:bodyPr/>
          <a:lstStyle/>
          <a:p>
            <a:fld id="{BCFCD288-8EF7-4574-94A8-CB01465B481C}" type="datetimeFigureOut">
              <a:rPr lang="en-GB" smtClean="0"/>
              <a:t>12/06/2023</a:t>
            </a:fld>
            <a:endParaRPr lang="en-GB"/>
          </a:p>
        </p:txBody>
      </p:sp>
      <p:sp>
        <p:nvSpPr>
          <p:cNvPr id="6" name="Footer Placeholder 5">
            <a:extLst>
              <a:ext uri="{FF2B5EF4-FFF2-40B4-BE49-F238E27FC236}">
                <a16:creationId xmlns:a16="http://schemas.microsoft.com/office/drawing/2014/main" id="{18B811B5-AC75-41C9-BFC4-270AC6BEE1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4DDC6E-4D31-482A-8E8F-1D38A00F16E5}"/>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4655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1.pn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4C87E3-780E-4A8F-8B70-A84ED77D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49AE7E-E3FA-44F5-9964-ADC87DD32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CD8E9B-0FCE-418E-A839-DAAAD06F8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CD288-8EF7-4574-94A8-CB01465B481C}" type="datetimeFigureOut">
              <a:rPr lang="en-GB" smtClean="0"/>
              <a:t>12/06/2023</a:t>
            </a:fld>
            <a:endParaRPr lang="en-GB"/>
          </a:p>
        </p:txBody>
      </p:sp>
      <p:sp>
        <p:nvSpPr>
          <p:cNvPr id="5" name="Footer Placeholder 4">
            <a:extLst>
              <a:ext uri="{FF2B5EF4-FFF2-40B4-BE49-F238E27FC236}">
                <a16:creationId xmlns:a16="http://schemas.microsoft.com/office/drawing/2014/main" id="{6ADC2F9F-B3A4-41FE-98A9-6B2760261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CF64C-C185-4DF5-888D-EC8758796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65C0C-7294-4989-9E5F-0070336765E7}" type="slidenum">
              <a:rPr lang="en-GB" smtClean="0"/>
              <a:t>‹#›</a:t>
            </a:fld>
            <a:endParaRPr lang="en-GB"/>
          </a:p>
        </p:txBody>
      </p:sp>
    </p:spTree>
    <p:extLst>
      <p:ext uri="{BB962C8B-B14F-4D97-AF65-F5344CB8AC3E}">
        <p14:creationId xmlns:p14="http://schemas.microsoft.com/office/powerpoint/2010/main" val="345061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AAA5F0DD-1389-9A45-A2CE-3130895B49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285" y="5744066"/>
            <a:ext cx="2090324" cy="849934"/>
          </a:xfrm>
          <a:prstGeom prst="rect">
            <a:avLst/>
          </a:prstGeom>
        </p:spPr>
      </p:pic>
      <p:pic>
        <p:nvPicPr>
          <p:cNvPr id="8" name="Picture 7">
            <a:extLst>
              <a:ext uri="{FF2B5EF4-FFF2-40B4-BE49-F238E27FC236}">
                <a16:creationId xmlns:a16="http://schemas.microsoft.com/office/drawing/2014/main" id="{106A1F03-F6C9-4249-8BAF-B007B1ED257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12938" y="6041974"/>
            <a:ext cx="3396778" cy="417555"/>
          </a:xfrm>
          <a:prstGeom prst="rect">
            <a:avLst/>
          </a:prstGeom>
        </p:spPr>
      </p:pic>
      <p:cxnSp>
        <p:nvCxnSpPr>
          <p:cNvPr id="10" name="Straight Connector 9">
            <a:extLst>
              <a:ext uri="{FF2B5EF4-FFF2-40B4-BE49-F238E27FC236}">
                <a16:creationId xmlns:a16="http://schemas.microsoft.com/office/drawing/2014/main" id="{1739A763-43DA-2A48-B3F7-5C6E4E955003}"/>
              </a:ext>
            </a:extLst>
          </p:cNvPr>
          <p:cNvCxnSpPr/>
          <p:nvPr userDrawn="1"/>
        </p:nvCxnSpPr>
        <p:spPr bwMode="auto">
          <a:xfrm>
            <a:off x="151640" y="5519379"/>
            <a:ext cx="11888720" cy="0"/>
          </a:xfrm>
          <a:prstGeom prst="line">
            <a:avLst/>
          </a:prstGeom>
          <a:solidFill>
            <a:srgbClr val="00B8FF"/>
          </a:solidFill>
          <a:ln w="19050" cap="flat" cmpd="sng" algn="ctr">
            <a:solidFill>
              <a:srgbClr val="CFA9D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4638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Lst>
  <p:txStyles>
    <p:titleStyle>
      <a:lvl1pPr algn="l" defTabSz="407571" rtl="0" eaLnBrk="1" fontAlgn="base" hangingPunct="1">
        <a:lnSpc>
          <a:spcPct val="93000"/>
        </a:lnSpc>
        <a:spcBef>
          <a:spcPct val="0"/>
        </a:spcBef>
        <a:spcAft>
          <a:spcPct val="0"/>
        </a:spcAft>
        <a:buClr>
          <a:srgbClr val="000000"/>
        </a:buClr>
        <a:buSzPct val="100000"/>
        <a:buFont typeface="Times New Roman" pitchFamily="16" charset="0"/>
        <a:defRPr sz="2903" b="1">
          <a:solidFill>
            <a:schemeClr val="bg1">
              <a:lumMod val="50000"/>
            </a:schemeClr>
          </a:solidFill>
          <a:latin typeface="+mj-lt"/>
          <a:ea typeface="+mj-ea"/>
          <a:cs typeface="Calibri" pitchFamily="34" charset="0"/>
        </a:defRPr>
      </a:lvl1pPr>
      <a:lvl2pPr algn="l" defTabSz="407571" rtl="0" eaLnBrk="1" fontAlgn="base" hangingPunct="1">
        <a:lnSpc>
          <a:spcPct val="93000"/>
        </a:lnSpc>
        <a:spcBef>
          <a:spcPct val="0"/>
        </a:spcBef>
        <a:spcAft>
          <a:spcPct val="0"/>
        </a:spcAft>
        <a:buClr>
          <a:srgbClr val="000000"/>
        </a:buClr>
        <a:buSzPct val="100000"/>
        <a:buFont typeface="Times New Roman" pitchFamily="16" charset="0"/>
        <a:defRPr sz="2903" b="1">
          <a:solidFill>
            <a:srgbClr val="000000"/>
          </a:solidFill>
          <a:latin typeface="Calibri" pitchFamily="34" charset="0"/>
          <a:ea typeface="Hiragino Kaku Gothic ProN W3" charset="0"/>
          <a:cs typeface="Calibri" pitchFamily="34" charset="0"/>
        </a:defRPr>
      </a:lvl2pPr>
      <a:lvl3pPr algn="l" defTabSz="407571" rtl="0" eaLnBrk="1" fontAlgn="base" hangingPunct="1">
        <a:lnSpc>
          <a:spcPct val="93000"/>
        </a:lnSpc>
        <a:spcBef>
          <a:spcPct val="0"/>
        </a:spcBef>
        <a:spcAft>
          <a:spcPct val="0"/>
        </a:spcAft>
        <a:buClr>
          <a:srgbClr val="000000"/>
        </a:buClr>
        <a:buSzPct val="100000"/>
        <a:buFont typeface="Times New Roman" pitchFamily="16" charset="0"/>
        <a:defRPr sz="2903" b="1">
          <a:solidFill>
            <a:srgbClr val="000000"/>
          </a:solidFill>
          <a:latin typeface="Calibri" pitchFamily="34" charset="0"/>
          <a:ea typeface="Hiragino Kaku Gothic ProN W3" charset="0"/>
          <a:cs typeface="Calibri" pitchFamily="34" charset="0"/>
        </a:defRPr>
      </a:lvl3pPr>
      <a:lvl4pPr algn="l" defTabSz="407571" rtl="0" eaLnBrk="1" fontAlgn="base" hangingPunct="1">
        <a:lnSpc>
          <a:spcPct val="93000"/>
        </a:lnSpc>
        <a:spcBef>
          <a:spcPct val="0"/>
        </a:spcBef>
        <a:spcAft>
          <a:spcPct val="0"/>
        </a:spcAft>
        <a:buClr>
          <a:srgbClr val="000000"/>
        </a:buClr>
        <a:buSzPct val="100000"/>
        <a:buFont typeface="Times New Roman" pitchFamily="16" charset="0"/>
        <a:defRPr sz="2903" b="1">
          <a:solidFill>
            <a:srgbClr val="000000"/>
          </a:solidFill>
          <a:latin typeface="Calibri" pitchFamily="34" charset="0"/>
          <a:ea typeface="Hiragino Kaku Gothic ProN W3" charset="0"/>
          <a:cs typeface="Calibri" pitchFamily="34" charset="0"/>
        </a:defRPr>
      </a:lvl4pPr>
      <a:lvl5pPr algn="l" defTabSz="407571" rtl="0" eaLnBrk="1" fontAlgn="base" hangingPunct="1">
        <a:lnSpc>
          <a:spcPct val="93000"/>
        </a:lnSpc>
        <a:spcBef>
          <a:spcPct val="0"/>
        </a:spcBef>
        <a:spcAft>
          <a:spcPct val="0"/>
        </a:spcAft>
        <a:buClr>
          <a:srgbClr val="000000"/>
        </a:buClr>
        <a:buSzPct val="100000"/>
        <a:buFont typeface="Times New Roman" pitchFamily="16" charset="0"/>
        <a:defRPr sz="2903" b="1">
          <a:solidFill>
            <a:srgbClr val="000000"/>
          </a:solidFill>
          <a:latin typeface="Calibri" pitchFamily="34" charset="0"/>
          <a:ea typeface="Hiragino Kaku Gothic ProN W3" charset="0"/>
          <a:cs typeface="Calibri" pitchFamily="34" charset="0"/>
        </a:defRPr>
      </a:lvl5pPr>
      <a:lvl6pPr marL="2281245" indent="-207386" algn="ctr" defTabSz="407571" rtl="0" eaLnBrk="1" fontAlgn="base" hangingPunct="1">
        <a:lnSpc>
          <a:spcPct val="93000"/>
        </a:lnSpc>
        <a:spcBef>
          <a:spcPct val="0"/>
        </a:spcBef>
        <a:spcAft>
          <a:spcPct val="0"/>
        </a:spcAft>
        <a:buClr>
          <a:srgbClr val="000000"/>
        </a:buClr>
        <a:buSzPct val="100000"/>
        <a:buFont typeface="Times New Roman" pitchFamily="16" charset="0"/>
        <a:defRPr sz="3992">
          <a:solidFill>
            <a:srgbClr val="000000"/>
          </a:solidFill>
          <a:latin typeface="Arial" charset="0"/>
          <a:ea typeface="Hiragino Kaku Gothic ProN W3" charset="0"/>
          <a:cs typeface="Hiragino Kaku Gothic ProN W3" charset="0"/>
        </a:defRPr>
      </a:lvl6pPr>
      <a:lvl7pPr marL="2696017" indent="-207386" algn="ctr" defTabSz="407571" rtl="0" eaLnBrk="1" fontAlgn="base" hangingPunct="1">
        <a:lnSpc>
          <a:spcPct val="93000"/>
        </a:lnSpc>
        <a:spcBef>
          <a:spcPct val="0"/>
        </a:spcBef>
        <a:spcAft>
          <a:spcPct val="0"/>
        </a:spcAft>
        <a:buClr>
          <a:srgbClr val="000000"/>
        </a:buClr>
        <a:buSzPct val="100000"/>
        <a:buFont typeface="Times New Roman" pitchFamily="16" charset="0"/>
        <a:defRPr sz="3992">
          <a:solidFill>
            <a:srgbClr val="000000"/>
          </a:solidFill>
          <a:latin typeface="Arial" charset="0"/>
          <a:ea typeface="Hiragino Kaku Gothic ProN W3" charset="0"/>
          <a:cs typeface="Hiragino Kaku Gothic ProN W3" charset="0"/>
        </a:defRPr>
      </a:lvl7pPr>
      <a:lvl8pPr marL="3110789" indent="-207386" algn="ctr" defTabSz="407571" rtl="0" eaLnBrk="1" fontAlgn="base" hangingPunct="1">
        <a:lnSpc>
          <a:spcPct val="93000"/>
        </a:lnSpc>
        <a:spcBef>
          <a:spcPct val="0"/>
        </a:spcBef>
        <a:spcAft>
          <a:spcPct val="0"/>
        </a:spcAft>
        <a:buClr>
          <a:srgbClr val="000000"/>
        </a:buClr>
        <a:buSzPct val="100000"/>
        <a:buFont typeface="Times New Roman" pitchFamily="16" charset="0"/>
        <a:defRPr sz="3992">
          <a:solidFill>
            <a:srgbClr val="000000"/>
          </a:solidFill>
          <a:latin typeface="Arial" charset="0"/>
          <a:ea typeface="Hiragino Kaku Gothic ProN W3" charset="0"/>
          <a:cs typeface="Hiragino Kaku Gothic ProN W3" charset="0"/>
        </a:defRPr>
      </a:lvl8pPr>
      <a:lvl9pPr marL="3525561" indent="-207386" algn="ctr" defTabSz="407571" rtl="0" eaLnBrk="1" fontAlgn="base" hangingPunct="1">
        <a:lnSpc>
          <a:spcPct val="93000"/>
        </a:lnSpc>
        <a:spcBef>
          <a:spcPct val="0"/>
        </a:spcBef>
        <a:spcAft>
          <a:spcPct val="0"/>
        </a:spcAft>
        <a:buClr>
          <a:srgbClr val="000000"/>
        </a:buClr>
        <a:buSzPct val="100000"/>
        <a:buFont typeface="Times New Roman" pitchFamily="16" charset="0"/>
        <a:defRPr sz="3992">
          <a:solidFill>
            <a:srgbClr val="000000"/>
          </a:solidFill>
          <a:latin typeface="Arial" charset="0"/>
          <a:ea typeface="Hiragino Kaku Gothic ProN W3" charset="0"/>
          <a:cs typeface="Hiragino Kaku Gothic ProN W3" charset="0"/>
        </a:defRPr>
      </a:lvl9pPr>
    </p:titleStyle>
    <p:bodyStyle>
      <a:lvl1pPr marL="311079" indent="-311079" algn="l" defTabSz="407571" rtl="0" eaLnBrk="1" fontAlgn="base" hangingPunct="1">
        <a:lnSpc>
          <a:spcPct val="93000"/>
        </a:lnSpc>
        <a:spcBef>
          <a:spcPct val="0"/>
        </a:spcBef>
        <a:spcAft>
          <a:spcPts val="1293"/>
        </a:spcAft>
        <a:buClr>
          <a:srgbClr val="000000"/>
        </a:buClr>
        <a:buSzPct val="100000"/>
        <a:buFont typeface="Times New Roman" pitchFamily="16" charset="0"/>
        <a:defRPr sz="2540">
          <a:solidFill>
            <a:schemeClr val="bg2"/>
          </a:solidFill>
          <a:latin typeface="Calibri" pitchFamily="34" charset="0"/>
          <a:ea typeface="+mn-ea"/>
          <a:cs typeface="Calibri" pitchFamily="34" charset="0"/>
        </a:defRPr>
      </a:lvl1pPr>
      <a:lvl2pPr marL="674004" indent="-259232" algn="l" defTabSz="407571" rtl="0" eaLnBrk="1" fontAlgn="base" hangingPunct="1">
        <a:lnSpc>
          <a:spcPct val="93000"/>
        </a:lnSpc>
        <a:spcBef>
          <a:spcPct val="0"/>
        </a:spcBef>
        <a:spcAft>
          <a:spcPts val="1032"/>
        </a:spcAft>
        <a:buClr>
          <a:srgbClr val="000000"/>
        </a:buClr>
        <a:buSzPct val="100000"/>
        <a:buFont typeface="Times New Roman" pitchFamily="16" charset="0"/>
        <a:defRPr sz="2177">
          <a:solidFill>
            <a:schemeClr val="bg2"/>
          </a:solidFill>
          <a:latin typeface="Calibri" pitchFamily="34" charset="0"/>
          <a:ea typeface="+mn-ea"/>
          <a:cs typeface="Calibri" pitchFamily="34" charset="0"/>
        </a:defRPr>
      </a:lvl2pPr>
      <a:lvl3pPr marL="1036930" indent="-207386" algn="l" defTabSz="407571" rtl="0" eaLnBrk="1" fontAlgn="base" hangingPunct="1">
        <a:lnSpc>
          <a:spcPct val="93000"/>
        </a:lnSpc>
        <a:spcBef>
          <a:spcPct val="0"/>
        </a:spcBef>
        <a:spcAft>
          <a:spcPts val="771"/>
        </a:spcAft>
        <a:buClr>
          <a:srgbClr val="000000"/>
        </a:buClr>
        <a:buSzPct val="100000"/>
        <a:buFont typeface="Times New Roman" pitchFamily="16" charset="0"/>
        <a:defRPr sz="1814">
          <a:solidFill>
            <a:schemeClr val="bg2"/>
          </a:solidFill>
          <a:latin typeface="Calibri" pitchFamily="34" charset="0"/>
          <a:ea typeface="+mn-ea"/>
          <a:cs typeface="Calibri" pitchFamily="34" charset="0"/>
        </a:defRPr>
      </a:lvl3pPr>
      <a:lvl4pPr marL="1451701" indent="-207386" algn="l" defTabSz="407571" rtl="0" eaLnBrk="1" fontAlgn="base" hangingPunct="1">
        <a:lnSpc>
          <a:spcPct val="93000"/>
        </a:lnSpc>
        <a:spcBef>
          <a:spcPct val="0"/>
        </a:spcBef>
        <a:spcAft>
          <a:spcPts val="522"/>
        </a:spcAft>
        <a:buClr>
          <a:srgbClr val="000000"/>
        </a:buClr>
        <a:buSzPct val="100000"/>
        <a:buFont typeface="Times New Roman" pitchFamily="16" charset="0"/>
        <a:defRPr sz="1814">
          <a:solidFill>
            <a:srgbClr val="000000"/>
          </a:solidFill>
          <a:latin typeface="Calibri" pitchFamily="34" charset="0"/>
          <a:ea typeface="+mn-ea"/>
          <a:cs typeface="Calibri" pitchFamily="34" charset="0"/>
        </a:defRPr>
      </a:lvl4pPr>
      <a:lvl5pPr marL="1866473" indent="-207386" algn="l" defTabSz="407571" rtl="0" eaLnBrk="1" fontAlgn="base" hangingPunct="1">
        <a:lnSpc>
          <a:spcPct val="93000"/>
        </a:lnSpc>
        <a:spcBef>
          <a:spcPct val="0"/>
        </a:spcBef>
        <a:spcAft>
          <a:spcPts val="261"/>
        </a:spcAft>
        <a:buClr>
          <a:srgbClr val="000000"/>
        </a:buClr>
        <a:buSzPct val="100000"/>
        <a:buFont typeface="Times New Roman" pitchFamily="16" charset="0"/>
        <a:defRPr sz="1814">
          <a:solidFill>
            <a:srgbClr val="000000"/>
          </a:solidFill>
          <a:latin typeface="Calibri" pitchFamily="34" charset="0"/>
          <a:ea typeface="+mn-ea"/>
          <a:cs typeface="Calibri" pitchFamily="34" charset="0"/>
        </a:defRPr>
      </a:lvl5pPr>
      <a:lvl6pPr marL="2281245" indent="-207386" algn="l" defTabSz="407571" rtl="0" eaLnBrk="1" fontAlgn="base" hangingPunct="1">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6pPr>
      <a:lvl7pPr marL="2696017" indent="-207386" algn="l" defTabSz="407571" rtl="0" eaLnBrk="1" fontAlgn="base" hangingPunct="1">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7pPr>
      <a:lvl8pPr marL="3110789" indent="-207386" algn="l" defTabSz="407571" rtl="0" eaLnBrk="1" fontAlgn="base" hangingPunct="1">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8pPr>
      <a:lvl9pPr marL="3525561" indent="-207386" algn="l" defTabSz="407571" rtl="0" eaLnBrk="1" fontAlgn="base" hangingPunct="1">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8"/>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3E3E3E"/>
              </a:buClr>
              <a:buSzPts val="4500"/>
              <a:buFont typeface="Lato"/>
              <a:buNone/>
              <a:defRPr sz="4500" b="1" i="0" u="none" strike="noStrike" cap="none">
                <a:solidFill>
                  <a:srgbClr val="3E3E3E"/>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3E3E3E"/>
              </a:buClr>
              <a:buSzPts val="1800"/>
              <a:buFont typeface="Arial"/>
              <a:buChar char="•"/>
              <a:defRPr sz="1800" b="0" i="0" u="none" strike="noStrike" cap="none">
                <a:solidFill>
                  <a:srgbClr val="3E3E3E"/>
                </a:solidFill>
                <a:latin typeface="Lato"/>
                <a:ea typeface="Lato"/>
                <a:cs typeface="Lato"/>
                <a:sym typeface="Lato"/>
              </a:defRPr>
            </a:lvl1pPr>
            <a:lvl2pPr marL="914400" marR="0" lvl="1" indent="-323850" algn="l" rtl="0">
              <a:lnSpc>
                <a:spcPct val="90000"/>
              </a:lnSpc>
              <a:spcBef>
                <a:spcPts val="400"/>
              </a:spcBef>
              <a:spcAft>
                <a:spcPts val="0"/>
              </a:spcAft>
              <a:buClr>
                <a:srgbClr val="3E3E3E"/>
              </a:buClr>
              <a:buSzPts val="1500"/>
              <a:buFont typeface="Arial"/>
              <a:buChar char="•"/>
              <a:defRPr sz="1500" b="0" i="0" u="none" strike="noStrike" cap="none">
                <a:solidFill>
                  <a:srgbClr val="3E3E3E"/>
                </a:solidFill>
                <a:latin typeface="Arial"/>
                <a:ea typeface="Arial"/>
                <a:cs typeface="Arial"/>
                <a:sym typeface="Arial"/>
              </a:defRPr>
            </a:lvl2pPr>
            <a:lvl3pPr marL="1371600" marR="0" lvl="2" indent="-317500" algn="l" rtl="0">
              <a:lnSpc>
                <a:spcPct val="90000"/>
              </a:lnSpc>
              <a:spcBef>
                <a:spcPts val="400"/>
              </a:spcBef>
              <a:spcAft>
                <a:spcPts val="0"/>
              </a:spcAft>
              <a:buClr>
                <a:srgbClr val="3E3E3E"/>
              </a:buClr>
              <a:buSzPts val="1400"/>
              <a:buFont typeface="Arial"/>
              <a:buChar char="•"/>
              <a:defRPr sz="1400" b="0" i="0" u="none" strike="noStrike" cap="none">
                <a:solidFill>
                  <a:srgbClr val="3E3E3E"/>
                </a:solidFill>
                <a:latin typeface="Arial"/>
                <a:ea typeface="Arial"/>
                <a:cs typeface="Arial"/>
                <a:sym typeface="Arial"/>
              </a:defRPr>
            </a:lvl3pPr>
            <a:lvl4pPr marL="1828800" marR="0" lvl="3" indent="-304800" algn="l" rtl="0">
              <a:lnSpc>
                <a:spcPct val="90000"/>
              </a:lnSpc>
              <a:spcBef>
                <a:spcPts val="400"/>
              </a:spcBef>
              <a:spcAft>
                <a:spcPts val="0"/>
              </a:spcAft>
              <a:buClr>
                <a:srgbClr val="3E3E3E"/>
              </a:buClr>
              <a:buSzPts val="1200"/>
              <a:buFont typeface="Arial"/>
              <a:buChar char="•"/>
              <a:defRPr sz="1200" b="0" i="0" u="none" strike="noStrike" cap="none">
                <a:solidFill>
                  <a:srgbClr val="3E3E3E"/>
                </a:solidFill>
                <a:latin typeface="Arial"/>
                <a:ea typeface="Arial"/>
                <a:cs typeface="Arial"/>
                <a:sym typeface="Arial"/>
              </a:defRPr>
            </a:lvl4pPr>
            <a:lvl5pPr marL="2286000" marR="0" lvl="4" indent="-304800" algn="l" rtl="0">
              <a:lnSpc>
                <a:spcPct val="90000"/>
              </a:lnSpc>
              <a:spcBef>
                <a:spcPts val="400"/>
              </a:spcBef>
              <a:spcAft>
                <a:spcPts val="0"/>
              </a:spcAft>
              <a:buClr>
                <a:srgbClr val="3E3E3E"/>
              </a:buClr>
              <a:buSzPts val="1200"/>
              <a:buFont typeface="Arial"/>
              <a:buChar char="•"/>
              <a:defRPr sz="1200" b="0" i="0" u="none" strike="noStrike" cap="none">
                <a:solidFill>
                  <a:srgbClr val="3E3E3E"/>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5"/>
          <p:cNvSpPr txBox="1">
            <a:spLocks noGrp="1"/>
          </p:cNvSpPr>
          <p:nvPr>
            <p:ph type="dt" idx="10"/>
          </p:nvPr>
        </p:nvSpPr>
        <p:spPr>
          <a:xfrm>
            <a:off x="838201" y="6356352"/>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990A3"/>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9" name="Google Shape;9;p5"/>
          <p:cNvSpPr txBox="1">
            <a:spLocks noGrp="1"/>
          </p:cNvSpPr>
          <p:nvPr>
            <p:ph type="ftr" idx="11"/>
          </p:nvPr>
        </p:nvSpPr>
        <p:spPr>
          <a:xfrm>
            <a:off x="4038600" y="6356352"/>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990A3"/>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10" name="Google Shape;10;p5"/>
          <p:cNvSpPr txBox="1">
            <a:spLocks noGrp="1"/>
          </p:cNvSpPr>
          <p:nvPr>
            <p:ph type="sldNum" idx="12"/>
          </p:nvPr>
        </p:nvSpPr>
        <p:spPr>
          <a:xfrm>
            <a:off x="8610600" y="6356352"/>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990A3"/>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4188108"/>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06531"/>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dirty="0"/>
          </a:p>
        </p:txBody>
      </p:sp>
      <p:pic>
        <p:nvPicPr>
          <p:cNvPr id="5" name="Google Shape;23;p4">
            <a:extLst>
              <a:ext uri="{FF2B5EF4-FFF2-40B4-BE49-F238E27FC236}">
                <a16:creationId xmlns:a16="http://schemas.microsoft.com/office/drawing/2014/main" id="{8FB088CF-5950-485F-8AE1-7CD26F6ADDE6}"/>
              </a:ext>
            </a:extLst>
          </p:cNvPr>
          <p:cNvPicPr preferRelativeResize="0"/>
          <p:nvPr/>
        </p:nvPicPr>
        <p:blipFill>
          <a:blip r:embed="rId11">
            <a:alphaModFix/>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247979829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chemeClr val="bg2"/>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09585" marR="0" lvl="0" indent="-457189" algn="l" rtl="0" eaLnBrk="1" hangingPunct="1">
        <a:lnSpc>
          <a:spcPct val="100000"/>
        </a:lnSpc>
        <a:spcBef>
          <a:spcPts val="0"/>
        </a:spcBef>
        <a:spcAft>
          <a:spcPts val="0"/>
        </a:spcAft>
        <a:buClr>
          <a:srgbClr val="000000"/>
        </a:buClr>
        <a:buFont typeface="Arial" panose="020B0604020202020204" pitchFamily="34" charset="0"/>
        <a:buChar char="•"/>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27.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8B1C05F-FC66-45A9-9A09-13F968BCC11C}"/>
              </a:ext>
            </a:extLst>
          </p:cNvPr>
          <p:cNvPicPr>
            <a:picLocks noChangeAspect="1"/>
          </p:cNvPicPr>
          <p:nvPr/>
        </p:nvPicPr>
        <p:blipFill>
          <a:blip r:embed="rId3"/>
          <a:stretch>
            <a:fillRect/>
          </a:stretch>
        </p:blipFill>
        <p:spPr>
          <a:xfrm>
            <a:off x="8180613"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3" name="Picture 2" descr="Shape, arrow&#10;&#10;Description automatically generated">
            <a:extLst>
              <a:ext uri="{FF2B5EF4-FFF2-40B4-BE49-F238E27FC236}">
                <a16:creationId xmlns:a16="http://schemas.microsoft.com/office/drawing/2014/main" id="{CD4F1FE4-89D2-4C88-B9FC-B41C42F03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025809" y="2361537"/>
            <a:ext cx="2165885" cy="4226118"/>
          </a:xfrm>
          <a:prstGeom prst="rect">
            <a:avLst/>
          </a:prstGeom>
        </p:spPr>
      </p:pic>
      <p:sp>
        <p:nvSpPr>
          <p:cNvPr id="7" name="Title 1">
            <a:extLst>
              <a:ext uri="{FF2B5EF4-FFF2-40B4-BE49-F238E27FC236}">
                <a16:creationId xmlns:a16="http://schemas.microsoft.com/office/drawing/2014/main" id="{9F2F6E4C-666F-4414-8E97-C5495C46064B}"/>
              </a:ext>
            </a:extLst>
          </p:cNvPr>
          <p:cNvSpPr>
            <a:spLocks noGrp="1"/>
          </p:cNvSpPr>
          <p:nvPr>
            <p:ph type="title"/>
          </p:nvPr>
        </p:nvSpPr>
        <p:spPr>
          <a:xfrm>
            <a:off x="419699" y="3149033"/>
            <a:ext cx="9091863" cy="1325563"/>
          </a:xfrm>
        </p:spPr>
        <p:txBody>
          <a:bodyPr>
            <a:normAutofit fontScale="90000"/>
          </a:bodyPr>
          <a:lstStyle/>
          <a:p>
            <a:r>
              <a:rPr lang="en-GB" dirty="0">
                <a:latin typeface="Arial" panose="020B0604020202020204" pitchFamily="34" charset="0"/>
                <a:cs typeface="Arial" panose="020B0604020202020204" pitchFamily="34" charset="0"/>
              </a:rPr>
              <a:t>Developing a Cheshire &amp; Mersey ICB research strategy: </a:t>
            </a:r>
            <a:br>
              <a:rPr lang="en-GB"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Tackling health inequalities </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Dr Greg Irving </a:t>
            </a:r>
          </a:p>
        </p:txBody>
      </p:sp>
    </p:spTree>
    <p:extLst>
      <p:ext uri="{BB962C8B-B14F-4D97-AF65-F5344CB8AC3E}">
        <p14:creationId xmlns:p14="http://schemas.microsoft.com/office/powerpoint/2010/main" val="309802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2"/>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a:extLst>
              <a:ext uri="{FF2B5EF4-FFF2-40B4-BE49-F238E27FC236}">
                <a16:creationId xmlns:a16="http://schemas.microsoft.com/office/drawing/2014/main" id="{ED008762-9D52-EEC2-A43F-7C5D75B3446C}"/>
              </a:ext>
            </a:extLst>
          </p:cNvPr>
          <p:cNvPicPr>
            <a:picLocks noChangeAspect="1"/>
          </p:cNvPicPr>
          <p:nvPr/>
        </p:nvPicPr>
        <p:blipFill>
          <a:blip r:embed="rId3"/>
          <a:stretch>
            <a:fillRect/>
          </a:stretch>
        </p:blipFill>
        <p:spPr>
          <a:xfrm>
            <a:off x="2344453" y="1087695"/>
            <a:ext cx="7503094" cy="5167819"/>
          </a:xfrm>
          <a:prstGeom prst="rect">
            <a:avLst/>
          </a:prstGeom>
        </p:spPr>
      </p:pic>
    </p:spTree>
    <p:extLst>
      <p:ext uri="{BB962C8B-B14F-4D97-AF65-F5344CB8AC3E}">
        <p14:creationId xmlns:p14="http://schemas.microsoft.com/office/powerpoint/2010/main" val="41240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61050-D763-56A1-F550-AEB8496FCFB4}"/>
              </a:ext>
            </a:extLst>
          </p:cNvPr>
          <p:cNvPicPr>
            <a:picLocks noChangeAspect="1"/>
          </p:cNvPicPr>
          <p:nvPr/>
        </p:nvPicPr>
        <p:blipFill>
          <a:blip r:embed="rId2"/>
          <a:stretch>
            <a:fillRect/>
          </a:stretch>
        </p:blipFill>
        <p:spPr>
          <a:xfrm>
            <a:off x="2180678" y="1957182"/>
            <a:ext cx="7830643" cy="2943636"/>
          </a:xfrm>
          <a:prstGeom prst="rect">
            <a:avLst/>
          </a:prstGeom>
        </p:spPr>
      </p:pic>
    </p:spTree>
    <p:extLst>
      <p:ext uri="{BB962C8B-B14F-4D97-AF65-F5344CB8AC3E}">
        <p14:creationId xmlns:p14="http://schemas.microsoft.com/office/powerpoint/2010/main" val="3900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838200" y="1116856"/>
            <a:ext cx="10515600" cy="1325563"/>
          </a:xfrm>
        </p:spPr>
        <p:txBody>
          <a:bodyPr>
            <a:normAutofit/>
          </a:bodyPr>
          <a:lstStyle/>
          <a:p>
            <a:r>
              <a:rPr lang="en-GB" dirty="0">
                <a:latin typeface="Arial" panose="020B0604020202020204" pitchFamily="34" charset="0"/>
                <a:cs typeface="Arial" panose="020B0604020202020204" pitchFamily="34" charset="0"/>
              </a:rPr>
              <a:t>Maximising the benefits of research: </a:t>
            </a:r>
          </a:p>
        </p:txBody>
      </p:sp>
      <p:sp>
        <p:nvSpPr>
          <p:cNvPr id="3" name="Content Placeholder 2">
            <a:extLst>
              <a:ext uri="{FF2B5EF4-FFF2-40B4-BE49-F238E27FC236}">
                <a16:creationId xmlns:a16="http://schemas.microsoft.com/office/drawing/2014/main" id="{E06613BC-ABCB-4D9B-8944-877C0638EAD2}"/>
              </a:ext>
            </a:extLst>
          </p:cNvPr>
          <p:cNvSpPr>
            <a:spLocks noGrp="1"/>
          </p:cNvSpPr>
          <p:nvPr>
            <p:ph idx="1"/>
          </p:nvPr>
        </p:nvSpPr>
        <p:spPr>
          <a:xfrm>
            <a:off x="838200" y="2703443"/>
            <a:ext cx="10515600" cy="3473520"/>
          </a:xfrm>
        </p:spPr>
        <p:txBody>
          <a:bodyPr>
            <a:normAutofit fontScale="55000" lnSpcReduction="20000"/>
          </a:bodyPr>
          <a:lstStyle/>
          <a:p>
            <a:pPr marL="0" indent="0">
              <a:buNone/>
            </a:pPr>
            <a:r>
              <a:rPr lang="en-GB" dirty="0">
                <a:latin typeface="Arial" panose="020B0604020202020204" pitchFamily="34" charset="0"/>
                <a:cs typeface="Arial" panose="020B0604020202020204" pitchFamily="34" charset="0"/>
              </a:rPr>
              <a:t>ICSs are encouraged to develop a research strategy that aligns to or could be included in their integrated care strategy. </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Identify and address local research priorities and needs, and work collaboratively to address national research priorities</a:t>
            </a:r>
          </a:p>
          <a:p>
            <a:r>
              <a:rPr lang="en-GB" dirty="0">
                <a:latin typeface="Arial" panose="020B0604020202020204" pitchFamily="34" charset="0"/>
                <a:cs typeface="Arial" panose="020B0604020202020204" pitchFamily="34" charset="0"/>
              </a:rPr>
              <a:t>Improve the quality of health and care and outcomes for all through the evidence generated by research</a:t>
            </a:r>
          </a:p>
          <a:p>
            <a:r>
              <a:rPr lang="en-GB" dirty="0">
                <a:latin typeface="Arial" panose="020B0604020202020204" pitchFamily="34" charset="0"/>
                <a:cs typeface="Arial" panose="020B0604020202020204" pitchFamily="34" charset="0"/>
              </a:rPr>
              <a:t>Increase the quality, quantity and breadth of research undertaken locally</a:t>
            </a:r>
          </a:p>
          <a:p>
            <a:r>
              <a:rPr lang="en-GB" dirty="0">
                <a:latin typeface="Arial" panose="020B0604020202020204" pitchFamily="34" charset="0"/>
                <a:cs typeface="Arial" panose="020B0604020202020204" pitchFamily="34" charset="0"/>
              </a:rPr>
              <a:t>Extend and expand research in settings such as primary care, community care, mental health services, public health and social care</a:t>
            </a:r>
          </a:p>
          <a:p>
            <a:r>
              <a:rPr lang="en-GB" dirty="0">
                <a:latin typeface="Arial" panose="020B0604020202020204" pitchFamily="34" charset="0"/>
                <a:cs typeface="Arial" panose="020B0604020202020204" pitchFamily="34" charset="0"/>
              </a:rPr>
              <a:t>Drive the use of research evidence for quality improvement and evidence-based practice</a:t>
            </a:r>
          </a:p>
          <a:p>
            <a:r>
              <a:rPr lang="en-GB" dirty="0">
                <a:latin typeface="Arial" panose="020B0604020202020204" pitchFamily="34" charset="0"/>
                <a:cs typeface="Arial" panose="020B0604020202020204" pitchFamily="34" charset="0"/>
              </a:rPr>
              <a:t>Influence the national research agenda to better meet local priorities and needs</a:t>
            </a:r>
          </a:p>
          <a:p>
            <a:r>
              <a:rPr lang="en-GB" dirty="0">
                <a:latin typeface="Arial" panose="020B0604020202020204" pitchFamily="34" charset="0"/>
                <a:cs typeface="Arial" panose="020B0604020202020204" pitchFamily="34" charset="0"/>
              </a:rPr>
              <a:t>Improve co-ordination and standardisation within and between localities for the set up and delivery of research</a:t>
            </a:r>
          </a:p>
          <a:p>
            <a:r>
              <a:rPr lang="en-GB" dirty="0">
                <a:latin typeface="Arial" panose="020B0604020202020204" pitchFamily="34" charset="0"/>
                <a:cs typeface="Arial" panose="020B0604020202020204" pitchFamily="34" charset="0"/>
              </a:rPr>
              <a:t>Harness the patient and economic benefits of commercial contract research</a:t>
            </a:r>
          </a:p>
          <a:p>
            <a:r>
              <a:rPr lang="en-GB" dirty="0">
                <a:latin typeface="Arial" panose="020B0604020202020204" pitchFamily="34" charset="0"/>
                <a:cs typeface="Arial" panose="020B0604020202020204" pitchFamily="34" charset="0"/>
              </a:rPr>
              <a:t>Co-ordinate and develop the research workforce across all settings.</a:t>
            </a:r>
          </a:p>
        </p:txBody>
      </p:sp>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2"/>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37095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8B1C05F-FC66-45A9-9A09-13F968BCC11C}"/>
              </a:ext>
            </a:extLst>
          </p:cNvPr>
          <p:cNvPicPr>
            <a:picLocks noChangeAspect="1"/>
          </p:cNvPicPr>
          <p:nvPr/>
        </p:nvPicPr>
        <p:blipFill>
          <a:blip r:embed="rId3"/>
          <a:stretch>
            <a:fillRect/>
          </a:stretch>
        </p:blipFill>
        <p:spPr>
          <a:xfrm>
            <a:off x="8180613"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3" name="Picture 2" descr="Shape, arrow&#10;&#10;Description automatically generated">
            <a:extLst>
              <a:ext uri="{FF2B5EF4-FFF2-40B4-BE49-F238E27FC236}">
                <a16:creationId xmlns:a16="http://schemas.microsoft.com/office/drawing/2014/main" id="{CD4F1FE4-89D2-4C88-B9FC-B41C42F03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025809" y="2361537"/>
            <a:ext cx="2165885" cy="4226118"/>
          </a:xfrm>
          <a:prstGeom prst="rect">
            <a:avLst/>
          </a:prstGeom>
        </p:spPr>
      </p:pic>
      <p:sp>
        <p:nvSpPr>
          <p:cNvPr id="7" name="Title 1">
            <a:extLst>
              <a:ext uri="{FF2B5EF4-FFF2-40B4-BE49-F238E27FC236}">
                <a16:creationId xmlns:a16="http://schemas.microsoft.com/office/drawing/2014/main" id="{9F2F6E4C-666F-4414-8E97-C5495C46064B}"/>
              </a:ext>
            </a:extLst>
          </p:cNvPr>
          <p:cNvSpPr>
            <a:spLocks noGrp="1"/>
          </p:cNvSpPr>
          <p:nvPr>
            <p:ph type="title"/>
          </p:nvPr>
        </p:nvSpPr>
        <p:spPr>
          <a:xfrm>
            <a:off x="419699" y="2019618"/>
            <a:ext cx="10342086" cy="1325563"/>
          </a:xfrm>
        </p:spPr>
        <p:txBody>
          <a:bodyPr>
            <a:normAutofit/>
          </a:bodyPr>
          <a:lstStyle/>
          <a:p>
            <a:pPr algn="ctr"/>
            <a:r>
              <a:rPr lang="en-GB" sz="3600" dirty="0">
                <a:latin typeface="Arial" panose="020B0604020202020204" pitchFamily="34" charset="0"/>
                <a:cs typeface="Arial" panose="020B0604020202020204" pitchFamily="34" charset="0"/>
              </a:rPr>
              <a:t>Integrated Research and Innovation System (IRIS) </a:t>
            </a:r>
          </a:p>
        </p:txBody>
      </p:sp>
    </p:spTree>
    <p:extLst>
      <p:ext uri="{BB962C8B-B14F-4D97-AF65-F5344CB8AC3E}">
        <p14:creationId xmlns:p14="http://schemas.microsoft.com/office/powerpoint/2010/main" val="125551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
          <p:cNvSpPr txBox="1"/>
          <p:nvPr/>
        </p:nvSpPr>
        <p:spPr>
          <a:xfrm>
            <a:off x="175041" y="1069042"/>
            <a:ext cx="11841918" cy="1271567"/>
          </a:xfrm>
          <a:prstGeom prst="rect">
            <a:avLst/>
          </a:prstGeom>
          <a:noFill/>
          <a:ln>
            <a:noFill/>
          </a:ln>
        </p:spPr>
        <p:txBody>
          <a:bodyPr spcFirstLastPara="1" wrap="square" lIns="91431" tIns="45699" rIns="91431" bIns="45699" anchor="t" anchorCtr="0">
            <a:noAutofit/>
          </a:bodyPr>
          <a:lstStyle/>
          <a:p>
            <a:pPr algn="ctr" defTabSz="1219178">
              <a:lnSpc>
                <a:spcPct val="90000"/>
              </a:lnSpc>
              <a:spcBef>
                <a:spcPts val="1067"/>
              </a:spcBef>
              <a:buClr>
                <a:srgbClr val="173E71"/>
              </a:buClr>
              <a:buSzPts val="1800"/>
            </a:pPr>
            <a:r>
              <a:rPr lang="en-US" sz="3200" b="1" kern="0" dirty="0">
                <a:solidFill>
                  <a:srgbClr val="193E72"/>
                </a:solidFill>
                <a:latin typeface="Lato"/>
                <a:ea typeface="Lato"/>
                <a:cs typeface="Lato"/>
                <a:sym typeface="Lato"/>
              </a:rPr>
              <a:t>ICS Research Engagement Network Development </a:t>
            </a:r>
            <a:r>
              <a:rPr lang="en-US" sz="3200" b="1" kern="0" dirty="0" err="1">
                <a:solidFill>
                  <a:srgbClr val="193E72"/>
                </a:solidFill>
                <a:latin typeface="Lato"/>
                <a:ea typeface="Lato"/>
                <a:cs typeface="Lato"/>
                <a:sym typeface="Lato"/>
              </a:rPr>
              <a:t>Programme</a:t>
            </a:r>
            <a:r>
              <a:rPr lang="en-US" sz="3200" b="1" kern="0" dirty="0">
                <a:solidFill>
                  <a:srgbClr val="193E72"/>
                </a:solidFill>
                <a:latin typeface="Lato"/>
                <a:ea typeface="Lato"/>
                <a:cs typeface="Lato"/>
                <a:sym typeface="Lato"/>
              </a:rPr>
              <a:t> (ICS REND)</a:t>
            </a:r>
            <a:r>
              <a:rPr lang="en-US" sz="2400" b="1" kern="0" dirty="0">
                <a:solidFill>
                  <a:srgbClr val="193E72"/>
                </a:solidFill>
                <a:latin typeface="Lato"/>
                <a:ea typeface="Lato"/>
                <a:cs typeface="Lato"/>
                <a:sym typeface="Lato"/>
              </a:rPr>
              <a:t> </a:t>
            </a:r>
          </a:p>
          <a:p>
            <a:pPr marL="380992" indent="-380992" defTabSz="1219178">
              <a:lnSpc>
                <a:spcPct val="90000"/>
              </a:lnSpc>
              <a:spcBef>
                <a:spcPts val="1067"/>
              </a:spcBef>
              <a:buClr>
                <a:srgbClr val="173E71"/>
              </a:buClr>
              <a:buSzPts val="1800"/>
              <a:buFont typeface="Arial" panose="020B0604020202020204" pitchFamily="34" charset="0"/>
              <a:buChar char="•"/>
            </a:pPr>
            <a:r>
              <a:rPr lang="en-US" sz="2133" kern="0" dirty="0">
                <a:solidFill>
                  <a:srgbClr val="193E72"/>
                </a:solidFill>
                <a:latin typeface="Lato"/>
                <a:ea typeface="Lato"/>
                <a:cs typeface="Lato"/>
                <a:sym typeface="Lato"/>
              </a:rPr>
              <a:t>Collaborative  4-month project, funded by NHS England to help reduce health inequalities through increasing diversity in research engagement. </a:t>
            </a:r>
            <a:r>
              <a:rPr lang="en-US" sz="2133" kern="0" dirty="0">
                <a:solidFill>
                  <a:srgbClr val="173E71"/>
                </a:solidFill>
                <a:latin typeface="Lato"/>
                <a:ea typeface="Lato"/>
                <a:cs typeface="Lato"/>
                <a:sym typeface="Lato"/>
              </a:rPr>
              <a:t>Aligned to NHSE’s CORE20PLUS5 approach. </a:t>
            </a:r>
          </a:p>
          <a:p>
            <a:pPr marL="380992" indent="-380992" defTabSz="1219178">
              <a:lnSpc>
                <a:spcPct val="90000"/>
              </a:lnSpc>
              <a:spcBef>
                <a:spcPts val="1067"/>
              </a:spcBef>
              <a:buClr>
                <a:srgbClr val="173E71"/>
              </a:buClr>
              <a:buSzPts val="1800"/>
              <a:buFont typeface="Arial" panose="020B0604020202020204" pitchFamily="34" charset="0"/>
              <a:buChar char="•"/>
            </a:pPr>
            <a:r>
              <a:rPr lang="en-US" sz="2133" kern="0" dirty="0">
                <a:solidFill>
                  <a:srgbClr val="193E72"/>
                </a:solidFill>
                <a:latin typeface="Lato"/>
                <a:ea typeface="Lato"/>
                <a:cs typeface="Lato"/>
                <a:sym typeface="Lato"/>
              </a:rPr>
              <a:t>£100K awarded to two VCSEs within NWC, </a:t>
            </a:r>
            <a:r>
              <a:rPr lang="en-US" sz="2133" kern="0" dirty="0">
                <a:solidFill>
                  <a:srgbClr val="173E71"/>
                </a:solidFill>
                <a:latin typeface="Lato"/>
                <a:ea typeface="Lato"/>
                <a:cs typeface="Lato"/>
                <a:sym typeface="Lato"/>
              </a:rPr>
              <a:t>building capacity for communities to be engaged in future co-production of research by developing community research hubs in Liverpool and Morecambe Bay</a:t>
            </a:r>
          </a:p>
          <a:p>
            <a:pPr marL="380992" indent="-380992" defTabSz="1219178">
              <a:lnSpc>
                <a:spcPct val="90000"/>
              </a:lnSpc>
              <a:spcBef>
                <a:spcPts val="1067"/>
              </a:spcBef>
              <a:buClr>
                <a:srgbClr val="173E71"/>
              </a:buClr>
              <a:buSzPts val="1800"/>
              <a:buFont typeface="Arial" panose="020B0604020202020204" pitchFamily="34" charset="0"/>
              <a:buChar char="•"/>
            </a:pPr>
            <a:r>
              <a:rPr lang="en-US" sz="2133" kern="0" dirty="0">
                <a:solidFill>
                  <a:srgbClr val="173E71"/>
                </a:solidFill>
                <a:latin typeface="Lato"/>
                <a:ea typeface="Lato"/>
                <a:cs typeface="Lato"/>
                <a:sym typeface="Lato"/>
              </a:rPr>
              <a:t>Using NIHR existing </a:t>
            </a:r>
            <a:r>
              <a:rPr lang="en-US" sz="2133" kern="0" dirty="0" err="1">
                <a:solidFill>
                  <a:srgbClr val="173E71"/>
                </a:solidFill>
                <a:latin typeface="Lato"/>
                <a:ea typeface="Lato"/>
                <a:cs typeface="Lato"/>
                <a:sym typeface="Lato"/>
              </a:rPr>
              <a:t>programmes</a:t>
            </a:r>
            <a:r>
              <a:rPr lang="en-US" sz="2133" kern="0" dirty="0">
                <a:solidFill>
                  <a:srgbClr val="173E71"/>
                </a:solidFill>
                <a:latin typeface="Lato"/>
                <a:ea typeface="Lato"/>
                <a:cs typeface="Lato"/>
                <a:sym typeface="Lato"/>
              </a:rPr>
              <a:t> of community research engagement (e.g. CRN NWC Research Ready Communities and ARC NWC Community Research Engagement Network)</a:t>
            </a:r>
            <a:r>
              <a:rPr lang="en-US" sz="2133" kern="0" dirty="0">
                <a:solidFill>
                  <a:srgbClr val="000000"/>
                </a:solidFill>
                <a:latin typeface="Arial"/>
                <a:ea typeface="Lato"/>
                <a:cs typeface="Arial"/>
                <a:sym typeface="Arial"/>
              </a:rPr>
              <a:t> to </a:t>
            </a:r>
            <a:r>
              <a:rPr lang="en-US" sz="2133" kern="0" dirty="0">
                <a:solidFill>
                  <a:srgbClr val="173E71"/>
                </a:solidFill>
                <a:latin typeface="Arial"/>
                <a:ea typeface="Lato"/>
                <a:cs typeface="Arial"/>
                <a:sym typeface="Arial"/>
              </a:rPr>
              <a:t>develop </a:t>
            </a:r>
            <a:r>
              <a:rPr lang="en-US" sz="2133" kern="0" dirty="0">
                <a:solidFill>
                  <a:srgbClr val="173E71"/>
                </a:solidFill>
                <a:latin typeface="Lato"/>
                <a:ea typeface="Lato"/>
                <a:cs typeface="Lato"/>
                <a:sym typeface="Lato"/>
              </a:rPr>
              <a:t>a network of Community Research Champions, building capacity for future co-production of research and </a:t>
            </a:r>
            <a:r>
              <a:rPr lang="en-US" sz="2133" kern="0" dirty="0" err="1">
                <a:solidFill>
                  <a:srgbClr val="173E71"/>
                </a:solidFill>
                <a:latin typeface="Lato"/>
                <a:ea typeface="Lato"/>
                <a:cs typeface="Lato"/>
                <a:sym typeface="Lato"/>
              </a:rPr>
              <a:t>identifyng</a:t>
            </a:r>
            <a:r>
              <a:rPr lang="en-US" sz="2133" kern="0" dirty="0">
                <a:solidFill>
                  <a:srgbClr val="173E71"/>
                </a:solidFill>
                <a:latin typeface="Lato"/>
                <a:ea typeface="Lato"/>
                <a:cs typeface="Lato"/>
                <a:sym typeface="Lato"/>
              </a:rPr>
              <a:t> community research priorities.</a:t>
            </a:r>
          </a:p>
          <a:p>
            <a:pPr marL="380992" indent="-380992" defTabSz="1219178">
              <a:lnSpc>
                <a:spcPct val="90000"/>
              </a:lnSpc>
              <a:spcBef>
                <a:spcPts val="1067"/>
              </a:spcBef>
              <a:buClr>
                <a:srgbClr val="173E71"/>
              </a:buClr>
              <a:buSzPts val="1800"/>
              <a:buFont typeface="Arial" panose="020B0604020202020204" pitchFamily="34" charset="0"/>
              <a:buChar char="•"/>
            </a:pPr>
            <a:r>
              <a:rPr lang="en-US" sz="2133" kern="0" dirty="0">
                <a:solidFill>
                  <a:srgbClr val="173E71"/>
                </a:solidFill>
                <a:latin typeface="Lato"/>
                <a:ea typeface="Lato"/>
                <a:cs typeface="Lato"/>
                <a:sym typeface="Lato"/>
              </a:rPr>
              <a:t>A “kick start” approach in phase 1 – awaiting news on phase 2 funding.</a:t>
            </a:r>
            <a:endParaRPr lang="en-US" sz="2133" kern="0" dirty="0">
              <a:solidFill>
                <a:srgbClr val="193E72"/>
              </a:solidFill>
              <a:latin typeface="Lato"/>
              <a:ea typeface="Lato"/>
              <a:cs typeface="Lato"/>
              <a:sym typeface="Lato"/>
            </a:endParaRPr>
          </a:p>
          <a:p>
            <a:pPr marL="380992" indent="-380992" defTabSz="1219178">
              <a:lnSpc>
                <a:spcPct val="90000"/>
              </a:lnSpc>
              <a:spcBef>
                <a:spcPts val="1067"/>
              </a:spcBef>
              <a:buClr>
                <a:srgbClr val="173E71"/>
              </a:buClr>
              <a:buSzPts val="1800"/>
              <a:buFont typeface="Arial" panose="020B0604020202020204" pitchFamily="34" charset="0"/>
              <a:buChar char="•"/>
            </a:pPr>
            <a:endParaRPr lang="en-US" sz="2133" kern="0" dirty="0">
              <a:solidFill>
                <a:srgbClr val="173E71"/>
              </a:solidFill>
              <a:latin typeface="Lato"/>
              <a:ea typeface="Lato"/>
              <a:cs typeface="Lato"/>
              <a:sym typeface="Lato"/>
            </a:endParaRPr>
          </a:p>
          <a:p>
            <a:pPr marL="380992" indent="-380992" defTabSz="1219178">
              <a:lnSpc>
                <a:spcPct val="90000"/>
              </a:lnSpc>
              <a:spcBef>
                <a:spcPts val="1067"/>
              </a:spcBef>
              <a:buClr>
                <a:srgbClr val="173E71"/>
              </a:buClr>
              <a:buSzPts val="1800"/>
              <a:buFont typeface="Arial" panose="020B0604020202020204" pitchFamily="34" charset="0"/>
              <a:buChar char="•"/>
            </a:pPr>
            <a:endParaRPr lang="en-US" sz="2400" kern="0" dirty="0">
              <a:solidFill>
                <a:srgbClr val="193E72"/>
              </a:solidFill>
              <a:latin typeface="Lato"/>
              <a:ea typeface="Lato"/>
              <a:cs typeface="Lato"/>
              <a:sym typeface="Lato"/>
            </a:endParaRPr>
          </a:p>
        </p:txBody>
      </p:sp>
      <p:pic>
        <p:nvPicPr>
          <p:cNvPr id="74" name="Google Shape;74;p1" descr="Logo&#10;&#10;Description automatically generated"/>
          <p:cNvPicPr preferRelativeResize="0"/>
          <p:nvPr/>
        </p:nvPicPr>
        <p:blipFill rotWithShape="1">
          <a:blip r:embed="rId3">
            <a:alphaModFix/>
          </a:blip>
          <a:srcRect/>
          <a:stretch/>
        </p:blipFill>
        <p:spPr>
          <a:xfrm>
            <a:off x="7073536" y="-39522"/>
            <a:ext cx="1089894" cy="1183046"/>
          </a:xfrm>
          <a:prstGeom prst="rect">
            <a:avLst/>
          </a:prstGeom>
          <a:noFill/>
          <a:ln>
            <a:noFill/>
          </a:ln>
        </p:spPr>
      </p:pic>
      <p:pic>
        <p:nvPicPr>
          <p:cNvPr id="75" name="Google Shape;75;p1" descr="Logo&#10;&#10;Description automatically generated with low confidence"/>
          <p:cNvPicPr preferRelativeResize="0"/>
          <p:nvPr/>
        </p:nvPicPr>
        <p:blipFill rotWithShape="1">
          <a:blip r:embed="rId4">
            <a:alphaModFix/>
          </a:blip>
          <a:srcRect/>
          <a:stretch/>
        </p:blipFill>
        <p:spPr>
          <a:xfrm>
            <a:off x="3588176" y="-65461"/>
            <a:ext cx="2624598" cy="1134504"/>
          </a:xfrm>
          <a:prstGeom prst="rect">
            <a:avLst/>
          </a:prstGeom>
          <a:noFill/>
          <a:ln>
            <a:noFill/>
          </a:ln>
        </p:spPr>
      </p:pic>
      <p:pic>
        <p:nvPicPr>
          <p:cNvPr id="76" name="Google Shape;76;p1" descr="Text&#10;&#10;Description automatically generated"/>
          <p:cNvPicPr preferRelativeResize="0"/>
          <p:nvPr/>
        </p:nvPicPr>
        <p:blipFill rotWithShape="1">
          <a:blip r:embed="rId5">
            <a:alphaModFix/>
          </a:blip>
          <a:srcRect/>
          <a:stretch/>
        </p:blipFill>
        <p:spPr>
          <a:xfrm>
            <a:off x="9194995" y="46254"/>
            <a:ext cx="1790396" cy="1053173"/>
          </a:xfrm>
          <a:prstGeom prst="rect">
            <a:avLst/>
          </a:prstGeom>
          <a:noFill/>
          <a:ln>
            <a:noFill/>
          </a:ln>
        </p:spPr>
      </p:pic>
      <p:pic>
        <p:nvPicPr>
          <p:cNvPr id="77" name="Google Shape;77;p1" descr="A picture containing text&#10;&#10;Description automatically generated"/>
          <p:cNvPicPr preferRelativeResize="0"/>
          <p:nvPr/>
        </p:nvPicPr>
        <p:blipFill rotWithShape="1">
          <a:blip r:embed="rId6">
            <a:alphaModFix/>
          </a:blip>
          <a:srcRect/>
          <a:stretch/>
        </p:blipFill>
        <p:spPr>
          <a:xfrm>
            <a:off x="6824780" y="6190957"/>
            <a:ext cx="4770411" cy="666953"/>
          </a:xfrm>
          <a:prstGeom prst="rect">
            <a:avLst/>
          </a:prstGeom>
          <a:noFill/>
          <a:ln>
            <a:noFill/>
          </a:ln>
        </p:spPr>
      </p:pic>
      <p:pic>
        <p:nvPicPr>
          <p:cNvPr id="3" name="Picture 2" descr="A blue and white logo&#10;&#10;Description automatically generated with low confidence">
            <a:extLst>
              <a:ext uri="{FF2B5EF4-FFF2-40B4-BE49-F238E27FC236}">
                <a16:creationId xmlns:a16="http://schemas.microsoft.com/office/drawing/2014/main" id="{AF4EB77C-01F7-2AC7-4D51-C2B0E9BC3D68}"/>
              </a:ext>
            </a:extLst>
          </p:cNvPr>
          <p:cNvPicPr>
            <a:picLocks noChangeAspect="1"/>
          </p:cNvPicPr>
          <p:nvPr/>
        </p:nvPicPr>
        <p:blipFill>
          <a:blip r:embed="rId7"/>
          <a:stretch>
            <a:fillRect/>
          </a:stretch>
        </p:blipFill>
        <p:spPr>
          <a:xfrm>
            <a:off x="424073" y="146816"/>
            <a:ext cx="2866426" cy="709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E2E33962-1132-494D-A051-4A4EAEC52F1E}"/>
              </a:ext>
            </a:extLst>
          </p:cNvPr>
          <p:cNvPicPr>
            <a:picLocks noChangeAspect="1"/>
          </p:cNvPicPr>
          <p:nvPr/>
        </p:nvPicPr>
        <p:blipFill rotWithShape="1">
          <a:blip r:embed="rId3">
            <a:extLst>
              <a:ext uri="{28A0092B-C50C-407E-A947-70E740481C1C}">
                <a14:useLocalDpi xmlns:a14="http://schemas.microsoft.com/office/drawing/2010/main" val="0"/>
              </a:ext>
            </a:extLst>
          </a:blip>
          <a:srcRect l="10953"/>
          <a:stretch/>
        </p:blipFill>
        <p:spPr bwMode="auto">
          <a:xfrm>
            <a:off x="2282461" y="768906"/>
            <a:ext cx="4237051" cy="5441084"/>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F117981C-8B38-4C9C-B88B-A1D8C1D184E6}"/>
              </a:ext>
            </a:extLst>
          </p:cNvPr>
          <p:cNvPicPr>
            <a:picLocks noChangeAspect="1"/>
          </p:cNvPicPr>
          <p:nvPr/>
        </p:nvPicPr>
        <p:blipFill>
          <a:blip r:embed="rId4"/>
          <a:stretch>
            <a:fillRect/>
          </a:stretch>
        </p:blipFill>
        <p:spPr>
          <a:xfrm>
            <a:off x="9148285" y="1"/>
            <a:ext cx="3043715" cy="153781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26729E9B-366F-4FF4-9E24-AA7FF49B89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17107" y="181207"/>
            <a:ext cx="2743200" cy="1066800"/>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E8E4D2ED-0F37-497E-BF34-0CE9B47AF1AB}"/>
              </a:ext>
            </a:extLst>
          </p:cNvPr>
          <p:cNvPicPr>
            <a:picLocks noChangeAspect="1"/>
          </p:cNvPicPr>
          <p:nvPr/>
        </p:nvPicPr>
        <p:blipFill>
          <a:blip r:embed="rId4"/>
          <a:stretch>
            <a:fillRect/>
          </a:stretch>
        </p:blipFill>
        <p:spPr>
          <a:xfrm>
            <a:off x="9022080" y="25667"/>
            <a:ext cx="3169920" cy="1601576"/>
          </a:xfrm>
          <a:prstGeom prst="rect">
            <a:avLst/>
          </a:prstGeom>
        </p:spPr>
      </p:pic>
      <p:sp>
        <p:nvSpPr>
          <p:cNvPr id="2" name="TextBox 1">
            <a:extLst>
              <a:ext uri="{FF2B5EF4-FFF2-40B4-BE49-F238E27FC236}">
                <a16:creationId xmlns:a16="http://schemas.microsoft.com/office/drawing/2014/main" id="{58F2AAF6-A071-4701-BEBF-7DC9C2F9F653}"/>
              </a:ext>
            </a:extLst>
          </p:cNvPr>
          <p:cNvSpPr txBox="1"/>
          <p:nvPr/>
        </p:nvSpPr>
        <p:spPr>
          <a:xfrm>
            <a:off x="7060277" y="2292802"/>
            <a:ext cx="4908713" cy="4319196"/>
          </a:xfrm>
          <a:prstGeom prst="rect">
            <a:avLst/>
          </a:prstGeom>
          <a:noFill/>
        </p:spPr>
        <p:txBody>
          <a:bodyPr wrap="square" rtlCol="0">
            <a:spAutoFit/>
          </a:bodyPr>
          <a:lstStyle/>
          <a:p>
            <a:pPr marL="380990" indent="-380990" defTabSz="1219170">
              <a:buClr>
                <a:srgbClr val="000000"/>
              </a:buClr>
              <a:buFont typeface="Arial" panose="020B0604020202020204" pitchFamily="34" charset="0"/>
              <a:buChar char="•"/>
            </a:pPr>
            <a:r>
              <a:rPr lang="en-GB" sz="3200" kern="0" dirty="0">
                <a:solidFill>
                  <a:srgbClr val="000000"/>
                </a:solidFill>
                <a:latin typeface="Arial" panose="020B0604020202020204" pitchFamily="34" charset="0"/>
                <a:cs typeface="Arial" panose="020B0604020202020204" pitchFamily="34" charset="0"/>
                <a:sym typeface="Arial"/>
              </a:rPr>
              <a:t>9 Local Authorities</a:t>
            </a:r>
          </a:p>
          <a:p>
            <a:pPr marL="380990" indent="-380990" defTabSz="1219170">
              <a:buClr>
                <a:srgbClr val="000000"/>
              </a:buClr>
              <a:buFont typeface="Arial" panose="020B0604020202020204" pitchFamily="34" charset="0"/>
              <a:buChar char="•"/>
            </a:pPr>
            <a:r>
              <a:rPr lang="en-GB" sz="3200" kern="0" dirty="0">
                <a:solidFill>
                  <a:srgbClr val="000000"/>
                </a:solidFill>
                <a:latin typeface="Arial" panose="020B0604020202020204" pitchFamily="34" charset="0"/>
                <a:cs typeface="Arial" panose="020B0604020202020204" pitchFamily="34" charset="0"/>
                <a:sym typeface="Arial"/>
              </a:rPr>
              <a:t>18 Trusts (inc. NWAS)</a:t>
            </a:r>
          </a:p>
          <a:p>
            <a:pPr marL="380990" indent="-380990" defTabSz="1219170">
              <a:buClr>
                <a:srgbClr val="000000"/>
              </a:buClr>
              <a:buFont typeface="Arial" panose="020B0604020202020204" pitchFamily="34" charset="0"/>
              <a:buChar char="•"/>
            </a:pPr>
            <a:r>
              <a:rPr lang="en-GB" sz="3200" kern="0" dirty="0">
                <a:solidFill>
                  <a:srgbClr val="000000"/>
                </a:solidFill>
                <a:latin typeface="Arial" panose="020B0604020202020204" pitchFamily="34" charset="0"/>
                <a:cs typeface="Arial" panose="020B0604020202020204" pitchFamily="34" charset="0"/>
                <a:sym typeface="Arial"/>
              </a:rPr>
              <a:t>2 provider collaboratives</a:t>
            </a:r>
          </a:p>
          <a:p>
            <a:pPr marL="380990" indent="-380990" defTabSz="1219170">
              <a:buClr>
                <a:srgbClr val="000000"/>
              </a:buClr>
              <a:buFont typeface="Arial" panose="020B0604020202020204" pitchFamily="34" charset="0"/>
              <a:buChar char="•"/>
            </a:pPr>
            <a:r>
              <a:rPr lang="en-GB" sz="3200" kern="0" dirty="0">
                <a:solidFill>
                  <a:srgbClr val="000000"/>
                </a:solidFill>
                <a:latin typeface="Arial" panose="020B0604020202020204" pitchFamily="34" charset="0"/>
                <a:cs typeface="Arial" panose="020B0604020202020204" pitchFamily="34" charset="0"/>
                <a:sym typeface="Arial"/>
              </a:rPr>
              <a:t>51 Primary Care Networks</a:t>
            </a:r>
          </a:p>
          <a:p>
            <a:pPr marL="380990" indent="-380990" defTabSz="1219170">
              <a:buClr>
                <a:srgbClr val="000000"/>
              </a:buClr>
              <a:buFont typeface="Arial" panose="020B0604020202020204" pitchFamily="34" charset="0"/>
              <a:buChar char="•"/>
            </a:pPr>
            <a:r>
              <a:rPr lang="en-GB" sz="3200" kern="0" dirty="0">
                <a:solidFill>
                  <a:srgbClr val="000000"/>
                </a:solidFill>
                <a:latin typeface="Arial" panose="020B0604020202020204" pitchFamily="34" charset="0"/>
                <a:cs typeface="Arial" panose="020B0604020202020204" pitchFamily="34" charset="0"/>
                <a:sym typeface="Arial"/>
              </a:rPr>
              <a:t>350 GP practices</a:t>
            </a:r>
          </a:p>
          <a:p>
            <a:pPr marL="380990" indent="-380990" defTabSz="1219170">
              <a:buClr>
                <a:srgbClr val="000000"/>
              </a:buClr>
              <a:buFont typeface="Arial" panose="020B0604020202020204" pitchFamily="34" charset="0"/>
              <a:buChar char="•"/>
            </a:pPr>
            <a:r>
              <a:rPr lang="en-GB" sz="3200" kern="0" dirty="0">
                <a:solidFill>
                  <a:srgbClr val="000000"/>
                </a:solidFill>
                <a:latin typeface="Arial" panose="020B0604020202020204" pitchFamily="34" charset="0"/>
                <a:cs typeface="Arial" panose="020B0604020202020204" pitchFamily="34" charset="0"/>
                <a:sym typeface="Arial"/>
              </a:rPr>
              <a:t>1300 care homes</a:t>
            </a:r>
          </a:p>
          <a:p>
            <a:pPr defTabSz="1219170">
              <a:buClr>
                <a:srgbClr val="000000"/>
              </a:buClr>
            </a:pPr>
            <a:endParaRPr lang="en-GB" sz="1867" kern="0" dirty="0">
              <a:solidFill>
                <a:srgbClr val="000000"/>
              </a:solidFill>
              <a:latin typeface="Arial"/>
              <a:cs typeface="Arial"/>
              <a:sym typeface="Arial"/>
            </a:endParaRPr>
          </a:p>
        </p:txBody>
      </p:sp>
    </p:spTree>
    <p:extLst>
      <p:ext uri="{BB962C8B-B14F-4D97-AF65-F5344CB8AC3E}">
        <p14:creationId xmlns:p14="http://schemas.microsoft.com/office/powerpoint/2010/main" val="220306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2077-5B5A-6356-280F-633ED19C0117}"/>
              </a:ext>
            </a:extLst>
          </p:cNvPr>
          <p:cNvSpPr>
            <a:spLocks noGrp="1"/>
          </p:cNvSpPr>
          <p:nvPr>
            <p:ph type="title"/>
          </p:nvPr>
        </p:nvSpPr>
        <p:spPr>
          <a:xfrm>
            <a:off x="566023" y="653246"/>
            <a:ext cx="11016647" cy="607693"/>
          </a:xfrm>
        </p:spPr>
        <p:txBody>
          <a:bodyPr/>
          <a:lstStyle/>
          <a:p>
            <a:r>
              <a:rPr lang="en-GB" b="1" dirty="0"/>
              <a:t>In 2022 …</a:t>
            </a:r>
          </a:p>
        </p:txBody>
      </p:sp>
      <p:sp>
        <p:nvSpPr>
          <p:cNvPr id="3" name="Content Placeholder 2">
            <a:extLst>
              <a:ext uri="{FF2B5EF4-FFF2-40B4-BE49-F238E27FC236}">
                <a16:creationId xmlns:a16="http://schemas.microsoft.com/office/drawing/2014/main" id="{359F0649-E1B6-1A7F-11F0-EBC0E10C0E62}"/>
              </a:ext>
            </a:extLst>
          </p:cNvPr>
          <p:cNvSpPr>
            <a:spLocks noGrp="1"/>
          </p:cNvSpPr>
          <p:nvPr>
            <p:ph sz="quarter" idx="10"/>
          </p:nvPr>
        </p:nvSpPr>
        <p:spPr>
          <a:xfrm>
            <a:off x="665651" y="1408172"/>
            <a:ext cx="7590521" cy="3802249"/>
          </a:xfrm>
        </p:spPr>
        <p:txBody>
          <a:bodyPr vert="horz" lIns="0" tIns="0" rIns="0" bIns="0" anchor="t"/>
          <a:lstStyle/>
          <a:p>
            <a:pPr>
              <a:lnSpc>
                <a:spcPct val="100000"/>
              </a:lnSpc>
              <a:buFont typeface="Arial" panose="020B0604020202020204" pitchFamily="34" charset="0"/>
              <a:buChar char="•"/>
            </a:pPr>
            <a:r>
              <a:rPr lang="en-GB" sz="1633" dirty="0">
                <a:solidFill>
                  <a:schemeClr val="tx1"/>
                </a:solidFill>
              </a:rPr>
              <a:t>All Together Fairer officially launched May 2022 with a </a:t>
            </a:r>
            <a:r>
              <a:rPr lang="en-GB" sz="1633" b="1" dirty="0">
                <a:solidFill>
                  <a:schemeClr val="tx1"/>
                </a:solidFill>
              </a:rPr>
              <a:t>keynote address </a:t>
            </a:r>
            <a:r>
              <a:rPr lang="en-GB" sz="1633" dirty="0">
                <a:solidFill>
                  <a:schemeClr val="tx1"/>
                </a:solidFill>
              </a:rPr>
              <a:t>from Sir Michael and exclusive coverage in </a:t>
            </a:r>
            <a:r>
              <a:rPr lang="en-GB" sz="1633" b="1" dirty="0">
                <a:solidFill>
                  <a:schemeClr val="tx1"/>
                </a:solidFill>
              </a:rPr>
              <a:t>BBC Newsnight </a:t>
            </a:r>
          </a:p>
          <a:p>
            <a:pPr>
              <a:lnSpc>
                <a:spcPct val="100000"/>
              </a:lnSpc>
              <a:buFont typeface="Arial" panose="020B0604020202020204" pitchFamily="34" charset="0"/>
              <a:buChar char="•"/>
            </a:pPr>
            <a:r>
              <a:rPr lang="en-GB" sz="1633" dirty="0">
                <a:solidFill>
                  <a:schemeClr val="tx1"/>
                </a:solidFill>
              </a:rPr>
              <a:t>We knew we were </a:t>
            </a:r>
            <a:r>
              <a:rPr lang="en-GB" sz="1633" b="1" dirty="0">
                <a:solidFill>
                  <a:schemeClr val="tx1"/>
                </a:solidFill>
              </a:rPr>
              <a:t>doing something different;</a:t>
            </a:r>
            <a:r>
              <a:rPr lang="en-GB" sz="1633" dirty="0">
                <a:solidFill>
                  <a:schemeClr val="tx1"/>
                </a:solidFill>
              </a:rPr>
              <a:t> </a:t>
            </a:r>
          </a:p>
          <a:p>
            <a:pPr lvl="1">
              <a:lnSpc>
                <a:spcPct val="100000"/>
              </a:lnSpc>
              <a:buFont typeface="Arial" panose="020B0604020202020204" pitchFamily="34" charset="0"/>
              <a:buChar char="•"/>
            </a:pPr>
            <a:r>
              <a:rPr lang="en-GB" sz="1633" dirty="0">
                <a:solidFill>
                  <a:schemeClr val="tx1"/>
                </a:solidFill>
              </a:rPr>
              <a:t>All Together Fairer deliberately and specifically focuses on the social determinants of health - the social, economic and environmental conditions in which people are born, grow, live, work and age</a:t>
            </a:r>
          </a:p>
          <a:p>
            <a:pPr lvl="1">
              <a:lnSpc>
                <a:spcPct val="100000"/>
              </a:lnSpc>
              <a:buFont typeface="Arial" panose="020B0604020202020204" pitchFamily="34" charset="0"/>
              <a:buChar char="•"/>
            </a:pPr>
            <a:r>
              <a:rPr lang="en-GB" sz="1633" dirty="0">
                <a:solidFill>
                  <a:schemeClr val="tx1"/>
                </a:solidFill>
              </a:rPr>
              <a:t>Shifting to a social determinants of health approach means taking action on the drivers of ill health as well as treating ill health when it is presented in healthcare settings recognising that it is almost impossible to live healthily when in poverty</a:t>
            </a:r>
          </a:p>
          <a:p>
            <a:pPr>
              <a:lnSpc>
                <a:spcPct val="100000"/>
              </a:lnSpc>
              <a:buFont typeface="Arial" panose="020B0604020202020204" pitchFamily="34" charset="0"/>
              <a:buChar char="•"/>
            </a:pPr>
            <a:r>
              <a:rPr lang="en-GB" sz="1633" dirty="0">
                <a:solidFill>
                  <a:schemeClr val="tx1"/>
                </a:solidFill>
              </a:rPr>
              <a:t>Since then, our fantastic group of local All Together Fairer Leads have been </a:t>
            </a:r>
            <a:r>
              <a:rPr lang="en-GB" sz="1633" b="1" dirty="0">
                <a:solidFill>
                  <a:schemeClr val="tx1"/>
                </a:solidFill>
              </a:rPr>
              <a:t>working in their local authority area and as one team </a:t>
            </a:r>
            <a:r>
              <a:rPr lang="en-GB" sz="1633" dirty="0">
                <a:solidFill>
                  <a:schemeClr val="tx1"/>
                </a:solidFill>
              </a:rPr>
              <a:t>to implement the Programme and the recommendations in the report, supported by the Champs Team </a:t>
            </a:r>
          </a:p>
        </p:txBody>
      </p:sp>
      <p:pic>
        <p:nvPicPr>
          <p:cNvPr id="4" name="Picture 3" descr="A picture containing text, sign&#10;&#10;Description automatically generated">
            <a:extLst>
              <a:ext uri="{FF2B5EF4-FFF2-40B4-BE49-F238E27FC236}">
                <a16:creationId xmlns:a16="http://schemas.microsoft.com/office/drawing/2014/main" id="{54F56842-DD0D-FF9B-10B5-96476C296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900" y="5724598"/>
            <a:ext cx="1275299" cy="960316"/>
          </a:xfrm>
          <a:prstGeom prst="rect">
            <a:avLst/>
          </a:prstGeom>
        </p:spPr>
      </p:pic>
      <p:pic>
        <p:nvPicPr>
          <p:cNvPr id="5" name="Content Placeholder 3">
            <a:extLst>
              <a:ext uri="{FF2B5EF4-FFF2-40B4-BE49-F238E27FC236}">
                <a16:creationId xmlns:a16="http://schemas.microsoft.com/office/drawing/2014/main" id="{055A57C3-BCA7-5DEF-402E-A05B028633E9}"/>
              </a:ext>
            </a:extLst>
          </p:cNvPr>
          <p:cNvPicPr>
            <a:picLocks noChangeAspect="1"/>
          </p:cNvPicPr>
          <p:nvPr/>
        </p:nvPicPr>
        <p:blipFill>
          <a:blip r:embed="rId4"/>
          <a:stretch>
            <a:fillRect/>
          </a:stretch>
        </p:blipFill>
        <p:spPr>
          <a:xfrm>
            <a:off x="8762381" y="896663"/>
            <a:ext cx="3095164" cy="4195190"/>
          </a:xfrm>
          <a:prstGeom prst="rect">
            <a:avLst/>
          </a:prstGeom>
        </p:spPr>
      </p:pic>
    </p:spTree>
    <p:extLst>
      <p:ext uri="{BB962C8B-B14F-4D97-AF65-F5344CB8AC3E}">
        <p14:creationId xmlns:p14="http://schemas.microsoft.com/office/powerpoint/2010/main" val="320110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73269E-AAC4-7994-2378-8D142CC51864}"/>
              </a:ext>
            </a:extLst>
          </p:cNvPr>
          <p:cNvPicPr>
            <a:picLocks noChangeAspect="1"/>
          </p:cNvPicPr>
          <p:nvPr/>
        </p:nvPicPr>
        <p:blipFill>
          <a:blip r:embed="rId2"/>
          <a:stretch>
            <a:fillRect/>
          </a:stretch>
        </p:blipFill>
        <p:spPr>
          <a:xfrm>
            <a:off x="904806" y="435604"/>
            <a:ext cx="10382388" cy="5986791"/>
          </a:xfrm>
          <a:prstGeom prst="rect">
            <a:avLst/>
          </a:prstGeom>
        </p:spPr>
      </p:pic>
    </p:spTree>
    <p:extLst>
      <p:ext uri="{BB962C8B-B14F-4D97-AF65-F5344CB8AC3E}">
        <p14:creationId xmlns:p14="http://schemas.microsoft.com/office/powerpoint/2010/main" val="131105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A5DB-E05B-A4DB-0773-B104E2EF31B1}"/>
              </a:ext>
            </a:extLst>
          </p:cNvPr>
          <p:cNvSpPr>
            <a:spLocks noGrp="1"/>
          </p:cNvSpPr>
          <p:nvPr>
            <p:ph type="title"/>
          </p:nvPr>
        </p:nvSpPr>
        <p:spPr>
          <a:xfrm>
            <a:off x="609331" y="653246"/>
            <a:ext cx="11016647" cy="1142009"/>
          </a:xfrm>
        </p:spPr>
        <p:txBody>
          <a:bodyPr/>
          <a:lstStyle/>
          <a:p>
            <a:r>
              <a:rPr lang="en-GB" b="1" dirty="0"/>
              <a:t>Implementing the recommendations</a:t>
            </a:r>
          </a:p>
        </p:txBody>
      </p:sp>
      <p:sp>
        <p:nvSpPr>
          <p:cNvPr id="3" name="Content Placeholder 2">
            <a:extLst>
              <a:ext uri="{FF2B5EF4-FFF2-40B4-BE49-F238E27FC236}">
                <a16:creationId xmlns:a16="http://schemas.microsoft.com/office/drawing/2014/main" id="{8A9E928F-EE06-772C-D3DE-7B2F8366E70D}"/>
              </a:ext>
            </a:extLst>
          </p:cNvPr>
          <p:cNvSpPr>
            <a:spLocks noGrp="1"/>
          </p:cNvSpPr>
          <p:nvPr>
            <p:ph sz="quarter" idx="10"/>
          </p:nvPr>
        </p:nvSpPr>
        <p:spPr>
          <a:xfrm>
            <a:off x="566023" y="1515686"/>
            <a:ext cx="11016647" cy="4201766"/>
          </a:xfrm>
        </p:spPr>
        <p:txBody>
          <a:bodyPr vert="horz" lIns="0" tIns="0" rIns="0" bIns="0" anchor="t"/>
          <a:lstStyle/>
          <a:p>
            <a:pPr>
              <a:buFont typeface="Arial" panose="020B0604020202020204" pitchFamily="34" charset="0"/>
              <a:buChar char="•"/>
            </a:pPr>
            <a:r>
              <a:rPr lang="en-GB" sz="2177" kern="1200" dirty="0">
                <a:solidFill>
                  <a:schemeClr val="tx1"/>
                </a:solidFill>
                <a:cs typeface="Calibri"/>
              </a:rPr>
              <a:t>The IHE All Together Fairer Report is </a:t>
            </a:r>
            <a:r>
              <a:rPr lang="en-GB" sz="2177" b="1" kern="1200" dirty="0">
                <a:solidFill>
                  <a:schemeClr val="tx1"/>
                </a:solidFill>
                <a:cs typeface="Calibri"/>
              </a:rPr>
              <a:t>extensive and comprehensive</a:t>
            </a:r>
            <a:r>
              <a:rPr lang="en-GB" sz="2177" kern="1200" dirty="0">
                <a:solidFill>
                  <a:schemeClr val="tx1"/>
                </a:solidFill>
                <a:cs typeface="Calibri"/>
              </a:rPr>
              <a:t>. It is </a:t>
            </a:r>
            <a:r>
              <a:rPr lang="en-GB" sz="2177" b="1" kern="1200" dirty="0">
                <a:solidFill>
                  <a:schemeClr val="tx1"/>
                </a:solidFill>
                <a:cs typeface="Calibri"/>
              </a:rPr>
              <a:t>ground-breaking</a:t>
            </a:r>
            <a:r>
              <a:rPr lang="en-GB" sz="2177" kern="1200" dirty="0">
                <a:solidFill>
                  <a:schemeClr val="tx1"/>
                </a:solidFill>
                <a:cs typeface="Calibri"/>
              </a:rPr>
              <a:t> in setting the agenda on health inequalities for Cheshire and Merseyside. </a:t>
            </a:r>
            <a:endParaRPr lang="en-GB" sz="2177" kern="1200" dirty="0">
              <a:solidFill>
                <a:schemeClr val="tx1"/>
              </a:solidFill>
              <a:latin typeface="Arial" charset="0"/>
            </a:endParaRPr>
          </a:p>
          <a:p>
            <a:pPr>
              <a:buFont typeface="Arial" panose="020B0604020202020204" pitchFamily="34" charset="0"/>
              <a:buChar char="•"/>
            </a:pPr>
            <a:r>
              <a:rPr lang="en-GB" sz="2177" kern="1200" dirty="0">
                <a:solidFill>
                  <a:schemeClr val="tx1"/>
                </a:solidFill>
                <a:cs typeface="Calibri"/>
              </a:rPr>
              <a:t>A key point in all the IHE reports is that </a:t>
            </a:r>
            <a:r>
              <a:rPr lang="en-GB" sz="2177" b="1" kern="1200" dirty="0">
                <a:solidFill>
                  <a:schemeClr val="tx1"/>
                </a:solidFill>
                <a:cs typeface="Calibri"/>
              </a:rPr>
              <a:t>action is required across all the recommended areas</a:t>
            </a:r>
            <a:r>
              <a:rPr lang="en-GB" sz="2177" kern="1200" dirty="0">
                <a:solidFill>
                  <a:schemeClr val="tx1"/>
                </a:solidFill>
                <a:cs typeface="Calibri"/>
              </a:rPr>
              <a:t>. There is no one thing that will reduce inequality in health; health equity in all policies is the key.</a:t>
            </a:r>
          </a:p>
          <a:p>
            <a:pPr>
              <a:buFont typeface="Arial" panose="020B0604020202020204" pitchFamily="34" charset="0"/>
              <a:buChar char="•"/>
            </a:pPr>
            <a:r>
              <a:rPr lang="en-GB" sz="2177" kern="1200" dirty="0">
                <a:solidFill>
                  <a:schemeClr val="tx1"/>
                </a:solidFill>
                <a:cs typeface="Calibri"/>
              </a:rPr>
              <a:t>Important we make this extensive programme feel doable and not impossible, accessible and not overwhelming and </a:t>
            </a:r>
            <a:r>
              <a:rPr lang="en-GB" sz="2177" b="1" kern="1200" dirty="0">
                <a:solidFill>
                  <a:schemeClr val="tx1"/>
                </a:solidFill>
                <a:cs typeface="Calibri"/>
              </a:rPr>
              <a:t>enabling of action.</a:t>
            </a:r>
          </a:p>
          <a:p>
            <a:pPr>
              <a:buFont typeface="Arial" panose="020B0604020202020204" pitchFamily="34" charset="0"/>
              <a:buChar char="•"/>
            </a:pPr>
            <a:r>
              <a:rPr lang="en-GB" sz="2177" kern="1200" dirty="0">
                <a:solidFill>
                  <a:schemeClr val="tx1"/>
                </a:solidFill>
                <a:cs typeface="Calibri"/>
              </a:rPr>
              <a:t>The establishment of a </a:t>
            </a:r>
            <a:r>
              <a:rPr lang="en-GB" sz="2177" b="1" kern="1200" dirty="0">
                <a:solidFill>
                  <a:schemeClr val="tx1"/>
                </a:solidFill>
                <a:cs typeface="Calibri"/>
              </a:rPr>
              <a:t>Beacon indicator set</a:t>
            </a:r>
            <a:r>
              <a:rPr lang="en-GB" sz="2177" kern="1200" dirty="0">
                <a:solidFill>
                  <a:schemeClr val="tx1"/>
                </a:solidFill>
                <a:cs typeface="Calibri"/>
              </a:rPr>
              <a:t> is helping us to monitor progress and the result of extensive engagement across the sub region and the dashboard is now live on the CIPHA website</a:t>
            </a:r>
          </a:p>
          <a:p>
            <a:pPr marL="0" indent="0"/>
            <a:endParaRPr lang="en-GB" b="1" kern="1200" dirty="0">
              <a:solidFill>
                <a:srgbClr val="000000"/>
              </a:solidFill>
              <a:latin typeface="Arial" charset="0"/>
            </a:endParaRPr>
          </a:p>
          <a:p>
            <a:pPr>
              <a:buFont typeface="Arial" panose="020B0604020202020204" pitchFamily="34" charset="0"/>
              <a:buChar char="•"/>
            </a:pPr>
            <a:endParaRPr lang="en-GB" b="1" kern="1200" dirty="0">
              <a:solidFill>
                <a:srgbClr val="000000"/>
              </a:solidFill>
              <a:latin typeface="Arial" charset="0"/>
            </a:endParaRPr>
          </a:p>
          <a:p>
            <a:endParaRPr lang="en-GB" dirty="0"/>
          </a:p>
        </p:txBody>
      </p:sp>
      <p:pic>
        <p:nvPicPr>
          <p:cNvPr id="4" name="Picture 3" descr="A picture containing text, sign&#10;&#10;Description automatically generated">
            <a:extLst>
              <a:ext uri="{FF2B5EF4-FFF2-40B4-BE49-F238E27FC236}">
                <a16:creationId xmlns:a16="http://schemas.microsoft.com/office/drawing/2014/main" id="{FBB3C991-2DD8-0FEB-4E04-FC61871EC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900" y="5724598"/>
            <a:ext cx="1275299" cy="960316"/>
          </a:xfrm>
          <a:prstGeom prst="rect">
            <a:avLst/>
          </a:prstGeom>
        </p:spPr>
      </p:pic>
    </p:spTree>
    <p:extLst>
      <p:ext uri="{BB962C8B-B14F-4D97-AF65-F5344CB8AC3E}">
        <p14:creationId xmlns:p14="http://schemas.microsoft.com/office/powerpoint/2010/main" val="189434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C5A1-2389-174A-795D-257DFBEC78BF}"/>
              </a:ext>
            </a:extLst>
          </p:cNvPr>
          <p:cNvSpPr>
            <a:spLocks noGrp="1"/>
          </p:cNvSpPr>
          <p:nvPr>
            <p:ph type="title"/>
          </p:nvPr>
        </p:nvSpPr>
        <p:spPr/>
        <p:txBody>
          <a:bodyPr vert="horz" lIns="0" tIns="0" rIns="0" bIns="0" anchor="t"/>
          <a:lstStyle/>
          <a:p>
            <a:r>
              <a:rPr lang="en-GB" b="1">
                <a:cs typeface="Calibri"/>
              </a:rPr>
              <a:t>Key themes  </a:t>
            </a:r>
          </a:p>
        </p:txBody>
      </p:sp>
      <p:sp>
        <p:nvSpPr>
          <p:cNvPr id="3" name="Content Placeholder 2">
            <a:extLst>
              <a:ext uri="{FF2B5EF4-FFF2-40B4-BE49-F238E27FC236}">
                <a16:creationId xmlns:a16="http://schemas.microsoft.com/office/drawing/2014/main" id="{AC86FAB5-9A3F-D37C-8A59-DA945A659D16}"/>
              </a:ext>
            </a:extLst>
          </p:cNvPr>
          <p:cNvSpPr>
            <a:spLocks noGrp="1"/>
          </p:cNvSpPr>
          <p:nvPr>
            <p:ph sz="quarter" idx="10"/>
          </p:nvPr>
        </p:nvSpPr>
        <p:spPr>
          <a:xfrm>
            <a:off x="566023" y="1403999"/>
            <a:ext cx="11016647" cy="3919358"/>
          </a:xfrm>
        </p:spPr>
        <p:txBody>
          <a:bodyPr/>
          <a:lstStyle/>
          <a:p>
            <a:pPr marL="414772" indent="-414772">
              <a:buFont typeface="+mj-lt"/>
              <a:buAutoNum type="arabicPeriod"/>
              <a:defRPr/>
            </a:pPr>
            <a:r>
              <a:rPr lang="en-GB" sz="1814">
                <a:solidFill>
                  <a:srgbClr val="000000"/>
                </a:solidFill>
                <a:ea typeface="Hiragino Kaku Gothic ProN W3"/>
              </a:rPr>
              <a:t>Give every child the </a:t>
            </a:r>
            <a:r>
              <a:rPr lang="en-GB" sz="1814" b="1">
                <a:solidFill>
                  <a:srgbClr val="000000"/>
                </a:solidFill>
                <a:ea typeface="Hiragino Kaku Gothic ProN W3"/>
              </a:rPr>
              <a:t>best start in life</a:t>
            </a:r>
          </a:p>
          <a:p>
            <a:pPr marL="414772" indent="-414772">
              <a:buFont typeface="+mj-lt"/>
              <a:buAutoNum type="arabicPeriod"/>
              <a:defRPr/>
            </a:pPr>
            <a:r>
              <a:rPr lang="en-GB" sz="1814">
                <a:solidFill>
                  <a:srgbClr val="000000"/>
                </a:solidFill>
                <a:ea typeface="Hiragino Kaku Gothic ProN W3"/>
              </a:rPr>
              <a:t>Enable all children, young people and adults to </a:t>
            </a:r>
            <a:r>
              <a:rPr lang="en-GB" sz="1814" b="1">
                <a:solidFill>
                  <a:srgbClr val="000000"/>
                </a:solidFill>
                <a:ea typeface="Hiragino Kaku Gothic ProN W3"/>
              </a:rPr>
              <a:t>maximise their capabilities </a:t>
            </a:r>
            <a:r>
              <a:rPr lang="en-GB" sz="1814">
                <a:solidFill>
                  <a:srgbClr val="000000"/>
                </a:solidFill>
                <a:ea typeface="Hiragino Kaku Gothic ProN W3"/>
              </a:rPr>
              <a:t>and have control over their lives</a:t>
            </a:r>
          </a:p>
          <a:p>
            <a:pPr marL="414772" indent="-414772">
              <a:buFont typeface="+mj-lt"/>
              <a:buAutoNum type="arabicPeriod"/>
              <a:defRPr/>
            </a:pPr>
            <a:r>
              <a:rPr lang="en-GB" sz="1814">
                <a:solidFill>
                  <a:srgbClr val="000000"/>
                </a:solidFill>
                <a:ea typeface="Hiragino Kaku Gothic ProN W3"/>
              </a:rPr>
              <a:t>Create </a:t>
            </a:r>
            <a:r>
              <a:rPr lang="en-GB" sz="1814" b="1">
                <a:solidFill>
                  <a:srgbClr val="000000"/>
                </a:solidFill>
                <a:ea typeface="Hiragino Kaku Gothic ProN W3"/>
              </a:rPr>
              <a:t>fair employment </a:t>
            </a:r>
            <a:r>
              <a:rPr lang="en-GB" sz="1814">
                <a:solidFill>
                  <a:srgbClr val="000000"/>
                </a:solidFill>
                <a:ea typeface="Hiragino Kaku Gothic ProN W3"/>
              </a:rPr>
              <a:t>and good work for all</a:t>
            </a:r>
          </a:p>
          <a:p>
            <a:pPr marL="414772" indent="-414772">
              <a:buFont typeface="+mj-lt"/>
              <a:buAutoNum type="arabicPeriod"/>
              <a:defRPr/>
            </a:pPr>
            <a:r>
              <a:rPr lang="en-GB" sz="1814">
                <a:solidFill>
                  <a:srgbClr val="000000"/>
                </a:solidFill>
                <a:ea typeface="Hiragino Kaku Gothic ProN W3"/>
              </a:rPr>
              <a:t>Ensure a </a:t>
            </a:r>
            <a:r>
              <a:rPr lang="en-GB" sz="1814" b="1">
                <a:solidFill>
                  <a:srgbClr val="000000"/>
                </a:solidFill>
                <a:ea typeface="Hiragino Kaku Gothic ProN W3"/>
              </a:rPr>
              <a:t>healthy standard of living</a:t>
            </a:r>
            <a:r>
              <a:rPr lang="en-GB" sz="1814">
                <a:solidFill>
                  <a:srgbClr val="000000"/>
                </a:solidFill>
                <a:ea typeface="Hiragino Kaku Gothic ProN W3"/>
              </a:rPr>
              <a:t> for all</a:t>
            </a:r>
          </a:p>
          <a:p>
            <a:pPr marL="414772" indent="-414772">
              <a:buFont typeface="+mj-lt"/>
              <a:buAutoNum type="arabicPeriod"/>
              <a:defRPr/>
            </a:pPr>
            <a:r>
              <a:rPr lang="en-GB" sz="1814">
                <a:solidFill>
                  <a:srgbClr val="000000"/>
                </a:solidFill>
                <a:ea typeface="Hiragino Kaku Gothic ProN W3"/>
              </a:rPr>
              <a:t>Create and develop healthy and sustainable </a:t>
            </a:r>
            <a:r>
              <a:rPr lang="en-GB" sz="1814" b="1">
                <a:solidFill>
                  <a:srgbClr val="000000"/>
                </a:solidFill>
                <a:ea typeface="Hiragino Kaku Gothic ProN W3"/>
              </a:rPr>
              <a:t>places and communities</a:t>
            </a:r>
          </a:p>
          <a:p>
            <a:pPr marL="414772" indent="-414772">
              <a:buFont typeface="+mj-lt"/>
              <a:buAutoNum type="arabicPeriod"/>
              <a:defRPr/>
            </a:pPr>
            <a:r>
              <a:rPr lang="en-GB" sz="1814">
                <a:solidFill>
                  <a:srgbClr val="000000"/>
                </a:solidFill>
                <a:ea typeface="Hiragino Kaku Gothic ProN W3"/>
              </a:rPr>
              <a:t>Strengthen the role and impact of ill health </a:t>
            </a:r>
            <a:r>
              <a:rPr lang="en-GB" sz="1814" b="1">
                <a:solidFill>
                  <a:srgbClr val="000000"/>
                </a:solidFill>
                <a:ea typeface="Hiragino Kaku Gothic ProN W3"/>
              </a:rPr>
              <a:t>prevention</a:t>
            </a:r>
          </a:p>
          <a:p>
            <a:pPr marL="414772" indent="-414772">
              <a:buFont typeface="+mj-lt"/>
              <a:buAutoNum type="arabicPeriod"/>
              <a:defRPr/>
            </a:pPr>
            <a:r>
              <a:rPr lang="en-GB" sz="1814">
                <a:solidFill>
                  <a:srgbClr val="000000"/>
                </a:solidFill>
                <a:ea typeface="Hiragino Kaku Gothic ProN W3"/>
              </a:rPr>
              <a:t>Tackle </a:t>
            </a:r>
            <a:r>
              <a:rPr lang="en-GB" sz="1814" b="1">
                <a:solidFill>
                  <a:srgbClr val="000000"/>
                </a:solidFill>
                <a:ea typeface="Hiragino Kaku Gothic ProN W3"/>
              </a:rPr>
              <a:t>racism, discrimination and their outcomes</a:t>
            </a:r>
          </a:p>
          <a:p>
            <a:pPr marL="414772" indent="-414772">
              <a:buFont typeface="+mj-lt"/>
              <a:buAutoNum type="arabicPeriod"/>
              <a:defRPr/>
            </a:pPr>
            <a:r>
              <a:rPr lang="en-GB" sz="1814">
                <a:solidFill>
                  <a:srgbClr val="000000"/>
                </a:solidFill>
                <a:ea typeface="Hiragino Kaku Gothic ProN W3"/>
              </a:rPr>
              <a:t>Pursue </a:t>
            </a:r>
            <a:r>
              <a:rPr lang="en-GB" sz="1814" b="1">
                <a:solidFill>
                  <a:srgbClr val="000000"/>
                </a:solidFill>
                <a:ea typeface="Hiragino Kaku Gothic ProN W3"/>
              </a:rPr>
              <a:t>environmental sustainability </a:t>
            </a:r>
            <a:r>
              <a:rPr lang="en-GB" sz="1814">
                <a:solidFill>
                  <a:srgbClr val="000000"/>
                </a:solidFill>
                <a:ea typeface="Hiragino Kaku Gothic ProN W3"/>
              </a:rPr>
              <a:t>and health equity together</a:t>
            </a:r>
          </a:p>
        </p:txBody>
      </p:sp>
      <p:pic>
        <p:nvPicPr>
          <p:cNvPr id="4" name="Picture 3" descr="A picture containing text, sign&#10;&#10;Description automatically generated">
            <a:extLst>
              <a:ext uri="{FF2B5EF4-FFF2-40B4-BE49-F238E27FC236}">
                <a16:creationId xmlns:a16="http://schemas.microsoft.com/office/drawing/2014/main" id="{00B6FEC1-FE03-35BF-6CBC-E82E97F9B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900" y="5724598"/>
            <a:ext cx="1275299" cy="960316"/>
          </a:xfrm>
          <a:prstGeom prst="rect">
            <a:avLst/>
          </a:prstGeom>
        </p:spPr>
      </p:pic>
    </p:spTree>
    <p:extLst>
      <p:ext uri="{BB962C8B-B14F-4D97-AF65-F5344CB8AC3E}">
        <p14:creationId xmlns:p14="http://schemas.microsoft.com/office/powerpoint/2010/main" val="235266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0468-C26C-FFEA-B42F-F46252C6A784}"/>
              </a:ext>
            </a:extLst>
          </p:cNvPr>
          <p:cNvSpPr>
            <a:spLocks noGrp="1"/>
          </p:cNvSpPr>
          <p:nvPr>
            <p:ph type="title"/>
          </p:nvPr>
        </p:nvSpPr>
        <p:spPr/>
        <p:txBody>
          <a:bodyPr/>
          <a:lstStyle/>
          <a:p>
            <a:r>
              <a:rPr lang="en-GB" b="1"/>
              <a:t>Recommendations on improving our system </a:t>
            </a:r>
          </a:p>
        </p:txBody>
      </p:sp>
      <p:sp>
        <p:nvSpPr>
          <p:cNvPr id="3" name="Content Placeholder 2">
            <a:extLst>
              <a:ext uri="{FF2B5EF4-FFF2-40B4-BE49-F238E27FC236}">
                <a16:creationId xmlns:a16="http://schemas.microsoft.com/office/drawing/2014/main" id="{DDE6F5B9-264E-84E7-0A6A-3846249B426E}"/>
              </a:ext>
            </a:extLst>
          </p:cNvPr>
          <p:cNvSpPr>
            <a:spLocks noGrp="1"/>
          </p:cNvSpPr>
          <p:nvPr>
            <p:ph sz="quarter" idx="10"/>
          </p:nvPr>
        </p:nvSpPr>
        <p:spPr>
          <a:xfrm>
            <a:off x="566023" y="1403998"/>
            <a:ext cx="7032398" cy="3854036"/>
          </a:xfrm>
        </p:spPr>
        <p:txBody>
          <a:bodyPr/>
          <a:lstStyle/>
          <a:p>
            <a:pPr marL="414772" indent="-414772">
              <a:buFont typeface="+mj-lt"/>
              <a:buAutoNum type="arabicPeriod"/>
            </a:pPr>
            <a:r>
              <a:rPr lang="en-GB" sz="1814">
                <a:solidFill>
                  <a:schemeClr val="tx1"/>
                </a:solidFill>
              </a:rPr>
              <a:t>Increase and make equitable funding for social determinants of health and prevention</a:t>
            </a:r>
          </a:p>
          <a:p>
            <a:pPr marL="414772" indent="-414772">
              <a:buFont typeface="+mj-lt"/>
              <a:buAutoNum type="arabicPeriod"/>
            </a:pPr>
            <a:r>
              <a:rPr lang="en-GB" sz="1814">
                <a:solidFill>
                  <a:schemeClr val="tx1"/>
                </a:solidFill>
              </a:rPr>
              <a:t>Strengthen partnership for health equity</a:t>
            </a:r>
          </a:p>
          <a:p>
            <a:pPr marL="414772" indent="-414772">
              <a:buFont typeface="+mj-lt"/>
              <a:buAutoNum type="arabicPeriod"/>
            </a:pPr>
            <a:r>
              <a:rPr lang="en-GB" sz="1814">
                <a:solidFill>
                  <a:schemeClr val="tx1"/>
                </a:solidFill>
              </a:rPr>
              <a:t>Create stronger leadership and workforce for health equity</a:t>
            </a:r>
          </a:p>
          <a:p>
            <a:pPr marL="414772" indent="-414772">
              <a:buFont typeface="+mj-lt"/>
              <a:buAutoNum type="arabicPeriod"/>
            </a:pPr>
            <a:r>
              <a:rPr lang="en-GB" sz="1814">
                <a:solidFill>
                  <a:schemeClr val="tx1"/>
                </a:solidFill>
              </a:rPr>
              <a:t>Co-create interventions and actions with communities</a:t>
            </a:r>
          </a:p>
          <a:p>
            <a:pPr marL="414772" indent="-414772">
              <a:buFont typeface="+mj-lt"/>
              <a:buAutoNum type="arabicPeriod"/>
            </a:pPr>
            <a:r>
              <a:rPr lang="en-GB" sz="1814">
                <a:solidFill>
                  <a:schemeClr val="tx1"/>
                </a:solidFill>
              </a:rPr>
              <a:t>Strengthen the role of business and the economic sector in reducing health inequalities</a:t>
            </a:r>
          </a:p>
          <a:p>
            <a:pPr marL="414772" indent="-414772">
              <a:buFont typeface="+mj-lt"/>
              <a:buAutoNum type="arabicPeriod"/>
            </a:pPr>
            <a:r>
              <a:rPr lang="en-GB" sz="1814">
                <a:solidFill>
                  <a:schemeClr val="tx1"/>
                </a:solidFill>
              </a:rPr>
              <a:t>Extend social value and anchor organisations across the NHS, public service and local authorities</a:t>
            </a:r>
          </a:p>
          <a:p>
            <a:pPr marL="414772" indent="-414772">
              <a:buFont typeface="+mj-lt"/>
              <a:buAutoNum type="arabicPeriod"/>
            </a:pPr>
            <a:r>
              <a:rPr lang="en-GB" sz="1814">
                <a:solidFill>
                  <a:schemeClr val="tx1"/>
                </a:solidFill>
              </a:rPr>
              <a:t>Develop social determinants of health in all policies and implement Marmot Beacon Indicators</a:t>
            </a:r>
          </a:p>
        </p:txBody>
      </p:sp>
      <p:pic>
        <p:nvPicPr>
          <p:cNvPr id="5" name="Picture 4" descr="Logo&#10;&#10;Description automatically generated with medium confidence">
            <a:extLst>
              <a:ext uri="{FF2B5EF4-FFF2-40B4-BE49-F238E27FC236}">
                <a16:creationId xmlns:a16="http://schemas.microsoft.com/office/drawing/2014/main" id="{911371EE-EF5B-96D0-C662-5A39A035B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289" y="2514483"/>
            <a:ext cx="3642512" cy="141519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4AC642CD-1FDD-E102-0B99-05A3DDE9A6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900" y="5724598"/>
            <a:ext cx="1275299" cy="960316"/>
          </a:xfrm>
          <a:prstGeom prst="rect">
            <a:avLst/>
          </a:prstGeom>
        </p:spPr>
      </p:pic>
    </p:spTree>
    <p:extLst>
      <p:ext uri="{BB962C8B-B14F-4D97-AF65-F5344CB8AC3E}">
        <p14:creationId xmlns:p14="http://schemas.microsoft.com/office/powerpoint/2010/main" val="74721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60164803-3A93-436C-89A1-9FFE2AF7D8DB}"/>
              </a:ext>
            </a:extLst>
          </p:cNvPr>
          <p:cNvPicPr>
            <a:picLocks noChangeAspect="1"/>
          </p:cNvPicPr>
          <p:nvPr/>
        </p:nvPicPr>
        <p:blipFill>
          <a:blip r:embed="rId3"/>
          <a:stretch>
            <a:fillRect/>
          </a:stretch>
        </p:blipFill>
        <p:spPr>
          <a:xfrm>
            <a:off x="9040265" y="1"/>
            <a:ext cx="3043715" cy="153781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65A0F919-A0C5-4880-8C0D-3BF8F4BB70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17107" y="181207"/>
            <a:ext cx="2743200" cy="1066800"/>
          </a:xfrm>
          <a:prstGeom prst="rect">
            <a:avLst/>
          </a:prstGeom>
          <a:noFill/>
          <a:ln>
            <a:noFill/>
          </a:ln>
        </p:spPr>
      </p:pic>
      <p:pic>
        <p:nvPicPr>
          <p:cNvPr id="8" name="Content Placeholder 2">
            <a:extLst>
              <a:ext uri="{FF2B5EF4-FFF2-40B4-BE49-F238E27FC236}">
                <a16:creationId xmlns:a16="http://schemas.microsoft.com/office/drawing/2014/main" id="{BB1C7E5B-986F-4000-936F-013EB1C62A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6559" y="1403514"/>
            <a:ext cx="1540741" cy="1475901"/>
          </a:xfrm>
        </p:spPr>
      </p:pic>
      <p:pic>
        <p:nvPicPr>
          <p:cNvPr id="21" name="Picture 20" descr="Logo&#10;&#10;Description automatically generated">
            <a:extLst>
              <a:ext uri="{FF2B5EF4-FFF2-40B4-BE49-F238E27FC236}">
                <a16:creationId xmlns:a16="http://schemas.microsoft.com/office/drawing/2014/main" id="{81939D45-DDE3-4D81-A4E1-A7641DE9BFD8}"/>
              </a:ext>
            </a:extLst>
          </p:cNvPr>
          <p:cNvPicPr>
            <a:picLocks noChangeAspect="1"/>
          </p:cNvPicPr>
          <p:nvPr/>
        </p:nvPicPr>
        <p:blipFill>
          <a:blip r:embed="rId3"/>
          <a:stretch>
            <a:fillRect/>
          </a:stretch>
        </p:blipFill>
        <p:spPr>
          <a:xfrm>
            <a:off x="9022080" y="-64169"/>
            <a:ext cx="3169920" cy="1601576"/>
          </a:xfrm>
          <a:prstGeom prst="rect">
            <a:avLst/>
          </a:prstGeom>
        </p:spPr>
      </p:pic>
      <p:pic>
        <p:nvPicPr>
          <p:cNvPr id="3" name="Picture 2">
            <a:extLst>
              <a:ext uri="{FF2B5EF4-FFF2-40B4-BE49-F238E27FC236}">
                <a16:creationId xmlns:a16="http://schemas.microsoft.com/office/drawing/2014/main" id="{8F414F86-C159-4EB2-AE24-F011013D42F1}"/>
              </a:ext>
            </a:extLst>
          </p:cNvPr>
          <p:cNvPicPr>
            <a:picLocks noChangeAspect="1"/>
          </p:cNvPicPr>
          <p:nvPr/>
        </p:nvPicPr>
        <p:blipFill rotWithShape="1">
          <a:blip r:embed="rId6"/>
          <a:srcRect l="22630" t="22424" r="39190" b="11298"/>
          <a:stretch/>
        </p:blipFill>
        <p:spPr>
          <a:xfrm>
            <a:off x="217355" y="1248007"/>
            <a:ext cx="5552048" cy="5343911"/>
          </a:xfrm>
          <a:prstGeom prst="rect">
            <a:avLst/>
          </a:prstGeom>
        </p:spPr>
      </p:pic>
      <p:pic>
        <p:nvPicPr>
          <p:cNvPr id="7" name="Picture 6" descr="Diagram&#10;&#10;Description automatically generated">
            <a:extLst>
              <a:ext uri="{FF2B5EF4-FFF2-40B4-BE49-F238E27FC236}">
                <a16:creationId xmlns:a16="http://schemas.microsoft.com/office/drawing/2014/main" id="{EC91C797-0EA8-42F5-A0C3-349AB3F4FF78}"/>
              </a:ext>
            </a:extLst>
          </p:cNvPr>
          <p:cNvPicPr>
            <a:picLocks noChangeAspect="1"/>
          </p:cNvPicPr>
          <p:nvPr/>
        </p:nvPicPr>
        <p:blipFill rotWithShape="1">
          <a:blip r:embed="rId7"/>
          <a:srcRect l="5072" r="11873"/>
          <a:stretch/>
        </p:blipFill>
        <p:spPr>
          <a:xfrm>
            <a:off x="6349222" y="1245218"/>
            <a:ext cx="5442855" cy="5346700"/>
          </a:xfrm>
          <a:prstGeom prst="rect">
            <a:avLst/>
          </a:prstGeom>
        </p:spPr>
      </p:pic>
    </p:spTree>
    <p:extLst>
      <p:ext uri="{BB962C8B-B14F-4D97-AF65-F5344CB8AC3E}">
        <p14:creationId xmlns:p14="http://schemas.microsoft.com/office/powerpoint/2010/main" val="712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1515EFED-A79A-45DA-97FE-5AB80F10CA7A}"/>
              </a:ext>
            </a:extLst>
          </p:cNvPr>
          <p:cNvPicPr>
            <a:picLocks noChangeAspect="1"/>
          </p:cNvPicPr>
          <p:nvPr/>
        </p:nvPicPr>
        <p:blipFill>
          <a:blip r:embed="rId2"/>
          <a:stretch>
            <a:fillRect/>
          </a:stretch>
        </p:blipFill>
        <p:spPr>
          <a:xfrm>
            <a:off x="9567122" y="0"/>
            <a:ext cx="2624877" cy="132556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3" name="Picture 2">
            <a:extLst>
              <a:ext uri="{FF2B5EF4-FFF2-40B4-BE49-F238E27FC236}">
                <a16:creationId xmlns:a16="http://schemas.microsoft.com/office/drawing/2014/main" id="{F0B3538F-37F1-DC1A-EE51-C639FD47B12D}"/>
              </a:ext>
            </a:extLst>
          </p:cNvPr>
          <p:cNvPicPr>
            <a:picLocks noChangeAspect="1"/>
          </p:cNvPicPr>
          <p:nvPr/>
        </p:nvPicPr>
        <p:blipFill>
          <a:blip r:embed="rId3"/>
          <a:stretch>
            <a:fillRect/>
          </a:stretch>
        </p:blipFill>
        <p:spPr>
          <a:xfrm>
            <a:off x="867265" y="1031126"/>
            <a:ext cx="10111901" cy="5675130"/>
          </a:xfrm>
          <a:prstGeom prst="rect">
            <a:avLst/>
          </a:prstGeom>
        </p:spPr>
      </p:pic>
    </p:spTree>
    <p:extLst>
      <p:ext uri="{BB962C8B-B14F-4D97-AF65-F5344CB8AC3E}">
        <p14:creationId xmlns:p14="http://schemas.microsoft.com/office/powerpoint/2010/main" val="1073024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56_Champs_PowerPoint_colour_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Hiragino Kaku Gothic ProN W3"/>
        <a:cs typeface="Hiragino Kaku Gothic ProN W3"/>
      </a:majorFont>
      <a:minorFont>
        <a:latin typeface="Arial"/>
        <a:ea typeface="Hiragino Kaku Gothic ProN W3"/>
        <a:cs typeface="Hiragino Kaku Gothic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tx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a:defRPr sz="3200" dirty="0" smtClean="0"/>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NIHR CRN">
      <a:dk1>
        <a:srgbClr val="173E71"/>
      </a:dk1>
      <a:lt1>
        <a:srgbClr val="FFFFFF"/>
      </a:lt1>
      <a:dk2>
        <a:srgbClr val="173E71"/>
      </a:dk2>
      <a:lt2>
        <a:srgbClr val="F8F8F8"/>
      </a:lt2>
      <a:accent1>
        <a:srgbClr val="EE4B4B"/>
      </a:accent1>
      <a:accent2>
        <a:srgbClr val="2DA8B0"/>
      </a:accent2>
      <a:accent3>
        <a:srgbClr val="6367AC"/>
      </a:accent3>
      <a:accent4>
        <a:srgbClr val="F1A591"/>
      </a:accent4>
      <a:accent5>
        <a:srgbClr val="99CBD1"/>
      </a:accent5>
      <a:accent6>
        <a:srgbClr val="A09FCF"/>
      </a:accent6>
      <a:hlink>
        <a:srgbClr val="2985FF"/>
      </a:hlink>
      <a:folHlink>
        <a:srgbClr val="00AD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 HCP Powerpoint template">
  <a:themeElements>
    <a:clrScheme name="HCP new">
      <a:dk1>
        <a:srgbClr val="000000"/>
      </a:dk1>
      <a:lt1>
        <a:srgbClr val="FFFFFF"/>
      </a:lt1>
      <a:dk2>
        <a:srgbClr val="000000"/>
      </a:dk2>
      <a:lt2>
        <a:srgbClr val="EEEEEE"/>
      </a:lt2>
      <a:accent1>
        <a:srgbClr val="5C2684"/>
      </a:accent1>
      <a:accent2>
        <a:srgbClr val="00A7B5"/>
      </a:accent2>
      <a:accent3>
        <a:srgbClr val="E5087E"/>
      </a:accent3>
      <a:accent4>
        <a:srgbClr val="575C5C"/>
      </a:accent4>
      <a:accent5>
        <a:srgbClr val="82B970"/>
      </a:accent5>
      <a:accent6>
        <a:srgbClr val="F59D35"/>
      </a:accent6>
      <a:hlink>
        <a:srgbClr val="0097A7"/>
      </a:hlink>
      <a:folHlink>
        <a:srgbClr val="00206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HCP Powerpoint template" id="{04D99D3C-7F12-4D51-9C5F-D15889B98AE3}" vid="{F793B0ED-2463-47A1-BA16-36F63A64478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1123</Words>
  <Application>Microsoft Office PowerPoint</Application>
  <PresentationFormat>Widescreen</PresentationFormat>
  <Paragraphs>75</Paragraphs>
  <Slides>14</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vt:i4>
      </vt:variant>
    </vt:vector>
  </HeadingPairs>
  <TitlesOfParts>
    <vt:vector size="28" baseType="lpstr">
      <vt:lpstr>Arial</vt:lpstr>
      <vt:lpstr>Calibri</vt:lpstr>
      <vt:lpstr>Calibri Light</vt:lpstr>
      <vt:lpstr>Franklin Gothic</vt:lpstr>
      <vt:lpstr>Franklin Gothic Book</vt:lpstr>
      <vt:lpstr>Franklin Gothic Medium</vt:lpstr>
      <vt:lpstr>Frutiger-Light</vt:lpstr>
      <vt:lpstr>GothamRounded-Book</vt:lpstr>
      <vt:lpstr>Lato</vt:lpstr>
      <vt:lpstr>Times New Roman</vt:lpstr>
      <vt:lpstr>Office Theme</vt:lpstr>
      <vt:lpstr>1456_Champs_PowerPoint_colour_2</vt:lpstr>
      <vt:lpstr>Custom Design</vt:lpstr>
      <vt:lpstr>New HCP Powerpoint template</vt:lpstr>
      <vt:lpstr>Developing a Cheshire &amp; Mersey ICB research strategy:   Tackling health inequalities   Dr Greg Irving </vt:lpstr>
      <vt:lpstr>PowerPoint Presentation</vt:lpstr>
      <vt:lpstr>In 2022 …</vt:lpstr>
      <vt:lpstr>PowerPoint Presentation</vt:lpstr>
      <vt:lpstr>Implementing the recommendations</vt:lpstr>
      <vt:lpstr>Key themes  </vt:lpstr>
      <vt:lpstr>Recommendations on improving our system </vt:lpstr>
      <vt:lpstr>PowerPoint Presentation</vt:lpstr>
      <vt:lpstr>PowerPoint Presentation</vt:lpstr>
      <vt:lpstr>PowerPoint Presentation</vt:lpstr>
      <vt:lpstr>PowerPoint Presentation</vt:lpstr>
      <vt:lpstr>Maximising the benefits of research: </vt:lpstr>
      <vt:lpstr>Integrated Research and Innovation System (IRIS)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Schofield</dc:creator>
  <cp:lastModifiedBy>Greg Irving</cp:lastModifiedBy>
  <cp:revision>15</cp:revision>
  <dcterms:created xsi:type="dcterms:W3CDTF">2022-05-30T10:22:31Z</dcterms:created>
  <dcterms:modified xsi:type="dcterms:W3CDTF">2023-06-12T10:08:40Z</dcterms:modified>
</cp:coreProperties>
</file>