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040313" cy="738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>
        <p:scale>
          <a:sx n="190" d="100"/>
          <a:sy n="190" d="100"/>
        </p:scale>
        <p:origin x="840" y="-56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5D228-7618-40D2-A309-B013F1D9CE36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EEEBC7-0FC2-4E52-B0B1-9B6534051D7B}">
      <dgm:prSet phldrT="[Text]"/>
      <dgm:spPr/>
      <dgm:t>
        <a:bodyPr/>
        <a:lstStyle/>
        <a:p>
          <a:r>
            <a:rPr lang="en-GB" dirty="0"/>
            <a:t>WHY?</a:t>
          </a:r>
        </a:p>
      </dgm:t>
    </dgm:pt>
    <dgm:pt modelId="{8F2FE89C-EF54-44C2-927A-FFC43F6C8A14}" type="parTrans" cxnId="{F4C4059E-3A59-4D88-8B96-687E2D417277}">
      <dgm:prSet/>
      <dgm:spPr/>
      <dgm:t>
        <a:bodyPr/>
        <a:lstStyle/>
        <a:p>
          <a:endParaRPr lang="en-GB"/>
        </a:p>
      </dgm:t>
    </dgm:pt>
    <dgm:pt modelId="{8BE25216-9974-4A71-A433-B43AFAE9D300}" type="sibTrans" cxnId="{F4C4059E-3A59-4D88-8B96-687E2D417277}">
      <dgm:prSet/>
      <dgm:spPr/>
      <dgm:t>
        <a:bodyPr/>
        <a:lstStyle/>
        <a:p>
          <a:endParaRPr lang="en-GB"/>
        </a:p>
      </dgm:t>
    </dgm:pt>
    <dgm:pt modelId="{8A25286C-A14B-4DD0-A981-0CD802C7B8FF}">
      <dgm:prSet phldrT="[Text]"/>
      <dgm:spPr/>
      <dgm:t>
        <a:bodyPr/>
        <a:lstStyle/>
        <a:p>
          <a:r>
            <a:rPr lang="en-GB" dirty="0"/>
            <a:t>WHAT?</a:t>
          </a:r>
        </a:p>
      </dgm:t>
    </dgm:pt>
    <dgm:pt modelId="{9C2AA031-4290-48A3-B043-62F7D812E43E}" type="parTrans" cxnId="{20F16F74-8C50-41A1-B94D-063E66BE1185}">
      <dgm:prSet/>
      <dgm:spPr/>
      <dgm:t>
        <a:bodyPr/>
        <a:lstStyle/>
        <a:p>
          <a:endParaRPr lang="en-GB"/>
        </a:p>
      </dgm:t>
    </dgm:pt>
    <dgm:pt modelId="{36EF8C2D-EF3A-4A91-981B-CA726803F165}" type="sibTrans" cxnId="{20F16F74-8C50-41A1-B94D-063E66BE1185}">
      <dgm:prSet/>
      <dgm:spPr/>
      <dgm:t>
        <a:bodyPr/>
        <a:lstStyle/>
        <a:p>
          <a:endParaRPr lang="en-GB"/>
        </a:p>
      </dgm:t>
    </dgm:pt>
    <dgm:pt modelId="{A0588E24-08A3-4B17-905F-851CF0B2775F}">
      <dgm:prSet/>
      <dgm:spPr/>
      <dgm:t>
        <a:bodyPr/>
        <a:lstStyle/>
        <a:p>
          <a:r>
            <a:rPr lang="en-GB" dirty="0"/>
            <a:t>WHO?</a:t>
          </a:r>
        </a:p>
      </dgm:t>
    </dgm:pt>
    <dgm:pt modelId="{C6C4613B-D188-48F5-8958-E506EC72F6D9}" type="parTrans" cxnId="{51B0549A-3AB1-47D6-AC2E-7AA9E9F972D7}">
      <dgm:prSet/>
      <dgm:spPr/>
      <dgm:t>
        <a:bodyPr/>
        <a:lstStyle/>
        <a:p>
          <a:endParaRPr lang="en-GB"/>
        </a:p>
      </dgm:t>
    </dgm:pt>
    <dgm:pt modelId="{8839AC18-88F0-4CCA-84A8-9A6D6D3C3BBD}" type="sibTrans" cxnId="{51B0549A-3AB1-47D6-AC2E-7AA9E9F972D7}">
      <dgm:prSet/>
      <dgm:spPr/>
      <dgm:t>
        <a:bodyPr/>
        <a:lstStyle/>
        <a:p>
          <a:endParaRPr lang="en-GB"/>
        </a:p>
      </dgm:t>
    </dgm:pt>
    <dgm:pt modelId="{6403FDED-A10A-4980-848A-33E2A8A9220A}" type="pres">
      <dgm:prSet presAssocID="{C7F5D228-7618-40D2-A309-B013F1D9CE36}" presName="diagram" presStyleCnt="0">
        <dgm:presLayoutVars>
          <dgm:dir val="rev"/>
        </dgm:presLayoutVars>
      </dgm:prSet>
      <dgm:spPr/>
    </dgm:pt>
    <dgm:pt modelId="{5AD1EC72-E1E2-4908-931C-8138DEF72513}" type="pres">
      <dgm:prSet presAssocID="{38EEEBC7-0FC2-4E52-B0B1-9B6534051D7B}" presName="composite" presStyleCnt="0"/>
      <dgm:spPr/>
    </dgm:pt>
    <dgm:pt modelId="{33F0AE07-58C2-4F14-99D7-326A1BC28DE9}" type="pres">
      <dgm:prSet presAssocID="{38EEEBC7-0FC2-4E52-B0B1-9B6534051D7B}" presName="Image" presStyleLbl="bgShp" presStyleIdx="0" presStyleCnt="3" custScaleX="212351" custScaleY="1331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chemeClr val="accent1"/>
          </a:solidFill>
        </a:ln>
      </dgm:spPr>
    </dgm:pt>
    <dgm:pt modelId="{026896D2-DD76-4AAA-907C-8EE3806E11D0}" type="pres">
      <dgm:prSet presAssocID="{38EEEBC7-0FC2-4E52-B0B1-9B6534051D7B}" presName="Parent" presStyleLbl="node0" presStyleIdx="0" presStyleCnt="3" custLinFactNeighborX="-50018">
        <dgm:presLayoutVars>
          <dgm:bulletEnabled val="1"/>
        </dgm:presLayoutVars>
      </dgm:prSet>
      <dgm:spPr/>
    </dgm:pt>
    <dgm:pt modelId="{BD6422D0-7C28-463F-99D3-CBC62F7EBEA9}" type="pres">
      <dgm:prSet presAssocID="{8BE25216-9974-4A71-A433-B43AFAE9D300}" presName="sibTrans" presStyleCnt="0"/>
      <dgm:spPr/>
    </dgm:pt>
    <dgm:pt modelId="{6AC16F24-1FA3-42C9-9063-93D364E32949}" type="pres">
      <dgm:prSet presAssocID="{8A25286C-A14B-4DD0-A981-0CD802C7B8FF}" presName="composite" presStyleCnt="0"/>
      <dgm:spPr/>
    </dgm:pt>
    <dgm:pt modelId="{C2789B43-2EB3-4570-B18F-2566373BDB2D}" type="pres">
      <dgm:prSet presAssocID="{8A25286C-A14B-4DD0-A981-0CD802C7B8FF}" presName="Image" presStyleLbl="bgShp" presStyleIdx="1" presStyleCnt="3" custScaleX="212351" custScaleY="1331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chemeClr val="accent1"/>
          </a:solidFill>
        </a:ln>
      </dgm:spPr>
    </dgm:pt>
    <dgm:pt modelId="{DDA1EEF9-D6EF-4E36-813F-2741756D12F2}" type="pres">
      <dgm:prSet presAssocID="{8A25286C-A14B-4DD0-A981-0CD802C7B8FF}" presName="Parent" presStyleLbl="node0" presStyleIdx="1" presStyleCnt="3" custLinFactNeighborX="-50018">
        <dgm:presLayoutVars>
          <dgm:bulletEnabled val="1"/>
        </dgm:presLayoutVars>
      </dgm:prSet>
      <dgm:spPr/>
    </dgm:pt>
    <dgm:pt modelId="{E34A30C5-CB69-4E8D-83EF-2C1CF4C6DEA9}" type="pres">
      <dgm:prSet presAssocID="{36EF8C2D-EF3A-4A91-981B-CA726803F165}" presName="sibTrans" presStyleCnt="0"/>
      <dgm:spPr/>
    </dgm:pt>
    <dgm:pt modelId="{9DAA1C86-6824-4241-9A30-433618D24E9A}" type="pres">
      <dgm:prSet presAssocID="{A0588E24-08A3-4B17-905F-851CF0B2775F}" presName="composite" presStyleCnt="0"/>
      <dgm:spPr/>
    </dgm:pt>
    <dgm:pt modelId="{F52E8923-9351-46CF-847C-0214D66294E3}" type="pres">
      <dgm:prSet presAssocID="{A0588E24-08A3-4B17-905F-851CF0B2775F}" presName="Image" presStyleLbl="bgShp" presStyleIdx="2" presStyleCnt="3" custScaleX="212351" custScaleY="133100" custLinFactNeighborY="291"/>
      <dgm:spPr>
        <a:blipFill rotWithShape="1">
          <a:blip xmlns:r="http://schemas.openxmlformats.org/officeDocument/2006/relationships" r:embed="rId3"/>
          <a:srcRect/>
          <a:stretch>
            <a:fillRect t="-11000" b="-11000"/>
          </a:stretch>
        </a:blipFill>
        <a:ln w="57150">
          <a:solidFill>
            <a:schemeClr val="accent1"/>
          </a:solidFill>
        </a:ln>
      </dgm:spPr>
    </dgm:pt>
    <dgm:pt modelId="{76AA80D1-CBD7-45DE-A24B-697E066BB7C6}" type="pres">
      <dgm:prSet presAssocID="{A0588E24-08A3-4B17-905F-851CF0B2775F}" presName="Parent" presStyleLbl="node0" presStyleIdx="2" presStyleCnt="3" custLinFactNeighborX="-50018">
        <dgm:presLayoutVars>
          <dgm:bulletEnabled val="1"/>
        </dgm:presLayoutVars>
      </dgm:prSet>
      <dgm:spPr/>
    </dgm:pt>
  </dgm:ptLst>
  <dgm:cxnLst>
    <dgm:cxn modelId="{60E2A33D-399D-4215-BA74-426159F09B0D}" type="presOf" srcId="{A0588E24-08A3-4B17-905F-851CF0B2775F}" destId="{76AA80D1-CBD7-45DE-A24B-697E066BB7C6}" srcOrd="0" destOrd="0" presId="urn:microsoft.com/office/officeart/2008/layout/BendingPictureCaption"/>
    <dgm:cxn modelId="{2CE17D6B-273C-4B90-AE40-38E422B1ADC9}" type="presOf" srcId="{38EEEBC7-0FC2-4E52-B0B1-9B6534051D7B}" destId="{026896D2-DD76-4AAA-907C-8EE3806E11D0}" srcOrd="0" destOrd="0" presId="urn:microsoft.com/office/officeart/2008/layout/BendingPictureCaption"/>
    <dgm:cxn modelId="{20F16F74-8C50-41A1-B94D-063E66BE1185}" srcId="{C7F5D228-7618-40D2-A309-B013F1D9CE36}" destId="{8A25286C-A14B-4DD0-A981-0CD802C7B8FF}" srcOrd="1" destOrd="0" parTransId="{9C2AA031-4290-48A3-B043-62F7D812E43E}" sibTransId="{36EF8C2D-EF3A-4A91-981B-CA726803F165}"/>
    <dgm:cxn modelId="{52878654-0212-4BC9-A37C-DFC88C35F6AE}" type="presOf" srcId="{C7F5D228-7618-40D2-A309-B013F1D9CE36}" destId="{6403FDED-A10A-4980-848A-33E2A8A9220A}" srcOrd="0" destOrd="0" presId="urn:microsoft.com/office/officeart/2008/layout/BendingPictureCaption"/>
    <dgm:cxn modelId="{51B0549A-3AB1-47D6-AC2E-7AA9E9F972D7}" srcId="{C7F5D228-7618-40D2-A309-B013F1D9CE36}" destId="{A0588E24-08A3-4B17-905F-851CF0B2775F}" srcOrd="2" destOrd="0" parTransId="{C6C4613B-D188-48F5-8958-E506EC72F6D9}" sibTransId="{8839AC18-88F0-4CCA-84A8-9A6D6D3C3BBD}"/>
    <dgm:cxn modelId="{F4C4059E-3A59-4D88-8B96-687E2D417277}" srcId="{C7F5D228-7618-40D2-A309-B013F1D9CE36}" destId="{38EEEBC7-0FC2-4E52-B0B1-9B6534051D7B}" srcOrd="0" destOrd="0" parTransId="{8F2FE89C-EF54-44C2-927A-FFC43F6C8A14}" sibTransId="{8BE25216-9974-4A71-A433-B43AFAE9D300}"/>
    <dgm:cxn modelId="{2C566B9E-2D1B-4FC2-87BC-21DF12A6EB31}" type="presOf" srcId="{8A25286C-A14B-4DD0-A981-0CD802C7B8FF}" destId="{DDA1EEF9-D6EF-4E36-813F-2741756D12F2}" srcOrd="0" destOrd="0" presId="urn:microsoft.com/office/officeart/2008/layout/BendingPictureCaption"/>
    <dgm:cxn modelId="{E51C665F-AAD3-4EF8-8913-2F6283D035C7}" type="presParOf" srcId="{6403FDED-A10A-4980-848A-33E2A8A9220A}" destId="{5AD1EC72-E1E2-4908-931C-8138DEF72513}" srcOrd="0" destOrd="0" presId="urn:microsoft.com/office/officeart/2008/layout/BendingPictureCaption"/>
    <dgm:cxn modelId="{22611C21-0DC6-48F0-9972-D0C0A4F27D78}" type="presParOf" srcId="{5AD1EC72-E1E2-4908-931C-8138DEF72513}" destId="{33F0AE07-58C2-4F14-99D7-326A1BC28DE9}" srcOrd="0" destOrd="0" presId="urn:microsoft.com/office/officeart/2008/layout/BendingPictureCaption"/>
    <dgm:cxn modelId="{A2B5ED23-9D0F-42F1-AF53-4E9CD87A9523}" type="presParOf" srcId="{5AD1EC72-E1E2-4908-931C-8138DEF72513}" destId="{026896D2-DD76-4AAA-907C-8EE3806E11D0}" srcOrd="1" destOrd="0" presId="urn:microsoft.com/office/officeart/2008/layout/BendingPictureCaption"/>
    <dgm:cxn modelId="{C7293DB9-2023-49C8-9ECD-EC1E02402955}" type="presParOf" srcId="{6403FDED-A10A-4980-848A-33E2A8A9220A}" destId="{BD6422D0-7C28-463F-99D3-CBC62F7EBEA9}" srcOrd="1" destOrd="0" presId="urn:microsoft.com/office/officeart/2008/layout/BendingPictureCaption"/>
    <dgm:cxn modelId="{969574A0-C3D8-4B64-807E-C3A6F3C01E5E}" type="presParOf" srcId="{6403FDED-A10A-4980-848A-33E2A8A9220A}" destId="{6AC16F24-1FA3-42C9-9063-93D364E32949}" srcOrd="2" destOrd="0" presId="urn:microsoft.com/office/officeart/2008/layout/BendingPictureCaption"/>
    <dgm:cxn modelId="{7D127EDC-077A-40E6-85C4-B0B22252D173}" type="presParOf" srcId="{6AC16F24-1FA3-42C9-9063-93D364E32949}" destId="{C2789B43-2EB3-4570-B18F-2566373BDB2D}" srcOrd="0" destOrd="0" presId="urn:microsoft.com/office/officeart/2008/layout/BendingPictureCaption"/>
    <dgm:cxn modelId="{CC7F69C9-E58C-465E-BA7A-0F98C47D8515}" type="presParOf" srcId="{6AC16F24-1FA3-42C9-9063-93D364E32949}" destId="{DDA1EEF9-D6EF-4E36-813F-2741756D12F2}" srcOrd="1" destOrd="0" presId="urn:microsoft.com/office/officeart/2008/layout/BendingPictureCaption"/>
    <dgm:cxn modelId="{2FB5931A-B1C8-4A97-A4C0-3AC9F438BE4F}" type="presParOf" srcId="{6403FDED-A10A-4980-848A-33E2A8A9220A}" destId="{E34A30C5-CB69-4E8D-83EF-2C1CF4C6DEA9}" srcOrd="3" destOrd="0" presId="urn:microsoft.com/office/officeart/2008/layout/BendingPictureCaption"/>
    <dgm:cxn modelId="{E78B8FE4-0D79-4D89-A59E-1BEF444D949B}" type="presParOf" srcId="{6403FDED-A10A-4980-848A-33E2A8A9220A}" destId="{9DAA1C86-6824-4241-9A30-433618D24E9A}" srcOrd="4" destOrd="0" presId="urn:microsoft.com/office/officeart/2008/layout/BendingPictureCaption"/>
    <dgm:cxn modelId="{588C03F6-B268-47F9-91BE-ED21C4819391}" type="presParOf" srcId="{9DAA1C86-6824-4241-9A30-433618D24E9A}" destId="{F52E8923-9351-46CF-847C-0214D66294E3}" srcOrd="0" destOrd="0" presId="urn:microsoft.com/office/officeart/2008/layout/BendingPictureCaption"/>
    <dgm:cxn modelId="{81EAF3A1-C987-4B7D-8F40-FDB65762535D}" type="presParOf" srcId="{9DAA1C86-6824-4241-9A30-433618D24E9A}" destId="{76AA80D1-CBD7-45DE-A24B-697E066BB7C6}" srcOrd="1" destOrd="0" presId="urn:microsoft.com/office/officeart/2008/layout/BendingPictureCapti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0AE07-58C2-4F14-99D7-326A1BC28DE9}">
      <dsp:nvSpPr>
        <dsp:cNvPr id="0" name=""/>
        <dsp:cNvSpPr/>
      </dsp:nvSpPr>
      <dsp:spPr>
        <a:xfrm>
          <a:off x="216156" y="1195"/>
          <a:ext cx="4608000" cy="2134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896D2-DD76-4AAA-907C-8EE3806E11D0}">
      <dsp:nvSpPr>
        <dsp:cNvPr id="0" name=""/>
        <dsp:cNvSpPr/>
      </dsp:nvSpPr>
      <dsp:spPr>
        <a:xfrm>
          <a:off x="361369" y="1579444"/>
          <a:ext cx="1869887" cy="449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GB" sz="2500" kern="1200" dirty="0"/>
            <a:t>WHY?</a:t>
          </a:r>
        </a:p>
      </dsp:txBody>
      <dsp:txXfrm>
        <a:off x="361369" y="1579444"/>
        <a:ext cx="1869887" cy="449365"/>
      </dsp:txXfrm>
    </dsp:sp>
    <dsp:sp modelId="{C2789B43-2EB3-4570-B18F-2566373BDB2D}">
      <dsp:nvSpPr>
        <dsp:cNvPr id="0" name=""/>
        <dsp:cNvSpPr/>
      </dsp:nvSpPr>
      <dsp:spPr>
        <a:xfrm>
          <a:off x="216156" y="2366459"/>
          <a:ext cx="4608000" cy="213441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1EEF9-D6EF-4E36-813F-2741756D12F2}">
      <dsp:nvSpPr>
        <dsp:cNvPr id="0" name=""/>
        <dsp:cNvSpPr/>
      </dsp:nvSpPr>
      <dsp:spPr>
        <a:xfrm>
          <a:off x="361369" y="3944708"/>
          <a:ext cx="1869887" cy="449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GB" sz="2500" kern="1200" dirty="0"/>
            <a:t>WHAT?</a:t>
          </a:r>
        </a:p>
      </dsp:txBody>
      <dsp:txXfrm>
        <a:off x="361369" y="3944708"/>
        <a:ext cx="1869887" cy="449365"/>
      </dsp:txXfrm>
    </dsp:sp>
    <dsp:sp modelId="{F52E8923-9351-46CF-847C-0214D66294E3}">
      <dsp:nvSpPr>
        <dsp:cNvPr id="0" name=""/>
        <dsp:cNvSpPr/>
      </dsp:nvSpPr>
      <dsp:spPr>
        <a:xfrm>
          <a:off x="216156" y="4732918"/>
          <a:ext cx="4608000" cy="2134413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 t="-11000" b="-11000"/>
          </a:stretch>
        </a:blipFill>
        <a:ln w="57150"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A80D1-CBD7-45DE-A24B-697E066BB7C6}">
      <dsp:nvSpPr>
        <dsp:cNvPr id="0" name=""/>
        <dsp:cNvSpPr/>
      </dsp:nvSpPr>
      <dsp:spPr>
        <a:xfrm>
          <a:off x="361369" y="6309972"/>
          <a:ext cx="1869887" cy="449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GB" sz="2500" kern="1200" dirty="0"/>
            <a:t>WHO?</a:t>
          </a:r>
        </a:p>
      </dsp:txBody>
      <dsp:txXfrm>
        <a:off x="361369" y="6309972"/>
        <a:ext cx="1869887" cy="449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207839"/>
            <a:ext cx="4284266" cy="256943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876360"/>
            <a:ext cx="3780235" cy="1781861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6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3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92932"/>
            <a:ext cx="1086817" cy="62544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92932"/>
            <a:ext cx="3197449" cy="62544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2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0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839949"/>
            <a:ext cx="4347270" cy="306999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938987"/>
            <a:ext cx="4347270" cy="1614437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7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964660"/>
            <a:ext cx="2142133" cy="468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964660"/>
            <a:ext cx="2142133" cy="468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6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92933"/>
            <a:ext cx="4347270" cy="1426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809196"/>
            <a:ext cx="2132288" cy="886659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695855"/>
            <a:ext cx="2132288" cy="3965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809196"/>
            <a:ext cx="2142790" cy="886659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695855"/>
            <a:ext cx="2142790" cy="3965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3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0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92019"/>
            <a:ext cx="1625632" cy="1722067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1062626"/>
            <a:ext cx="2551658" cy="5244788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214086"/>
            <a:ext cx="1625632" cy="4101869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5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92019"/>
            <a:ext cx="1625632" cy="1722067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1062626"/>
            <a:ext cx="2551658" cy="5244788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214086"/>
            <a:ext cx="1625632" cy="4101869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9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92933"/>
            <a:ext cx="4347270" cy="1426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964660"/>
            <a:ext cx="4347270" cy="46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840435"/>
            <a:ext cx="1134070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A643-5B97-4A35-8DC5-8BDF406277C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840435"/>
            <a:ext cx="1701106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840435"/>
            <a:ext cx="1134070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F9FD-E0BF-406D-BE23-8690A8B4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8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A65C6B4-3DD1-3585-BD72-425F7B4C2308}"/>
              </a:ext>
            </a:extLst>
          </p:cNvPr>
          <p:cNvGrpSpPr/>
          <p:nvPr/>
        </p:nvGrpSpPr>
        <p:grpSpPr>
          <a:xfrm>
            <a:off x="0" y="-11853"/>
            <a:ext cx="5040313" cy="7211517"/>
            <a:chOff x="0" y="-11853"/>
            <a:chExt cx="5040313" cy="7211517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1172C23B-2F68-F527-7BF0-EF833448F5A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69657448"/>
                </p:ext>
              </p:extLst>
            </p:nvPr>
          </p:nvGraphicFramePr>
          <p:xfrm>
            <a:off x="0" y="332332"/>
            <a:ext cx="5040313" cy="68673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1E6CD-F30D-5BCA-22B3-C57AD60BA517}"/>
                </a:ext>
              </a:extLst>
            </p:cNvPr>
            <p:cNvSpPr txBox="1"/>
            <p:nvPr/>
          </p:nvSpPr>
          <p:spPr>
            <a:xfrm>
              <a:off x="214489" y="-11853"/>
              <a:ext cx="46058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Franklin Gothic Medium" panose="020B0603020102020204" pitchFamily="34" charset="0"/>
                </a:rPr>
                <a:t>THINKING PATTERNS PROFILING MODEL PROJECT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569B93-7AD0-62E2-0DCE-85771C99D696}"/>
                </a:ext>
              </a:extLst>
            </p:cNvPr>
            <p:cNvSpPr txBox="1"/>
            <p:nvPr/>
          </p:nvSpPr>
          <p:spPr>
            <a:xfrm>
              <a:off x="3164840" y="1910080"/>
              <a:ext cx="1559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accent1"/>
                  </a:solidFill>
                </a:rPr>
                <a:t>Understanding, communication, advocacy, person-centred skill-building and support</a:t>
              </a:r>
            </a:p>
          </p:txBody>
        </p:sp>
        <p:pic>
          <p:nvPicPr>
            <p:cNvPr id="31" name="Picture 30" descr="A close-up of a application form&#10;&#10;Description automatically generated">
              <a:extLst>
                <a:ext uri="{FF2B5EF4-FFF2-40B4-BE49-F238E27FC236}">
                  <a16:creationId xmlns:a16="http://schemas.microsoft.com/office/drawing/2014/main" id="{32202E1A-40E5-2094-2EB2-43A6208C0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9" t="22272" r="2150" b="18477"/>
            <a:stretch/>
          </p:blipFill>
          <p:spPr>
            <a:xfrm>
              <a:off x="376518" y="5267261"/>
              <a:ext cx="1054717" cy="1226247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74914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1642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Toll</dc:creator>
  <cp:lastModifiedBy>Isobel Toll</cp:lastModifiedBy>
  <cp:revision>7</cp:revision>
  <dcterms:created xsi:type="dcterms:W3CDTF">2024-01-11T08:05:52Z</dcterms:created>
  <dcterms:modified xsi:type="dcterms:W3CDTF">2024-01-12T18:18:29Z</dcterms:modified>
</cp:coreProperties>
</file>