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0159663" cy="30959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20" y="-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 Cho" userId="16208cd7-cd14-4d15-aa62-9d45e96738a2" providerId="ADAL" clId="{429051D8-15B3-4167-BD03-354D2A661F6A}"/>
    <pc:docChg chg="undo custSel modSld">
      <pc:chgData name="Han Cho" userId="16208cd7-cd14-4d15-aa62-9d45e96738a2" providerId="ADAL" clId="{429051D8-15B3-4167-BD03-354D2A661F6A}" dt="2024-01-12T11:11:50.784" v="14" actId="403"/>
      <pc:docMkLst>
        <pc:docMk/>
      </pc:docMkLst>
      <pc:sldChg chg="modSp mod">
        <pc:chgData name="Han Cho" userId="16208cd7-cd14-4d15-aa62-9d45e96738a2" providerId="ADAL" clId="{429051D8-15B3-4167-BD03-354D2A661F6A}" dt="2024-01-12T11:11:50.784" v="14" actId="403"/>
        <pc:sldMkLst>
          <pc:docMk/>
          <pc:sldMk cId="4115797539" sldId="256"/>
        </pc:sldMkLst>
        <pc:spChg chg="mod">
          <ac:chgData name="Han Cho" userId="16208cd7-cd14-4d15-aa62-9d45e96738a2" providerId="ADAL" clId="{429051D8-15B3-4167-BD03-354D2A661F6A}" dt="2024-01-12T11:11:10.104" v="2" actId="113"/>
          <ac:spMkLst>
            <pc:docMk/>
            <pc:sldMk cId="4115797539" sldId="256"/>
            <ac:spMk id="46" creationId="{00000000-0000-0000-0000-000000000000}"/>
          </ac:spMkLst>
        </pc:spChg>
        <pc:spChg chg="mod">
          <ac:chgData name="Han Cho" userId="16208cd7-cd14-4d15-aa62-9d45e96738a2" providerId="ADAL" clId="{429051D8-15B3-4167-BD03-354D2A661F6A}" dt="2024-01-12T11:11:14.066" v="3" actId="113"/>
          <ac:spMkLst>
            <pc:docMk/>
            <pc:sldMk cId="4115797539" sldId="256"/>
            <ac:spMk id="50" creationId="{00000000-0000-0000-0000-000000000000}"/>
          </ac:spMkLst>
        </pc:spChg>
        <pc:spChg chg="mod">
          <ac:chgData name="Han Cho" userId="16208cd7-cd14-4d15-aa62-9d45e96738a2" providerId="ADAL" clId="{429051D8-15B3-4167-BD03-354D2A661F6A}" dt="2024-01-12T11:11:17.920" v="4" actId="113"/>
          <ac:spMkLst>
            <pc:docMk/>
            <pc:sldMk cId="4115797539" sldId="256"/>
            <ac:spMk id="65" creationId="{00000000-0000-0000-0000-000000000000}"/>
          </ac:spMkLst>
        </pc:spChg>
        <pc:spChg chg="mod">
          <ac:chgData name="Han Cho" userId="16208cd7-cd14-4d15-aa62-9d45e96738a2" providerId="ADAL" clId="{429051D8-15B3-4167-BD03-354D2A661F6A}" dt="2024-01-12T11:11:44.940" v="12" actId="1076"/>
          <ac:spMkLst>
            <pc:docMk/>
            <pc:sldMk cId="4115797539" sldId="256"/>
            <ac:spMk id="66" creationId="{00000000-0000-0000-0000-000000000000}"/>
          </ac:spMkLst>
        </pc:spChg>
        <pc:spChg chg="mod">
          <ac:chgData name="Han Cho" userId="16208cd7-cd14-4d15-aa62-9d45e96738a2" providerId="ADAL" clId="{429051D8-15B3-4167-BD03-354D2A661F6A}" dt="2024-01-12T11:11:50.784" v="14" actId="403"/>
          <ac:spMkLst>
            <pc:docMk/>
            <pc:sldMk cId="4115797539" sldId="256"/>
            <ac:spMk id="67" creationId="{00000000-0000-0000-0000-000000000000}"/>
          </ac:spMkLst>
        </pc:spChg>
        <pc:spChg chg="mod">
          <ac:chgData name="Han Cho" userId="16208cd7-cd14-4d15-aa62-9d45e96738a2" providerId="ADAL" clId="{429051D8-15B3-4167-BD03-354D2A661F6A}" dt="2024-01-12T11:11:43.337" v="11" actId="1076"/>
          <ac:spMkLst>
            <pc:docMk/>
            <pc:sldMk cId="4115797539" sldId="256"/>
            <ac:spMk id="69" creationId="{00000000-0000-0000-0000-000000000000}"/>
          </ac:spMkLst>
        </pc:spChg>
        <pc:grpChg chg="mod">
          <ac:chgData name="Han Cho" userId="16208cd7-cd14-4d15-aa62-9d45e96738a2" providerId="ADAL" clId="{429051D8-15B3-4167-BD03-354D2A661F6A}" dt="2024-01-12T11:11:24.642" v="5" actId="1076"/>
          <ac:grpSpMkLst>
            <pc:docMk/>
            <pc:sldMk cId="4115797539" sldId="256"/>
            <ac:grpSpMk id="4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B0E26-78E4-4E6E-8830-3F7650128C64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4113" y="1143000"/>
            <a:ext cx="2009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1C472-8311-4D02-86F2-88675DC68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6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1pPr>
    <a:lvl2pPr marL="1226850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2pPr>
    <a:lvl3pPr marL="2453701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3pPr>
    <a:lvl4pPr marL="3680551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4pPr>
    <a:lvl5pPr marL="4907402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5pPr>
    <a:lvl6pPr marL="6134252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6pPr>
    <a:lvl7pPr marL="7361103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7pPr>
    <a:lvl8pPr marL="8587953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8pPr>
    <a:lvl9pPr marL="9814804" algn="l" defTabSz="2453701" rtl="0" eaLnBrk="1" latinLnBrk="0" hangingPunct="1">
      <a:defRPr sz="32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1C472-8311-4D02-86F2-88675DC68A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4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75" y="5066742"/>
            <a:ext cx="17135714" cy="10778466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958" y="16260867"/>
            <a:ext cx="15119747" cy="747469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89" indent="0" algn="ctr">
              <a:buNone/>
              <a:defRPr sz="4409"/>
            </a:lvl2pPr>
            <a:lvl3pPr marL="2015978" indent="0" algn="ctr">
              <a:buNone/>
              <a:defRPr sz="3968"/>
            </a:lvl3pPr>
            <a:lvl4pPr marL="3023967" indent="0" algn="ctr">
              <a:buNone/>
              <a:defRPr sz="3528"/>
            </a:lvl4pPr>
            <a:lvl5pPr marL="4031955" indent="0" algn="ctr">
              <a:buNone/>
              <a:defRPr sz="3528"/>
            </a:lvl5pPr>
            <a:lvl6pPr marL="5039944" indent="0" algn="ctr">
              <a:buNone/>
              <a:defRPr sz="3528"/>
            </a:lvl6pPr>
            <a:lvl7pPr marL="6047933" indent="0" algn="ctr">
              <a:buNone/>
              <a:defRPr sz="3528"/>
            </a:lvl7pPr>
            <a:lvl8pPr marL="7055922" indent="0" algn="ctr">
              <a:buNone/>
              <a:defRPr sz="3528"/>
            </a:lvl8pPr>
            <a:lvl9pPr marL="8063911" indent="0" algn="ctr">
              <a:buNone/>
              <a:defRPr sz="35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0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3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26760" y="1648303"/>
            <a:ext cx="4346927" cy="262366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5978" y="1648303"/>
            <a:ext cx="12788786" cy="262366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478" y="7718365"/>
            <a:ext cx="17387709" cy="1287825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5478" y="20718458"/>
            <a:ext cx="17387709" cy="6772372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89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978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967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4pPr>
            <a:lvl5pPr marL="403195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5pPr>
            <a:lvl6pPr marL="5039944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6pPr>
            <a:lvl7pPr marL="6047933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7pPr>
            <a:lvl8pPr marL="7055922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8pPr>
            <a:lvl9pPr marL="8063911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4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5977" y="8241513"/>
            <a:ext cx="8567857" cy="196434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5829" y="8241513"/>
            <a:ext cx="8567857" cy="196434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1648309"/>
            <a:ext cx="17387709" cy="5984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8605" y="7589361"/>
            <a:ext cx="8528481" cy="3719429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89" indent="0">
              <a:buNone/>
              <a:defRPr sz="4409" b="1"/>
            </a:lvl2pPr>
            <a:lvl3pPr marL="2015978" indent="0">
              <a:buNone/>
              <a:defRPr sz="3968" b="1"/>
            </a:lvl3pPr>
            <a:lvl4pPr marL="3023967" indent="0">
              <a:buNone/>
              <a:defRPr sz="3528" b="1"/>
            </a:lvl4pPr>
            <a:lvl5pPr marL="4031955" indent="0">
              <a:buNone/>
              <a:defRPr sz="3528" b="1"/>
            </a:lvl5pPr>
            <a:lvl6pPr marL="5039944" indent="0">
              <a:buNone/>
              <a:defRPr sz="3528" b="1"/>
            </a:lvl6pPr>
            <a:lvl7pPr marL="6047933" indent="0">
              <a:buNone/>
              <a:defRPr sz="3528" b="1"/>
            </a:lvl7pPr>
            <a:lvl8pPr marL="7055922" indent="0">
              <a:buNone/>
              <a:defRPr sz="3528" b="1"/>
            </a:lvl8pPr>
            <a:lvl9pPr marL="8063911" indent="0">
              <a:buNone/>
              <a:defRPr sz="35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605" y="11308790"/>
            <a:ext cx="8528481" cy="166335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05830" y="7589361"/>
            <a:ext cx="8570483" cy="3719429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89" indent="0">
              <a:buNone/>
              <a:defRPr sz="4409" b="1"/>
            </a:lvl2pPr>
            <a:lvl3pPr marL="2015978" indent="0">
              <a:buNone/>
              <a:defRPr sz="3968" b="1"/>
            </a:lvl3pPr>
            <a:lvl4pPr marL="3023967" indent="0">
              <a:buNone/>
              <a:defRPr sz="3528" b="1"/>
            </a:lvl4pPr>
            <a:lvl5pPr marL="4031955" indent="0">
              <a:buNone/>
              <a:defRPr sz="3528" b="1"/>
            </a:lvl5pPr>
            <a:lvl6pPr marL="5039944" indent="0">
              <a:buNone/>
              <a:defRPr sz="3528" b="1"/>
            </a:lvl6pPr>
            <a:lvl7pPr marL="6047933" indent="0">
              <a:buNone/>
              <a:defRPr sz="3528" b="1"/>
            </a:lvl7pPr>
            <a:lvl8pPr marL="7055922" indent="0">
              <a:buNone/>
              <a:defRPr sz="3528" b="1"/>
            </a:lvl8pPr>
            <a:lvl9pPr marL="8063911" indent="0">
              <a:buNone/>
              <a:defRPr sz="35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05830" y="11308790"/>
            <a:ext cx="8570483" cy="166335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6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2063962"/>
            <a:ext cx="6502016" cy="7223866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0483" y="4457591"/>
            <a:ext cx="10205829" cy="2200125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603" y="9287828"/>
            <a:ext cx="6502016" cy="17206849"/>
          </a:xfrm>
        </p:spPr>
        <p:txBody>
          <a:bodyPr/>
          <a:lstStyle>
            <a:lvl1pPr marL="0" indent="0">
              <a:buNone/>
              <a:defRPr sz="3528"/>
            </a:lvl1pPr>
            <a:lvl2pPr marL="1007989" indent="0">
              <a:buNone/>
              <a:defRPr sz="3087"/>
            </a:lvl2pPr>
            <a:lvl3pPr marL="2015978" indent="0">
              <a:buNone/>
              <a:defRPr sz="2646"/>
            </a:lvl3pPr>
            <a:lvl4pPr marL="3023967" indent="0">
              <a:buNone/>
              <a:defRPr sz="2205"/>
            </a:lvl4pPr>
            <a:lvl5pPr marL="4031955" indent="0">
              <a:buNone/>
              <a:defRPr sz="2205"/>
            </a:lvl5pPr>
            <a:lvl6pPr marL="5039944" indent="0">
              <a:buNone/>
              <a:defRPr sz="2205"/>
            </a:lvl6pPr>
            <a:lvl7pPr marL="6047933" indent="0">
              <a:buNone/>
              <a:defRPr sz="2205"/>
            </a:lvl7pPr>
            <a:lvl8pPr marL="7055922" indent="0">
              <a:buNone/>
              <a:defRPr sz="2205"/>
            </a:lvl8pPr>
            <a:lvl9pPr marL="8063911" indent="0">
              <a:buNone/>
              <a:defRPr sz="22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9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603" y="2063962"/>
            <a:ext cx="6502016" cy="7223866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70483" y="4457591"/>
            <a:ext cx="10205829" cy="2200125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89" indent="0">
              <a:buNone/>
              <a:defRPr sz="6173"/>
            </a:lvl2pPr>
            <a:lvl3pPr marL="2015978" indent="0">
              <a:buNone/>
              <a:defRPr sz="5291"/>
            </a:lvl3pPr>
            <a:lvl4pPr marL="3023967" indent="0">
              <a:buNone/>
              <a:defRPr sz="4409"/>
            </a:lvl4pPr>
            <a:lvl5pPr marL="4031955" indent="0">
              <a:buNone/>
              <a:defRPr sz="4409"/>
            </a:lvl5pPr>
            <a:lvl6pPr marL="5039944" indent="0">
              <a:buNone/>
              <a:defRPr sz="4409"/>
            </a:lvl6pPr>
            <a:lvl7pPr marL="6047933" indent="0">
              <a:buNone/>
              <a:defRPr sz="4409"/>
            </a:lvl7pPr>
            <a:lvl8pPr marL="7055922" indent="0">
              <a:buNone/>
              <a:defRPr sz="4409"/>
            </a:lvl8pPr>
            <a:lvl9pPr marL="8063911" indent="0">
              <a:buNone/>
              <a:defRPr sz="440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8603" y="9287828"/>
            <a:ext cx="6502016" cy="17206849"/>
          </a:xfrm>
        </p:spPr>
        <p:txBody>
          <a:bodyPr/>
          <a:lstStyle>
            <a:lvl1pPr marL="0" indent="0">
              <a:buNone/>
              <a:defRPr sz="3528"/>
            </a:lvl1pPr>
            <a:lvl2pPr marL="1007989" indent="0">
              <a:buNone/>
              <a:defRPr sz="3087"/>
            </a:lvl2pPr>
            <a:lvl3pPr marL="2015978" indent="0">
              <a:buNone/>
              <a:defRPr sz="2646"/>
            </a:lvl3pPr>
            <a:lvl4pPr marL="3023967" indent="0">
              <a:buNone/>
              <a:defRPr sz="2205"/>
            </a:lvl4pPr>
            <a:lvl5pPr marL="4031955" indent="0">
              <a:buNone/>
              <a:defRPr sz="2205"/>
            </a:lvl5pPr>
            <a:lvl6pPr marL="5039944" indent="0">
              <a:buNone/>
              <a:defRPr sz="2205"/>
            </a:lvl6pPr>
            <a:lvl7pPr marL="6047933" indent="0">
              <a:buNone/>
              <a:defRPr sz="2205"/>
            </a:lvl7pPr>
            <a:lvl8pPr marL="7055922" indent="0">
              <a:buNone/>
              <a:defRPr sz="2205"/>
            </a:lvl8pPr>
            <a:lvl9pPr marL="8063911" indent="0">
              <a:buNone/>
              <a:defRPr sz="22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5977" y="1648309"/>
            <a:ext cx="17387709" cy="5984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77" y="8241513"/>
            <a:ext cx="17387709" cy="19643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977" y="28694807"/>
            <a:ext cx="4535924" cy="164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145A-9905-40AB-A950-50B7DD0FB4F9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7889" y="28694807"/>
            <a:ext cx="6803886" cy="164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7762" y="28694807"/>
            <a:ext cx="4535924" cy="164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422B-F669-4DEC-93C2-3F1EBC204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49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978" rtl="0" eaLnBrk="1" latinLnBrk="0" hangingPunct="1">
        <a:lnSpc>
          <a:spcPct val="90000"/>
        </a:lnSpc>
        <a:spcBef>
          <a:spcPct val="0"/>
        </a:spcBef>
        <a:buNone/>
        <a:defRPr sz="9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94" indent="-503994" algn="l" defTabSz="2015978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83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72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961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950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939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927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916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905" indent="-503994" algn="l" defTabSz="2015978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9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978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967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955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944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933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922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911" algn="l" defTabSz="2015978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31901" y="7082018"/>
            <a:ext cx="12162181" cy="15344093"/>
            <a:chOff x="15341600" y="10730170"/>
            <a:chExt cx="23085508" cy="26332802"/>
          </a:xfrm>
        </p:grpSpPr>
        <p:sp>
          <p:nvSpPr>
            <p:cNvPr id="5" name="Oval 4"/>
            <p:cNvSpPr/>
            <p:nvPr/>
          </p:nvSpPr>
          <p:spPr>
            <a:xfrm>
              <a:off x="16672223" y="10730170"/>
              <a:ext cx="5267937" cy="5205075"/>
            </a:xfrm>
            <a:prstGeom prst="ellipse">
              <a:avLst/>
            </a:prstGeom>
            <a:solidFill>
              <a:srgbClr val="65EF0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Recruit Patient Public Involvement (PPI)  member 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15341600" y="17607340"/>
              <a:ext cx="5267937" cy="5205075"/>
            </a:xfrm>
            <a:prstGeom prst="ellipse">
              <a:avLst/>
            </a:prstGeom>
            <a:solidFill>
              <a:srgbClr val="65EF0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Coproduce and design between health professionals and PPI members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8112705" y="24265384"/>
              <a:ext cx="5267937" cy="5205075"/>
            </a:xfrm>
            <a:prstGeom prst="ellipse">
              <a:avLst/>
            </a:prstGeom>
            <a:solidFill>
              <a:srgbClr val="65EF0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Pilot a group with PPI members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3380642" y="30114963"/>
              <a:ext cx="5267937" cy="5205075"/>
            </a:xfrm>
            <a:prstGeom prst="ellipse">
              <a:avLst/>
            </a:prstGeom>
            <a:solidFill>
              <a:srgbClr val="65EF0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Collect feedback, measures and attendance rate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9750" y="19946641"/>
              <a:ext cx="5629275" cy="562927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0" name="Oval 9"/>
            <p:cNvSpPr/>
            <p:nvPr/>
          </p:nvSpPr>
          <p:spPr>
            <a:xfrm>
              <a:off x="29542071" y="26008320"/>
              <a:ext cx="5267937" cy="5205075"/>
            </a:xfrm>
            <a:prstGeom prst="ellipse">
              <a:avLst/>
            </a:prstGeom>
            <a:solidFill>
              <a:srgbClr val="65EF07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Refine the group materials </a:t>
              </a:r>
            </a:p>
          </p:txBody>
        </p:sp>
        <p:cxnSp>
          <p:nvCxnSpPr>
            <p:cNvPr id="11" name="Curved Connector 10"/>
            <p:cNvCxnSpPr>
              <a:endCxn id="5" idx="7"/>
            </p:cNvCxnSpPr>
            <p:nvPr/>
          </p:nvCxnSpPr>
          <p:spPr>
            <a:xfrm rot="16200000" flipV="1">
              <a:off x="20067002" y="12594123"/>
              <a:ext cx="15375485" cy="13172112"/>
            </a:xfrm>
            <a:prstGeom prst="curvedConnector3">
              <a:avLst>
                <a:gd name="adj1" fmla="val 106444"/>
              </a:avLst>
            </a:prstGeom>
            <a:ln w="146050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2"/>
            </p:cNvCxnSpPr>
            <p:nvPr/>
          </p:nvCxnSpPr>
          <p:spPr>
            <a:xfrm rot="10800000" flipV="1">
              <a:off x="15849601" y="13332708"/>
              <a:ext cx="822623" cy="5117942"/>
            </a:xfrm>
            <a:prstGeom prst="curvedConnector2">
              <a:avLst/>
            </a:prstGeom>
            <a:ln w="41275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endCxn id="7" idx="2"/>
            </p:cNvCxnSpPr>
            <p:nvPr/>
          </p:nvCxnSpPr>
          <p:spPr>
            <a:xfrm rot="16200000" flipH="1">
              <a:off x="14672391" y="23427608"/>
              <a:ext cx="4617522" cy="2263105"/>
            </a:xfrm>
            <a:prstGeom prst="curvedConnector2">
              <a:avLst/>
            </a:prstGeom>
            <a:ln w="41275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43176" y="13103229"/>
              <a:ext cx="7832006" cy="54553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cxnSp>
          <p:nvCxnSpPr>
            <p:cNvPr id="15" name="Curved Connector 14"/>
            <p:cNvCxnSpPr>
              <a:stCxn id="7" idx="3"/>
            </p:cNvCxnSpPr>
            <p:nvPr/>
          </p:nvCxnSpPr>
          <p:spPr>
            <a:xfrm rot="16200000" flipH="1">
              <a:off x="19127756" y="28464613"/>
              <a:ext cx="4009307" cy="4496465"/>
            </a:xfrm>
            <a:prstGeom prst="curvedConnector2">
              <a:avLst/>
            </a:prstGeom>
            <a:ln w="41275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8" idx="6"/>
              <a:endCxn id="10" idx="4"/>
            </p:cNvCxnSpPr>
            <p:nvPr/>
          </p:nvCxnSpPr>
          <p:spPr>
            <a:xfrm flipV="1">
              <a:off x="28648579" y="31213395"/>
              <a:ext cx="3527461" cy="1504106"/>
            </a:xfrm>
            <a:prstGeom prst="curvedConnector2">
              <a:avLst/>
            </a:prstGeom>
            <a:ln w="41275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0" idx="4"/>
              <a:endCxn id="44" idx="0"/>
            </p:cNvCxnSpPr>
            <p:nvPr/>
          </p:nvCxnSpPr>
          <p:spPr>
            <a:xfrm rot="16200000" flipH="1">
              <a:off x="32376785" y="31012650"/>
              <a:ext cx="5849579" cy="6251066"/>
            </a:xfrm>
            <a:prstGeom prst="curvedConnector3">
              <a:avLst>
                <a:gd name="adj1" fmla="val 50000"/>
              </a:avLst>
            </a:prstGeom>
            <a:ln w="92075" cmpd="dbl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2" y="3247742"/>
            <a:ext cx="8845404" cy="3686633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1496806" y="2990867"/>
            <a:ext cx="7420028" cy="2544362"/>
            <a:chOff x="29670149" y="2837826"/>
            <a:chExt cx="11565806" cy="5937361"/>
          </a:xfrm>
        </p:grpSpPr>
        <p:grpSp>
          <p:nvGrpSpPr>
            <p:cNvPr id="21" name="Group 20"/>
            <p:cNvGrpSpPr/>
            <p:nvPr/>
          </p:nvGrpSpPr>
          <p:grpSpPr>
            <a:xfrm>
              <a:off x="29670149" y="3809825"/>
              <a:ext cx="11565806" cy="4965362"/>
              <a:chOff x="28291132" y="3707082"/>
              <a:chExt cx="11565806" cy="496536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1163566" y="4500237"/>
                <a:ext cx="1841310" cy="1203295"/>
                <a:chOff x="2148843" y="6931031"/>
                <a:chExt cx="1841310" cy="1203295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2148843" y="6931031"/>
                  <a:ext cx="1841310" cy="248303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3774282" y="6931031"/>
                  <a:ext cx="215871" cy="1203295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9058806" y="3707082"/>
                <a:ext cx="1841310" cy="1203295"/>
                <a:chOff x="2148843" y="6931031"/>
                <a:chExt cx="1841310" cy="1203295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2148843" y="6931031"/>
                  <a:ext cx="1841310" cy="248303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3774282" y="6931031"/>
                  <a:ext cx="215871" cy="1203295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33390612" y="5201817"/>
                <a:ext cx="1841310" cy="1203295"/>
                <a:chOff x="2148843" y="6931031"/>
                <a:chExt cx="1841310" cy="1203295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148843" y="6931031"/>
                  <a:ext cx="1841310" cy="248303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774282" y="6931031"/>
                  <a:ext cx="215871" cy="1203295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35584625" y="5963453"/>
                <a:ext cx="1841310" cy="1203295"/>
                <a:chOff x="2148843" y="6931031"/>
                <a:chExt cx="1841310" cy="1203295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2148843" y="6931031"/>
                  <a:ext cx="1841310" cy="248303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3774282" y="6931031"/>
                  <a:ext cx="215871" cy="1203295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31464293" y="5267559"/>
                <a:ext cx="1625440" cy="997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Mania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8291132" y="4588936"/>
                <a:ext cx="2544468" cy="1744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Mood swings 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2941406" y="5932670"/>
                <a:ext cx="2227045" cy="1744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Depression</a:t>
                </a:r>
                <a:r>
                  <a:rPr lang="en-GB" dirty="0"/>
                  <a:t> 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105175" y="6834954"/>
                <a:ext cx="3344654" cy="1744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Psychoeducation</a:t>
                </a:r>
                <a:r>
                  <a:rPr lang="en-GB" dirty="0"/>
                  <a:t> </a:t>
                </a: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37701231" y="6834953"/>
                <a:ext cx="1841310" cy="1203295"/>
                <a:chOff x="2148843" y="6931031"/>
                <a:chExt cx="1841310" cy="1203295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2148843" y="6931031"/>
                  <a:ext cx="1841310" cy="248303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774282" y="6931031"/>
                  <a:ext cx="215871" cy="1203295"/>
                </a:xfrm>
                <a:prstGeom prst="rect">
                  <a:avLst/>
                </a:prstGeom>
                <a:solidFill>
                  <a:srgbClr val="ECFA3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8231498" y="7675399"/>
                <a:ext cx="1625440" cy="997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NICE </a:t>
                </a:r>
              </a:p>
            </p:txBody>
          </p:sp>
        </p:grpSp>
        <p:sp>
          <p:nvSpPr>
            <p:cNvPr id="22" name="Cloud 21"/>
            <p:cNvSpPr/>
            <p:nvPr/>
          </p:nvSpPr>
          <p:spPr>
            <a:xfrm rot="982938">
              <a:off x="33908783" y="2837826"/>
              <a:ext cx="6495476" cy="1967733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Bipolar disorder </a:t>
              </a:r>
            </a:p>
          </p:txBody>
        </p:sp>
      </p:grpSp>
      <p:pic>
        <p:nvPicPr>
          <p:cNvPr id="43" name="Picture 42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3" t="9971"/>
          <a:stretch/>
        </p:blipFill>
        <p:spPr>
          <a:xfrm>
            <a:off x="9160398" y="2821819"/>
            <a:ext cx="2336407" cy="2269239"/>
          </a:xfrm>
          <a:prstGeom prst="rect">
            <a:avLst/>
          </a:prstGeom>
        </p:spPr>
      </p:pic>
      <p:sp>
        <p:nvSpPr>
          <p:cNvPr id="44" name="Explosion 1 43"/>
          <p:cNvSpPr/>
          <p:nvPr/>
        </p:nvSpPr>
        <p:spPr>
          <a:xfrm>
            <a:off x="12160344" y="22524844"/>
            <a:ext cx="7076532" cy="5331175"/>
          </a:xfrm>
          <a:prstGeom prst="irregularSeal1">
            <a:avLst/>
          </a:prstGeom>
          <a:solidFill>
            <a:srgbClr val="65EF07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into regular clinical practice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7813" y="8646597"/>
            <a:ext cx="4591822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Aims / Goals </a:t>
            </a: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To coproduce a psychoeducation group for service users with a diagnosis of bipolar disorder, ensuring cultural sensitivity.  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00" y="11465834"/>
            <a:ext cx="1462240" cy="14531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89" y="13686466"/>
            <a:ext cx="1429418" cy="80404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4" y="13096218"/>
            <a:ext cx="2282661" cy="161397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85722" y="15064763"/>
            <a:ext cx="4437727" cy="5201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Psychosis and Bipolar Psychological Care Network (PBPCN) received feedback from service users stating that some of the contents of a previous psychoeducation group: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Was not up to date.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Could be more culturally sensitive.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Could be more inclusive towards minority groups, such as ethnic minorities and the LGBTQ+ community. </a:t>
            </a:r>
            <a:endParaRPr lang="en-GB" sz="2000" b="1" dirty="0"/>
          </a:p>
          <a:p>
            <a:pPr algn="ctr"/>
            <a:endParaRPr lang="en-GB" sz="3200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72" y="23071864"/>
            <a:ext cx="6077618" cy="4051745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14790432" y="6235633"/>
            <a:ext cx="5341365" cy="14597913"/>
            <a:chOff x="39771836" y="8475722"/>
            <a:chExt cx="8216314" cy="20013048"/>
          </a:xfrm>
        </p:grpSpPr>
        <p:sp>
          <p:nvSpPr>
            <p:cNvPr id="55" name="TextBox 54"/>
            <p:cNvSpPr txBox="1"/>
            <p:nvPr/>
          </p:nvSpPr>
          <p:spPr>
            <a:xfrm>
              <a:off x="40412848" y="8475722"/>
              <a:ext cx="7575302" cy="801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What happens next</a:t>
              </a:r>
              <a:r>
                <a:rPr lang="en-GB" sz="3200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!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9771836" y="9254020"/>
              <a:ext cx="8141555" cy="19234750"/>
            </a:xfrm>
            <a:prstGeom prst="round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en-GB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en-GB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98304" y="16368624"/>
              <a:ext cx="3915611" cy="4839929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04862" y="9478076"/>
              <a:ext cx="2511681" cy="2511680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751" b="4047"/>
            <a:stretch/>
          </p:blipFill>
          <p:spPr>
            <a:xfrm>
              <a:off x="42775034" y="13243236"/>
              <a:ext cx="3525712" cy="223400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61" name="TextBox 60"/>
          <p:cNvSpPr txBox="1"/>
          <p:nvPr/>
        </p:nvSpPr>
        <p:spPr>
          <a:xfrm>
            <a:off x="3935830" y="388830"/>
            <a:ext cx="12785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Coproduced Psychoeducation group for Bipolar Disorder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3" y="243347"/>
            <a:ext cx="2366170" cy="1183085"/>
          </a:xfrm>
          <a:prstGeom prst="rect">
            <a:avLst/>
          </a:prstGeom>
        </p:spPr>
      </p:pic>
      <p:pic>
        <p:nvPicPr>
          <p:cNvPr id="63" name="Picture 62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2" t="20606" r="4076" b="15784"/>
          <a:stretch/>
        </p:blipFill>
        <p:spPr bwMode="auto">
          <a:xfrm>
            <a:off x="17900653" y="243347"/>
            <a:ext cx="2022635" cy="13503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438015" y="1453695"/>
            <a:ext cx="3781171" cy="653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Finding Balance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1028" y="20519190"/>
            <a:ext cx="41231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Outline of the course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Bipolar disorder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Mania and how to cope with it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Depression and how to cope with it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Stress and Anxiety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Treatment and other support network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Emotional regulation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Putting it all together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454800" y="11485649"/>
            <a:ext cx="3065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Conduct larger pilot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894066" y="8770967"/>
            <a:ext cx="4013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Continue to refine content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6626034" y="15099076"/>
            <a:ext cx="3363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Assess online delivery</a:t>
            </a:r>
          </a:p>
        </p:txBody>
      </p:sp>
    </p:spTree>
    <p:extLst>
      <p:ext uri="{BB962C8B-B14F-4D97-AF65-F5344CB8AC3E}">
        <p14:creationId xmlns:p14="http://schemas.microsoft.com/office/powerpoint/2010/main" val="411579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188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LCFT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 Han (LSCFT)</dc:creator>
  <cp:lastModifiedBy>Han Cho</cp:lastModifiedBy>
  <cp:revision>5</cp:revision>
  <dcterms:created xsi:type="dcterms:W3CDTF">2024-01-11T16:29:50Z</dcterms:created>
  <dcterms:modified xsi:type="dcterms:W3CDTF">2024-01-12T11:11:52Z</dcterms:modified>
</cp:coreProperties>
</file>