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0159663" cy="30959425"/>
  <p:notesSz cx="6858000" cy="9144000"/>
  <p:defaultTextStyle>
    <a:defPPr>
      <a:defRPr lang="en-US"/>
    </a:defPPr>
    <a:lvl1pPr marL="0" algn="l" defTabSz="2950220" rtl="0" eaLnBrk="1" latinLnBrk="0" hangingPunct="1">
      <a:defRPr sz="5800" kern="1200">
        <a:solidFill>
          <a:schemeClr val="tx1"/>
        </a:solidFill>
        <a:latin typeface="+mn-lt"/>
        <a:ea typeface="+mn-ea"/>
        <a:cs typeface="+mn-cs"/>
      </a:defRPr>
    </a:lvl1pPr>
    <a:lvl2pPr marL="1475110" algn="l" defTabSz="2950220" rtl="0" eaLnBrk="1" latinLnBrk="0" hangingPunct="1">
      <a:defRPr sz="5800" kern="1200">
        <a:solidFill>
          <a:schemeClr val="tx1"/>
        </a:solidFill>
        <a:latin typeface="+mn-lt"/>
        <a:ea typeface="+mn-ea"/>
        <a:cs typeface="+mn-cs"/>
      </a:defRPr>
    </a:lvl2pPr>
    <a:lvl3pPr marL="2950220" algn="l" defTabSz="2950220" rtl="0" eaLnBrk="1" latinLnBrk="0" hangingPunct="1">
      <a:defRPr sz="5800" kern="1200">
        <a:solidFill>
          <a:schemeClr val="tx1"/>
        </a:solidFill>
        <a:latin typeface="+mn-lt"/>
        <a:ea typeface="+mn-ea"/>
        <a:cs typeface="+mn-cs"/>
      </a:defRPr>
    </a:lvl3pPr>
    <a:lvl4pPr marL="4425330" algn="l" defTabSz="2950220" rtl="0" eaLnBrk="1" latinLnBrk="0" hangingPunct="1">
      <a:defRPr sz="5800" kern="1200">
        <a:solidFill>
          <a:schemeClr val="tx1"/>
        </a:solidFill>
        <a:latin typeface="+mn-lt"/>
        <a:ea typeface="+mn-ea"/>
        <a:cs typeface="+mn-cs"/>
      </a:defRPr>
    </a:lvl4pPr>
    <a:lvl5pPr marL="5900440" algn="l" defTabSz="2950220" rtl="0" eaLnBrk="1" latinLnBrk="0" hangingPunct="1">
      <a:defRPr sz="5800" kern="1200">
        <a:solidFill>
          <a:schemeClr val="tx1"/>
        </a:solidFill>
        <a:latin typeface="+mn-lt"/>
        <a:ea typeface="+mn-ea"/>
        <a:cs typeface="+mn-cs"/>
      </a:defRPr>
    </a:lvl5pPr>
    <a:lvl6pPr marL="7375550" algn="l" defTabSz="2950220" rtl="0" eaLnBrk="1" latinLnBrk="0" hangingPunct="1">
      <a:defRPr sz="5800" kern="1200">
        <a:solidFill>
          <a:schemeClr val="tx1"/>
        </a:solidFill>
        <a:latin typeface="+mn-lt"/>
        <a:ea typeface="+mn-ea"/>
        <a:cs typeface="+mn-cs"/>
      </a:defRPr>
    </a:lvl6pPr>
    <a:lvl7pPr marL="8850660" algn="l" defTabSz="2950220" rtl="0" eaLnBrk="1" latinLnBrk="0" hangingPunct="1">
      <a:defRPr sz="5800" kern="1200">
        <a:solidFill>
          <a:schemeClr val="tx1"/>
        </a:solidFill>
        <a:latin typeface="+mn-lt"/>
        <a:ea typeface="+mn-ea"/>
        <a:cs typeface="+mn-cs"/>
      </a:defRPr>
    </a:lvl7pPr>
    <a:lvl8pPr marL="10325771" algn="l" defTabSz="2950220" rtl="0" eaLnBrk="1" latinLnBrk="0" hangingPunct="1">
      <a:defRPr sz="5800" kern="1200">
        <a:solidFill>
          <a:schemeClr val="tx1"/>
        </a:solidFill>
        <a:latin typeface="+mn-lt"/>
        <a:ea typeface="+mn-ea"/>
        <a:cs typeface="+mn-cs"/>
      </a:defRPr>
    </a:lvl8pPr>
    <a:lvl9pPr marL="11800881" algn="l" defTabSz="2950220"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52" userDrawn="1">
          <p15:clr>
            <a:srgbClr val="A4A3A4"/>
          </p15:clr>
        </p15:guide>
        <p15:guide id="2" pos="635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068"/>
    <a:srgbClr val="7C64B0"/>
    <a:srgbClr val="005EB8"/>
    <a:srgbClr val="000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22" d="100"/>
          <a:sy n="22" d="100"/>
        </p:scale>
        <p:origin x="1812" y="-936"/>
      </p:cViewPr>
      <p:guideLst>
        <p:guide orient="horz" pos="9752"/>
        <p:guide pos="63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1975" y="9617490"/>
            <a:ext cx="17135714" cy="6636210"/>
          </a:xfrm>
        </p:spPr>
        <p:txBody>
          <a:bodyPr/>
          <a:lstStyle/>
          <a:p>
            <a:r>
              <a:rPr lang="en-US"/>
              <a:t>Click to edit Master title style</a:t>
            </a:r>
            <a:endParaRPr lang="en-GB"/>
          </a:p>
        </p:txBody>
      </p:sp>
      <p:sp>
        <p:nvSpPr>
          <p:cNvPr id="3" name="Subtitle 2"/>
          <p:cNvSpPr>
            <a:spLocks noGrp="1"/>
          </p:cNvSpPr>
          <p:nvPr>
            <p:ph type="subTitle" idx="1"/>
          </p:nvPr>
        </p:nvSpPr>
        <p:spPr>
          <a:xfrm>
            <a:off x="3023950" y="17543674"/>
            <a:ext cx="14111764" cy="7911853"/>
          </a:xfrm>
        </p:spPr>
        <p:txBody>
          <a:bodyPr/>
          <a:lstStyle>
            <a:lvl1pPr marL="0" indent="0" algn="ctr">
              <a:buNone/>
              <a:defRPr>
                <a:solidFill>
                  <a:schemeClr val="tx1">
                    <a:tint val="75000"/>
                  </a:schemeClr>
                </a:solidFill>
              </a:defRPr>
            </a:lvl1pPr>
            <a:lvl2pPr marL="1390439" indent="0" algn="ctr">
              <a:buNone/>
              <a:defRPr>
                <a:solidFill>
                  <a:schemeClr val="tx1">
                    <a:tint val="75000"/>
                  </a:schemeClr>
                </a:solidFill>
              </a:defRPr>
            </a:lvl2pPr>
            <a:lvl3pPr marL="2780877" indent="0" algn="ctr">
              <a:buNone/>
              <a:defRPr>
                <a:solidFill>
                  <a:schemeClr val="tx1">
                    <a:tint val="75000"/>
                  </a:schemeClr>
                </a:solidFill>
              </a:defRPr>
            </a:lvl3pPr>
            <a:lvl4pPr marL="4171316" indent="0" algn="ctr">
              <a:buNone/>
              <a:defRPr>
                <a:solidFill>
                  <a:schemeClr val="tx1">
                    <a:tint val="75000"/>
                  </a:schemeClr>
                </a:solidFill>
              </a:defRPr>
            </a:lvl4pPr>
            <a:lvl5pPr marL="5561755" indent="0" algn="ctr">
              <a:buNone/>
              <a:defRPr>
                <a:solidFill>
                  <a:schemeClr val="tx1">
                    <a:tint val="75000"/>
                  </a:schemeClr>
                </a:solidFill>
              </a:defRPr>
            </a:lvl5pPr>
            <a:lvl6pPr marL="6952193" indent="0" algn="ctr">
              <a:buNone/>
              <a:defRPr>
                <a:solidFill>
                  <a:schemeClr val="tx1">
                    <a:tint val="75000"/>
                  </a:schemeClr>
                </a:solidFill>
              </a:defRPr>
            </a:lvl6pPr>
            <a:lvl7pPr marL="8342632" indent="0" algn="ctr">
              <a:buNone/>
              <a:defRPr>
                <a:solidFill>
                  <a:schemeClr val="tx1">
                    <a:tint val="75000"/>
                  </a:schemeClr>
                </a:solidFill>
              </a:defRPr>
            </a:lvl7pPr>
            <a:lvl8pPr marL="9733072" indent="0" algn="ctr">
              <a:buNone/>
              <a:defRPr>
                <a:solidFill>
                  <a:schemeClr val="tx1">
                    <a:tint val="75000"/>
                  </a:schemeClr>
                </a:solidFill>
              </a:defRPr>
            </a:lvl8pPr>
            <a:lvl9pPr marL="1112351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6F2FAA-2FC7-47C2-8F0B-D35F75426AD8}" type="datetimeFigureOut">
              <a:rPr lang="en-GB" smtClean="0"/>
              <a:t>14/01/2024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48093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F2FAA-2FC7-47C2-8F0B-D35F75426AD8}" type="datetimeFigureOut">
              <a:rPr lang="en-GB" smtClean="0"/>
              <a:t>14/01/2024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212362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183929" y="5468067"/>
            <a:ext cx="10608322" cy="11649200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58961" y="5468067"/>
            <a:ext cx="31488975" cy="11649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F2FAA-2FC7-47C2-8F0B-D35F75426AD8}" type="datetimeFigureOut">
              <a:rPr lang="en-GB" smtClean="0"/>
              <a:t>14/01/2024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151182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F2FAA-2FC7-47C2-8F0B-D35F75426AD8}" type="datetimeFigureOut">
              <a:rPr lang="en-GB" smtClean="0"/>
              <a:t>14/01/2024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318036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474" y="19894299"/>
            <a:ext cx="17135714" cy="6148886"/>
          </a:xfrm>
        </p:spPr>
        <p:txBody>
          <a:bodyPr anchor="t"/>
          <a:lstStyle>
            <a:lvl1pPr algn="l">
              <a:defRPr sz="12160" b="1" cap="all"/>
            </a:lvl1pPr>
          </a:lstStyle>
          <a:p>
            <a:r>
              <a:rPr lang="en-US"/>
              <a:t>Click to edit Master title style</a:t>
            </a:r>
            <a:endParaRPr lang="en-GB"/>
          </a:p>
        </p:txBody>
      </p:sp>
      <p:sp>
        <p:nvSpPr>
          <p:cNvPr id="3" name="Text Placeholder 2"/>
          <p:cNvSpPr>
            <a:spLocks noGrp="1"/>
          </p:cNvSpPr>
          <p:nvPr>
            <p:ph type="body" idx="1"/>
          </p:nvPr>
        </p:nvSpPr>
        <p:spPr>
          <a:xfrm>
            <a:off x="1592474" y="13121928"/>
            <a:ext cx="17135714" cy="6772372"/>
          </a:xfrm>
        </p:spPr>
        <p:txBody>
          <a:bodyPr anchor="b"/>
          <a:lstStyle>
            <a:lvl1pPr marL="0" indent="0">
              <a:buNone/>
              <a:defRPr sz="6127">
                <a:solidFill>
                  <a:schemeClr val="tx1">
                    <a:tint val="75000"/>
                  </a:schemeClr>
                </a:solidFill>
              </a:defRPr>
            </a:lvl1pPr>
            <a:lvl2pPr marL="1390439" indent="0">
              <a:buNone/>
              <a:defRPr sz="5467">
                <a:solidFill>
                  <a:schemeClr val="tx1">
                    <a:tint val="75000"/>
                  </a:schemeClr>
                </a:solidFill>
              </a:defRPr>
            </a:lvl2pPr>
            <a:lvl3pPr marL="2780877" indent="0">
              <a:buNone/>
              <a:defRPr sz="4902">
                <a:solidFill>
                  <a:schemeClr val="tx1">
                    <a:tint val="75000"/>
                  </a:schemeClr>
                </a:solidFill>
              </a:defRPr>
            </a:lvl3pPr>
            <a:lvl4pPr marL="4171316" indent="0">
              <a:buNone/>
              <a:defRPr sz="4242">
                <a:solidFill>
                  <a:schemeClr val="tx1">
                    <a:tint val="75000"/>
                  </a:schemeClr>
                </a:solidFill>
              </a:defRPr>
            </a:lvl4pPr>
            <a:lvl5pPr marL="5561755" indent="0">
              <a:buNone/>
              <a:defRPr sz="4242">
                <a:solidFill>
                  <a:schemeClr val="tx1">
                    <a:tint val="75000"/>
                  </a:schemeClr>
                </a:solidFill>
              </a:defRPr>
            </a:lvl5pPr>
            <a:lvl6pPr marL="6952193" indent="0">
              <a:buNone/>
              <a:defRPr sz="4242">
                <a:solidFill>
                  <a:schemeClr val="tx1">
                    <a:tint val="75000"/>
                  </a:schemeClr>
                </a:solidFill>
              </a:defRPr>
            </a:lvl6pPr>
            <a:lvl7pPr marL="8342632" indent="0">
              <a:buNone/>
              <a:defRPr sz="4242">
                <a:solidFill>
                  <a:schemeClr val="tx1">
                    <a:tint val="75000"/>
                  </a:schemeClr>
                </a:solidFill>
              </a:defRPr>
            </a:lvl7pPr>
            <a:lvl8pPr marL="9733072" indent="0">
              <a:buNone/>
              <a:defRPr sz="4242">
                <a:solidFill>
                  <a:schemeClr val="tx1">
                    <a:tint val="75000"/>
                  </a:schemeClr>
                </a:solidFill>
              </a:defRPr>
            </a:lvl8pPr>
            <a:lvl9pPr marL="11123510" indent="0">
              <a:buNone/>
              <a:defRPr sz="42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F2FAA-2FC7-47C2-8F0B-D35F75426AD8}" type="datetimeFigureOut">
              <a:rPr lang="en-GB" smtClean="0"/>
              <a:t>14/01/2024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414814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58962" y="31855246"/>
            <a:ext cx="21048648" cy="90104825"/>
          </a:xfrm>
        </p:spPr>
        <p:txBody>
          <a:bodyPr/>
          <a:lstStyle>
            <a:lvl1pPr>
              <a:defRPr sz="8483"/>
            </a:lvl1pPr>
            <a:lvl2pPr>
              <a:defRPr sz="7258"/>
            </a:lvl2pPr>
            <a:lvl3pPr>
              <a:defRPr sz="6127"/>
            </a:lvl3pPr>
            <a:lvl4pPr>
              <a:defRPr sz="5467"/>
            </a:lvl4pPr>
            <a:lvl5pPr>
              <a:defRPr sz="5467"/>
            </a:lvl5pPr>
            <a:lvl6pPr>
              <a:defRPr sz="5467"/>
            </a:lvl6pPr>
            <a:lvl7pPr>
              <a:defRPr sz="5467"/>
            </a:lvl7pPr>
            <a:lvl8pPr>
              <a:defRPr sz="5467"/>
            </a:lvl8pPr>
            <a:lvl9pPr>
              <a:defRPr sz="5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3743604" y="31855246"/>
            <a:ext cx="21048648" cy="90104825"/>
          </a:xfrm>
        </p:spPr>
        <p:txBody>
          <a:bodyPr/>
          <a:lstStyle>
            <a:lvl1pPr>
              <a:defRPr sz="8483"/>
            </a:lvl1pPr>
            <a:lvl2pPr>
              <a:defRPr sz="7258"/>
            </a:lvl2pPr>
            <a:lvl3pPr>
              <a:defRPr sz="6127"/>
            </a:lvl3pPr>
            <a:lvl4pPr>
              <a:defRPr sz="5467"/>
            </a:lvl4pPr>
            <a:lvl5pPr>
              <a:defRPr sz="5467"/>
            </a:lvl5pPr>
            <a:lvl6pPr>
              <a:defRPr sz="5467"/>
            </a:lvl6pPr>
            <a:lvl7pPr>
              <a:defRPr sz="5467"/>
            </a:lvl7pPr>
            <a:lvl8pPr>
              <a:defRPr sz="5467"/>
            </a:lvl8pPr>
            <a:lvl9pPr>
              <a:defRPr sz="5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6F2FAA-2FC7-47C2-8F0B-D35F75426AD8}" type="datetimeFigureOut">
              <a:rPr lang="en-GB" smtClean="0"/>
              <a:t>14/01/2024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221887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983" y="1239813"/>
            <a:ext cx="18143697" cy="515990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007984" y="6930040"/>
            <a:ext cx="8907352" cy="2888111"/>
          </a:xfrm>
        </p:spPr>
        <p:txBody>
          <a:bodyPr anchor="b"/>
          <a:lstStyle>
            <a:lvl1pPr marL="0" indent="0">
              <a:buNone/>
              <a:defRPr sz="7258" b="1"/>
            </a:lvl1pPr>
            <a:lvl2pPr marL="1390439" indent="0">
              <a:buNone/>
              <a:defRPr sz="6127" b="1"/>
            </a:lvl2pPr>
            <a:lvl3pPr marL="2780877" indent="0">
              <a:buNone/>
              <a:defRPr sz="5467" b="1"/>
            </a:lvl3pPr>
            <a:lvl4pPr marL="4171316" indent="0">
              <a:buNone/>
              <a:defRPr sz="4902" b="1"/>
            </a:lvl4pPr>
            <a:lvl5pPr marL="5561755" indent="0">
              <a:buNone/>
              <a:defRPr sz="4902" b="1"/>
            </a:lvl5pPr>
            <a:lvl6pPr marL="6952193" indent="0">
              <a:buNone/>
              <a:defRPr sz="4902" b="1"/>
            </a:lvl6pPr>
            <a:lvl7pPr marL="8342632" indent="0">
              <a:buNone/>
              <a:defRPr sz="4902" b="1"/>
            </a:lvl7pPr>
            <a:lvl8pPr marL="9733072" indent="0">
              <a:buNone/>
              <a:defRPr sz="4902" b="1"/>
            </a:lvl8pPr>
            <a:lvl9pPr marL="11123510" indent="0">
              <a:buNone/>
              <a:defRPr sz="4902" b="1"/>
            </a:lvl9pPr>
          </a:lstStyle>
          <a:p>
            <a:pPr lvl="0"/>
            <a:r>
              <a:rPr lang="en-US"/>
              <a:t>Click to edit Master text styles</a:t>
            </a:r>
          </a:p>
        </p:txBody>
      </p:sp>
      <p:sp>
        <p:nvSpPr>
          <p:cNvPr id="4" name="Content Placeholder 3"/>
          <p:cNvSpPr>
            <a:spLocks noGrp="1"/>
          </p:cNvSpPr>
          <p:nvPr>
            <p:ph sz="half" idx="2"/>
          </p:nvPr>
        </p:nvSpPr>
        <p:spPr>
          <a:xfrm>
            <a:off x="1007984" y="9818151"/>
            <a:ext cx="8907352" cy="17837504"/>
          </a:xfrm>
        </p:spPr>
        <p:txBody>
          <a:bodyPr/>
          <a:lstStyle>
            <a:lvl1pPr>
              <a:defRPr sz="7258"/>
            </a:lvl1pPr>
            <a:lvl2pPr>
              <a:defRPr sz="6127"/>
            </a:lvl2pPr>
            <a:lvl3pPr>
              <a:defRPr sz="5467"/>
            </a:lvl3pPr>
            <a:lvl4pPr>
              <a:defRPr sz="4902"/>
            </a:lvl4pPr>
            <a:lvl5pPr>
              <a:defRPr sz="4902"/>
            </a:lvl5pPr>
            <a:lvl6pPr>
              <a:defRPr sz="4902"/>
            </a:lvl6pPr>
            <a:lvl7pPr>
              <a:defRPr sz="4902"/>
            </a:lvl7pPr>
            <a:lvl8pPr>
              <a:defRPr sz="4902"/>
            </a:lvl8pPr>
            <a:lvl9pPr>
              <a:defRPr sz="49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0240830" y="6930040"/>
            <a:ext cx="8910851" cy="2888111"/>
          </a:xfrm>
        </p:spPr>
        <p:txBody>
          <a:bodyPr anchor="b"/>
          <a:lstStyle>
            <a:lvl1pPr marL="0" indent="0">
              <a:buNone/>
              <a:defRPr sz="7258" b="1"/>
            </a:lvl1pPr>
            <a:lvl2pPr marL="1390439" indent="0">
              <a:buNone/>
              <a:defRPr sz="6127" b="1"/>
            </a:lvl2pPr>
            <a:lvl3pPr marL="2780877" indent="0">
              <a:buNone/>
              <a:defRPr sz="5467" b="1"/>
            </a:lvl3pPr>
            <a:lvl4pPr marL="4171316" indent="0">
              <a:buNone/>
              <a:defRPr sz="4902" b="1"/>
            </a:lvl4pPr>
            <a:lvl5pPr marL="5561755" indent="0">
              <a:buNone/>
              <a:defRPr sz="4902" b="1"/>
            </a:lvl5pPr>
            <a:lvl6pPr marL="6952193" indent="0">
              <a:buNone/>
              <a:defRPr sz="4902" b="1"/>
            </a:lvl6pPr>
            <a:lvl7pPr marL="8342632" indent="0">
              <a:buNone/>
              <a:defRPr sz="4902" b="1"/>
            </a:lvl7pPr>
            <a:lvl8pPr marL="9733072" indent="0">
              <a:buNone/>
              <a:defRPr sz="4902" b="1"/>
            </a:lvl8pPr>
            <a:lvl9pPr marL="11123510" indent="0">
              <a:buNone/>
              <a:defRPr sz="4902" b="1"/>
            </a:lvl9pPr>
          </a:lstStyle>
          <a:p>
            <a:pPr lvl="0"/>
            <a:r>
              <a:rPr lang="en-US"/>
              <a:t>Click to edit Master text styles</a:t>
            </a:r>
          </a:p>
        </p:txBody>
      </p:sp>
      <p:sp>
        <p:nvSpPr>
          <p:cNvPr id="6" name="Content Placeholder 5"/>
          <p:cNvSpPr>
            <a:spLocks noGrp="1"/>
          </p:cNvSpPr>
          <p:nvPr>
            <p:ph sz="quarter" idx="4"/>
          </p:nvPr>
        </p:nvSpPr>
        <p:spPr>
          <a:xfrm>
            <a:off x="10240830" y="9818151"/>
            <a:ext cx="8910851" cy="17837504"/>
          </a:xfrm>
        </p:spPr>
        <p:txBody>
          <a:bodyPr/>
          <a:lstStyle>
            <a:lvl1pPr>
              <a:defRPr sz="7258"/>
            </a:lvl1pPr>
            <a:lvl2pPr>
              <a:defRPr sz="6127"/>
            </a:lvl2pPr>
            <a:lvl3pPr>
              <a:defRPr sz="5467"/>
            </a:lvl3pPr>
            <a:lvl4pPr>
              <a:defRPr sz="4902"/>
            </a:lvl4pPr>
            <a:lvl5pPr>
              <a:defRPr sz="4902"/>
            </a:lvl5pPr>
            <a:lvl6pPr>
              <a:defRPr sz="4902"/>
            </a:lvl6pPr>
            <a:lvl7pPr>
              <a:defRPr sz="4902"/>
            </a:lvl7pPr>
            <a:lvl8pPr>
              <a:defRPr sz="4902"/>
            </a:lvl8pPr>
            <a:lvl9pPr>
              <a:defRPr sz="49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6F2FAA-2FC7-47C2-8F0B-D35F75426AD8}" type="datetimeFigureOut">
              <a:rPr lang="en-GB" smtClean="0"/>
              <a:t>14/01/2024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4730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6F2FAA-2FC7-47C2-8F0B-D35F75426AD8}" type="datetimeFigureOut">
              <a:rPr lang="en-GB" smtClean="0"/>
              <a:t>14/01/2024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198383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F2FAA-2FC7-47C2-8F0B-D35F75426AD8}" type="datetimeFigureOut">
              <a:rPr lang="en-GB" smtClean="0"/>
              <a:t>14/01/2024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16352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984" y="1232644"/>
            <a:ext cx="6632390" cy="5245903"/>
          </a:xfrm>
        </p:spPr>
        <p:txBody>
          <a:bodyPr anchor="b"/>
          <a:lstStyle>
            <a:lvl1pPr algn="l">
              <a:defRPr sz="6127" b="1"/>
            </a:lvl1pPr>
          </a:lstStyle>
          <a:p>
            <a:r>
              <a:rPr lang="en-US"/>
              <a:t>Click to edit Master title style</a:t>
            </a:r>
            <a:endParaRPr lang="en-GB"/>
          </a:p>
        </p:txBody>
      </p:sp>
      <p:sp>
        <p:nvSpPr>
          <p:cNvPr id="3" name="Content Placeholder 2"/>
          <p:cNvSpPr>
            <a:spLocks noGrp="1"/>
          </p:cNvSpPr>
          <p:nvPr>
            <p:ph idx="1"/>
          </p:nvPr>
        </p:nvSpPr>
        <p:spPr>
          <a:xfrm>
            <a:off x="7881869" y="1232646"/>
            <a:ext cx="11269811" cy="26423012"/>
          </a:xfrm>
        </p:spPr>
        <p:txBody>
          <a:bodyPr/>
          <a:lstStyle>
            <a:lvl1pPr>
              <a:defRPr sz="9709"/>
            </a:lvl1pPr>
            <a:lvl2pPr>
              <a:defRPr sz="8483"/>
            </a:lvl2pPr>
            <a:lvl3pPr>
              <a:defRPr sz="7258"/>
            </a:lvl3pPr>
            <a:lvl4pPr>
              <a:defRPr sz="6127"/>
            </a:lvl4pPr>
            <a:lvl5pPr>
              <a:defRPr sz="6127"/>
            </a:lvl5pPr>
            <a:lvl6pPr>
              <a:defRPr sz="6127"/>
            </a:lvl6pPr>
            <a:lvl7pPr>
              <a:defRPr sz="6127"/>
            </a:lvl7pPr>
            <a:lvl8pPr>
              <a:defRPr sz="6127"/>
            </a:lvl8pPr>
            <a:lvl9pPr>
              <a:defRPr sz="61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07984" y="6478549"/>
            <a:ext cx="6632390" cy="21177109"/>
          </a:xfrm>
        </p:spPr>
        <p:txBody>
          <a:bodyPr/>
          <a:lstStyle>
            <a:lvl1pPr marL="0" indent="0">
              <a:buNone/>
              <a:defRPr sz="4242"/>
            </a:lvl1pPr>
            <a:lvl2pPr marL="1390439" indent="0">
              <a:buNone/>
              <a:defRPr sz="3676"/>
            </a:lvl2pPr>
            <a:lvl3pPr marL="2780877" indent="0">
              <a:buNone/>
              <a:defRPr sz="3016"/>
            </a:lvl3pPr>
            <a:lvl4pPr marL="4171316" indent="0">
              <a:buNone/>
              <a:defRPr sz="2734"/>
            </a:lvl4pPr>
            <a:lvl5pPr marL="5561755" indent="0">
              <a:buNone/>
              <a:defRPr sz="2734"/>
            </a:lvl5pPr>
            <a:lvl6pPr marL="6952193" indent="0">
              <a:buNone/>
              <a:defRPr sz="2734"/>
            </a:lvl6pPr>
            <a:lvl7pPr marL="8342632" indent="0">
              <a:buNone/>
              <a:defRPr sz="2734"/>
            </a:lvl7pPr>
            <a:lvl8pPr marL="9733072" indent="0">
              <a:buNone/>
              <a:defRPr sz="2734"/>
            </a:lvl8pPr>
            <a:lvl9pPr marL="11123510" indent="0">
              <a:buNone/>
              <a:defRPr sz="2734"/>
            </a:lvl9pPr>
          </a:lstStyle>
          <a:p>
            <a:pPr lvl="0"/>
            <a:r>
              <a:rPr lang="en-US"/>
              <a:t>Click to edit Master text styles</a:t>
            </a:r>
          </a:p>
        </p:txBody>
      </p:sp>
      <p:sp>
        <p:nvSpPr>
          <p:cNvPr id="5" name="Date Placeholder 4"/>
          <p:cNvSpPr>
            <a:spLocks noGrp="1"/>
          </p:cNvSpPr>
          <p:nvPr>
            <p:ph type="dt" sz="half" idx="10"/>
          </p:nvPr>
        </p:nvSpPr>
        <p:spPr/>
        <p:txBody>
          <a:bodyPr/>
          <a:lstStyle/>
          <a:p>
            <a:fld id="{BD6F2FAA-2FC7-47C2-8F0B-D35F75426AD8}" type="datetimeFigureOut">
              <a:rPr lang="en-GB" smtClean="0"/>
              <a:t>14/01/2024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52173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1434" y="21671598"/>
            <a:ext cx="12095798" cy="2558454"/>
          </a:xfrm>
        </p:spPr>
        <p:txBody>
          <a:bodyPr anchor="b"/>
          <a:lstStyle>
            <a:lvl1pPr algn="l">
              <a:defRPr sz="6127" b="1"/>
            </a:lvl1pPr>
          </a:lstStyle>
          <a:p>
            <a:r>
              <a:rPr lang="en-US"/>
              <a:t>Click to edit Master title style</a:t>
            </a:r>
            <a:endParaRPr lang="en-GB"/>
          </a:p>
        </p:txBody>
      </p:sp>
      <p:sp>
        <p:nvSpPr>
          <p:cNvPr id="3" name="Picture Placeholder 2"/>
          <p:cNvSpPr>
            <a:spLocks noGrp="1"/>
          </p:cNvSpPr>
          <p:nvPr>
            <p:ph type="pic" idx="1"/>
          </p:nvPr>
        </p:nvSpPr>
        <p:spPr>
          <a:xfrm>
            <a:off x="3951434" y="2766282"/>
            <a:ext cx="12095798" cy="18575655"/>
          </a:xfrm>
        </p:spPr>
        <p:txBody>
          <a:bodyPr/>
          <a:lstStyle>
            <a:lvl1pPr marL="0" indent="0">
              <a:buNone/>
              <a:defRPr sz="9709"/>
            </a:lvl1pPr>
            <a:lvl2pPr marL="1390439" indent="0">
              <a:buNone/>
              <a:defRPr sz="8483"/>
            </a:lvl2pPr>
            <a:lvl3pPr marL="2780877" indent="0">
              <a:buNone/>
              <a:defRPr sz="7258"/>
            </a:lvl3pPr>
            <a:lvl4pPr marL="4171316" indent="0">
              <a:buNone/>
              <a:defRPr sz="6127"/>
            </a:lvl4pPr>
            <a:lvl5pPr marL="5561755" indent="0">
              <a:buNone/>
              <a:defRPr sz="6127"/>
            </a:lvl5pPr>
            <a:lvl6pPr marL="6952193" indent="0">
              <a:buNone/>
              <a:defRPr sz="6127"/>
            </a:lvl6pPr>
            <a:lvl7pPr marL="8342632" indent="0">
              <a:buNone/>
              <a:defRPr sz="6127"/>
            </a:lvl7pPr>
            <a:lvl8pPr marL="9733072" indent="0">
              <a:buNone/>
              <a:defRPr sz="6127"/>
            </a:lvl8pPr>
            <a:lvl9pPr marL="11123510" indent="0">
              <a:buNone/>
              <a:defRPr sz="6127"/>
            </a:lvl9pPr>
          </a:lstStyle>
          <a:p>
            <a:endParaRPr lang="en-GB"/>
          </a:p>
        </p:txBody>
      </p:sp>
      <p:sp>
        <p:nvSpPr>
          <p:cNvPr id="4" name="Text Placeholder 3"/>
          <p:cNvSpPr>
            <a:spLocks noGrp="1"/>
          </p:cNvSpPr>
          <p:nvPr>
            <p:ph type="body" sz="half" idx="2"/>
          </p:nvPr>
        </p:nvSpPr>
        <p:spPr>
          <a:xfrm>
            <a:off x="3951434" y="24230053"/>
            <a:ext cx="12095798" cy="3633430"/>
          </a:xfrm>
        </p:spPr>
        <p:txBody>
          <a:bodyPr/>
          <a:lstStyle>
            <a:lvl1pPr marL="0" indent="0">
              <a:buNone/>
              <a:defRPr sz="4242"/>
            </a:lvl1pPr>
            <a:lvl2pPr marL="1390439" indent="0">
              <a:buNone/>
              <a:defRPr sz="3676"/>
            </a:lvl2pPr>
            <a:lvl3pPr marL="2780877" indent="0">
              <a:buNone/>
              <a:defRPr sz="3016"/>
            </a:lvl3pPr>
            <a:lvl4pPr marL="4171316" indent="0">
              <a:buNone/>
              <a:defRPr sz="2734"/>
            </a:lvl4pPr>
            <a:lvl5pPr marL="5561755" indent="0">
              <a:buNone/>
              <a:defRPr sz="2734"/>
            </a:lvl5pPr>
            <a:lvl6pPr marL="6952193" indent="0">
              <a:buNone/>
              <a:defRPr sz="2734"/>
            </a:lvl6pPr>
            <a:lvl7pPr marL="8342632" indent="0">
              <a:buNone/>
              <a:defRPr sz="2734"/>
            </a:lvl7pPr>
            <a:lvl8pPr marL="9733072" indent="0">
              <a:buNone/>
              <a:defRPr sz="2734"/>
            </a:lvl8pPr>
            <a:lvl9pPr marL="11123510" indent="0">
              <a:buNone/>
              <a:defRPr sz="2734"/>
            </a:lvl9pPr>
          </a:lstStyle>
          <a:p>
            <a:pPr lvl="0"/>
            <a:r>
              <a:rPr lang="en-US"/>
              <a:t>Click to edit Master text styles</a:t>
            </a:r>
          </a:p>
        </p:txBody>
      </p:sp>
      <p:sp>
        <p:nvSpPr>
          <p:cNvPr id="5" name="Date Placeholder 4"/>
          <p:cNvSpPr>
            <a:spLocks noGrp="1"/>
          </p:cNvSpPr>
          <p:nvPr>
            <p:ph type="dt" sz="half" idx="10"/>
          </p:nvPr>
        </p:nvSpPr>
        <p:spPr/>
        <p:txBody>
          <a:bodyPr/>
          <a:lstStyle/>
          <a:p>
            <a:fld id="{BD6F2FAA-2FC7-47C2-8F0B-D35F75426AD8}" type="datetimeFigureOut">
              <a:rPr lang="en-GB" smtClean="0"/>
              <a:t>14/01/2024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00F47-5733-4B28-B305-3B37D149F3E9}" type="slidenum">
              <a:rPr lang="en-GB" smtClean="0"/>
              <a:t>‹#›</a:t>
            </a:fld>
            <a:endParaRPr lang="en-GB"/>
          </a:p>
        </p:txBody>
      </p:sp>
    </p:spTree>
    <p:extLst>
      <p:ext uri="{BB962C8B-B14F-4D97-AF65-F5344CB8AC3E}">
        <p14:creationId xmlns:p14="http://schemas.microsoft.com/office/powerpoint/2010/main" val="174787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983" y="1239813"/>
            <a:ext cx="18143697" cy="5159904"/>
          </a:xfrm>
          <a:prstGeom prst="rect">
            <a:avLst/>
          </a:prstGeom>
        </p:spPr>
        <p:txBody>
          <a:bodyPr vert="horz" lIns="295022" tIns="147511" rIns="295022" bIns="147511"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007983" y="7223868"/>
            <a:ext cx="18143697" cy="20431790"/>
          </a:xfrm>
          <a:prstGeom prst="rect">
            <a:avLst/>
          </a:prstGeom>
        </p:spPr>
        <p:txBody>
          <a:bodyPr vert="horz" lIns="295022" tIns="147511" rIns="295022" bIns="1475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07984" y="28694803"/>
            <a:ext cx="4703921" cy="1648302"/>
          </a:xfrm>
          <a:prstGeom prst="rect">
            <a:avLst/>
          </a:prstGeom>
        </p:spPr>
        <p:txBody>
          <a:bodyPr vert="horz" lIns="295022" tIns="147511" rIns="295022" bIns="147511" rtlCol="0" anchor="ctr"/>
          <a:lstStyle>
            <a:lvl1pPr algn="l">
              <a:defRPr sz="3676">
                <a:solidFill>
                  <a:schemeClr val="tx1">
                    <a:tint val="75000"/>
                  </a:schemeClr>
                </a:solidFill>
              </a:defRPr>
            </a:lvl1pPr>
          </a:lstStyle>
          <a:p>
            <a:fld id="{BD6F2FAA-2FC7-47C2-8F0B-D35F75426AD8}" type="datetimeFigureOut">
              <a:rPr lang="en-GB" smtClean="0"/>
              <a:t>14/01/2024</a:t>
            </a:fld>
            <a:endParaRPr lang="en-GB"/>
          </a:p>
        </p:txBody>
      </p:sp>
      <p:sp>
        <p:nvSpPr>
          <p:cNvPr id="5" name="Footer Placeholder 4"/>
          <p:cNvSpPr>
            <a:spLocks noGrp="1"/>
          </p:cNvSpPr>
          <p:nvPr>
            <p:ph type="ftr" sz="quarter" idx="3"/>
          </p:nvPr>
        </p:nvSpPr>
        <p:spPr>
          <a:xfrm>
            <a:off x="6887885" y="28694803"/>
            <a:ext cx="6383894" cy="1648302"/>
          </a:xfrm>
          <a:prstGeom prst="rect">
            <a:avLst/>
          </a:prstGeom>
        </p:spPr>
        <p:txBody>
          <a:bodyPr vert="horz" lIns="295022" tIns="147511" rIns="295022" bIns="147511" rtlCol="0" anchor="ctr"/>
          <a:lstStyle>
            <a:lvl1pPr algn="ctr">
              <a:defRPr sz="367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4447759" y="28694803"/>
            <a:ext cx="4703921" cy="1648302"/>
          </a:xfrm>
          <a:prstGeom prst="rect">
            <a:avLst/>
          </a:prstGeom>
        </p:spPr>
        <p:txBody>
          <a:bodyPr vert="horz" lIns="295022" tIns="147511" rIns="295022" bIns="147511" rtlCol="0" anchor="ctr"/>
          <a:lstStyle>
            <a:lvl1pPr algn="r">
              <a:defRPr sz="3676">
                <a:solidFill>
                  <a:schemeClr val="tx1">
                    <a:tint val="75000"/>
                  </a:schemeClr>
                </a:solidFill>
              </a:defRPr>
            </a:lvl1pPr>
          </a:lstStyle>
          <a:p>
            <a:fld id="{F7600F47-5733-4B28-B305-3B37D149F3E9}" type="slidenum">
              <a:rPr lang="en-GB" smtClean="0"/>
              <a:t>‹#›</a:t>
            </a:fld>
            <a:endParaRPr lang="en-GB"/>
          </a:p>
        </p:txBody>
      </p:sp>
    </p:spTree>
    <p:extLst>
      <p:ext uri="{BB962C8B-B14F-4D97-AF65-F5344CB8AC3E}">
        <p14:creationId xmlns:p14="http://schemas.microsoft.com/office/powerpoint/2010/main" val="3021832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80877" rtl="0" eaLnBrk="1" latinLnBrk="0" hangingPunct="1">
        <a:spcBef>
          <a:spcPct val="0"/>
        </a:spcBef>
        <a:buNone/>
        <a:defRPr sz="13385" kern="1200">
          <a:solidFill>
            <a:schemeClr val="tx1"/>
          </a:solidFill>
          <a:latin typeface="+mj-lt"/>
          <a:ea typeface="+mj-ea"/>
          <a:cs typeface="+mj-cs"/>
        </a:defRPr>
      </a:lvl1pPr>
    </p:titleStyle>
    <p:bodyStyle>
      <a:lvl1pPr marL="1042829" indent="-1042829" algn="l" defTabSz="2780877" rtl="0" eaLnBrk="1" latinLnBrk="0" hangingPunct="1">
        <a:spcBef>
          <a:spcPct val="20000"/>
        </a:spcBef>
        <a:buFont typeface="Arial" panose="020B0604020202020204" pitchFamily="34" charset="0"/>
        <a:buChar char="•"/>
        <a:defRPr sz="9709" kern="1200">
          <a:solidFill>
            <a:schemeClr val="tx1"/>
          </a:solidFill>
          <a:latin typeface="+mn-lt"/>
          <a:ea typeface="+mn-ea"/>
          <a:cs typeface="+mn-cs"/>
        </a:defRPr>
      </a:lvl1pPr>
      <a:lvl2pPr marL="2259463" indent="-869024" algn="l" defTabSz="2780877" rtl="0" eaLnBrk="1" latinLnBrk="0" hangingPunct="1">
        <a:spcBef>
          <a:spcPct val="20000"/>
        </a:spcBef>
        <a:buFont typeface="Arial" panose="020B0604020202020204" pitchFamily="34" charset="0"/>
        <a:buChar char="–"/>
        <a:defRPr sz="8483" kern="1200">
          <a:solidFill>
            <a:schemeClr val="tx1"/>
          </a:solidFill>
          <a:latin typeface="+mn-lt"/>
          <a:ea typeface="+mn-ea"/>
          <a:cs typeface="+mn-cs"/>
        </a:defRPr>
      </a:lvl2pPr>
      <a:lvl3pPr marL="3476097" indent="-695219" algn="l" defTabSz="2780877" rtl="0" eaLnBrk="1" latinLnBrk="0" hangingPunct="1">
        <a:spcBef>
          <a:spcPct val="20000"/>
        </a:spcBef>
        <a:buFont typeface="Arial" panose="020B0604020202020204" pitchFamily="34" charset="0"/>
        <a:buChar char="•"/>
        <a:defRPr sz="7258" kern="1200">
          <a:solidFill>
            <a:schemeClr val="tx1"/>
          </a:solidFill>
          <a:latin typeface="+mn-lt"/>
          <a:ea typeface="+mn-ea"/>
          <a:cs typeface="+mn-cs"/>
        </a:defRPr>
      </a:lvl3pPr>
      <a:lvl4pPr marL="4866535"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4pPr>
      <a:lvl5pPr marL="6256974"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5pPr>
      <a:lvl6pPr marL="7647413"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6pPr>
      <a:lvl7pPr marL="9037852"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7pPr>
      <a:lvl8pPr marL="10428291"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8pPr>
      <a:lvl9pPr marL="11818730" indent="-695219" algn="l" defTabSz="2780877" rtl="0" eaLnBrk="1" latinLnBrk="0" hangingPunct="1">
        <a:spcBef>
          <a:spcPct val="20000"/>
        </a:spcBef>
        <a:buFont typeface="Arial" panose="020B0604020202020204" pitchFamily="34" charset="0"/>
        <a:buChar char="•"/>
        <a:defRPr sz="6127" kern="1200">
          <a:solidFill>
            <a:schemeClr val="tx1"/>
          </a:solidFill>
          <a:latin typeface="+mn-lt"/>
          <a:ea typeface="+mn-ea"/>
          <a:cs typeface="+mn-cs"/>
        </a:defRPr>
      </a:lvl9pPr>
    </p:bodyStyle>
    <p:otherStyle>
      <a:defPPr>
        <a:defRPr lang="en-US"/>
      </a:defPPr>
      <a:lvl1pPr marL="0" algn="l" defTabSz="2780877" rtl="0" eaLnBrk="1" latinLnBrk="0" hangingPunct="1">
        <a:defRPr sz="5467" kern="1200">
          <a:solidFill>
            <a:schemeClr val="tx1"/>
          </a:solidFill>
          <a:latin typeface="+mn-lt"/>
          <a:ea typeface="+mn-ea"/>
          <a:cs typeface="+mn-cs"/>
        </a:defRPr>
      </a:lvl1pPr>
      <a:lvl2pPr marL="1390439" algn="l" defTabSz="2780877" rtl="0" eaLnBrk="1" latinLnBrk="0" hangingPunct="1">
        <a:defRPr sz="5467" kern="1200">
          <a:solidFill>
            <a:schemeClr val="tx1"/>
          </a:solidFill>
          <a:latin typeface="+mn-lt"/>
          <a:ea typeface="+mn-ea"/>
          <a:cs typeface="+mn-cs"/>
        </a:defRPr>
      </a:lvl2pPr>
      <a:lvl3pPr marL="2780877" algn="l" defTabSz="2780877" rtl="0" eaLnBrk="1" latinLnBrk="0" hangingPunct="1">
        <a:defRPr sz="5467" kern="1200">
          <a:solidFill>
            <a:schemeClr val="tx1"/>
          </a:solidFill>
          <a:latin typeface="+mn-lt"/>
          <a:ea typeface="+mn-ea"/>
          <a:cs typeface="+mn-cs"/>
        </a:defRPr>
      </a:lvl3pPr>
      <a:lvl4pPr marL="4171316" algn="l" defTabSz="2780877" rtl="0" eaLnBrk="1" latinLnBrk="0" hangingPunct="1">
        <a:defRPr sz="5467" kern="1200">
          <a:solidFill>
            <a:schemeClr val="tx1"/>
          </a:solidFill>
          <a:latin typeface="+mn-lt"/>
          <a:ea typeface="+mn-ea"/>
          <a:cs typeface="+mn-cs"/>
        </a:defRPr>
      </a:lvl4pPr>
      <a:lvl5pPr marL="5561755" algn="l" defTabSz="2780877" rtl="0" eaLnBrk="1" latinLnBrk="0" hangingPunct="1">
        <a:defRPr sz="5467" kern="1200">
          <a:solidFill>
            <a:schemeClr val="tx1"/>
          </a:solidFill>
          <a:latin typeface="+mn-lt"/>
          <a:ea typeface="+mn-ea"/>
          <a:cs typeface="+mn-cs"/>
        </a:defRPr>
      </a:lvl5pPr>
      <a:lvl6pPr marL="6952193" algn="l" defTabSz="2780877" rtl="0" eaLnBrk="1" latinLnBrk="0" hangingPunct="1">
        <a:defRPr sz="5467" kern="1200">
          <a:solidFill>
            <a:schemeClr val="tx1"/>
          </a:solidFill>
          <a:latin typeface="+mn-lt"/>
          <a:ea typeface="+mn-ea"/>
          <a:cs typeface="+mn-cs"/>
        </a:defRPr>
      </a:lvl6pPr>
      <a:lvl7pPr marL="8342632" algn="l" defTabSz="2780877" rtl="0" eaLnBrk="1" latinLnBrk="0" hangingPunct="1">
        <a:defRPr sz="5467" kern="1200">
          <a:solidFill>
            <a:schemeClr val="tx1"/>
          </a:solidFill>
          <a:latin typeface="+mn-lt"/>
          <a:ea typeface="+mn-ea"/>
          <a:cs typeface="+mn-cs"/>
        </a:defRPr>
      </a:lvl7pPr>
      <a:lvl8pPr marL="9733072" algn="l" defTabSz="2780877" rtl="0" eaLnBrk="1" latinLnBrk="0" hangingPunct="1">
        <a:defRPr sz="5467" kern="1200">
          <a:solidFill>
            <a:schemeClr val="tx1"/>
          </a:solidFill>
          <a:latin typeface="+mn-lt"/>
          <a:ea typeface="+mn-ea"/>
          <a:cs typeface="+mn-cs"/>
        </a:defRPr>
      </a:lvl8pPr>
      <a:lvl9pPr marL="11123510" algn="l" defTabSz="2780877" rtl="0" eaLnBrk="1" latinLnBrk="0" hangingPunct="1">
        <a:defRPr sz="54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png"/><Relationship Id="rId7" Type="http://schemas.openxmlformats.org/officeDocument/2006/relationships/hyperlink" Target="https://doi.org/10.12968/bjom.2023.31.8.43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doi.org/10.1186/1748-5908-4-50"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5C8609AA-3D3A-24EB-2514-1AE2C392CE9C}"/>
              </a:ext>
            </a:extLst>
          </p:cNvPr>
          <p:cNvSpPr txBox="1"/>
          <p:nvPr/>
        </p:nvSpPr>
        <p:spPr>
          <a:xfrm>
            <a:off x="1271793" y="19368144"/>
            <a:ext cx="17605759" cy="5355312"/>
          </a:xfrm>
          <a:prstGeom prst="rect">
            <a:avLst/>
          </a:prstGeom>
          <a:solidFill>
            <a:srgbClr val="E50068"/>
          </a:solidFill>
          <a:ln>
            <a:solidFill>
              <a:srgbClr val="E50068"/>
            </a:solidFill>
          </a:ln>
        </p:spPr>
        <p:txBody>
          <a:bodyPr wrap="square" rtlCol="0">
            <a:spAutoFit/>
          </a:bodyPr>
          <a:lstStyle/>
          <a:p>
            <a:endParaRPr lang="en-GB" sz="3800" b="1" dirty="0">
              <a:solidFill>
                <a:schemeClr val="bg1"/>
              </a:solidFill>
              <a:latin typeface="Arial" panose="020B0604020202020204" pitchFamily="34" charset="0"/>
              <a:cs typeface="Arial" panose="020B0604020202020204" pitchFamily="34" charset="0"/>
            </a:endParaRPr>
          </a:p>
          <a:p>
            <a:r>
              <a:rPr lang="en-GB" sz="3800" b="1" dirty="0">
                <a:solidFill>
                  <a:schemeClr val="bg1"/>
                </a:solidFill>
                <a:latin typeface="Arial" panose="020B0604020202020204" pitchFamily="34" charset="0"/>
                <a:cs typeface="Arial" panose="020B0604020202020204" pitchFamily="34" charset="0"/>
              </a:rPr>
              <a:t>Implementation to date</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Networks established</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In-Service Training</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Agreed fast tracking</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Referral form changed </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Patient leaflet developed</a:t>
            </a:r>
          </a:p>
          <a:p>
            <a:pPr marL="269348" indent="-269348">
              <a:buFont typeface="Arial" panose="020B0604020202020204" pitchFamily="34" charset="0"/>
              <a:buChar char="•"/>
            </a:pPr>
            <a:r>
              <a:rPr lang="en-GB" sz="3800" dirty="0">
                <a:solidFill>
                  <a:schemeClr val="bg1"/>
                </a:solidFill>
                <a:latin typeface="Arial" panose="020B0604020202020204" pitchFamily="34" charset="0"/>
                <a:cs typeface="Arial" panose="020B0604020202020204" pitchFamily="34" charset="0"/>
              </a:rPr>
              <a:t>Patient and Public Involvement</a:t>
            </a:r>
          </a:p>
          <a:p>
            <a:pPr marL="269348" indent="-269348">
              <a:buFont typeface="Arial" panose="020B0604020202020204" pitchFamily="34" charset="0"/>
              <a:buChar char="•"/>
            </a:pPr>
            <a:endParaRPr lang="en-GB" sz="3800" dirty="0">
              <a:solidFill>
                <a:schemeClr val="bg1"/>
              </a:solidFill>
              <a:latin typeface="Arial" panose="020B0604020202020204" pitchFamily="34" charset="0"/>
              <a:cs typeface="Arial" panose="020B0604020202020204" pitchFamily="34" charset="0"/>
            </a:endParaRPr>
          </a:p>
        </p:txBody>
      </p:sp>
      <p:sp>
        <p:nvSpPr>
          <p:cNvPr id="18" name="Speech Bubble: Rectangle 17">
            <a:extLst>
              <a:ext uri="{FF2B5EF4-FFF2-40B4-BE49-F238E27FC236}">
                <a16:creationId xmlns:a16="http://schemas.microsoft.com/office/drawing/2014/main" id="{2EAEA178-9DEC-81B4-8F4D-B878D0C1F1BB}"/>
              </a:ext>
            </a:extLst>
          </p:cNvPr>
          <p:cNvSpPr/>
          <p:nvPr/>
        </p:nvSpPr>
        <p:spPr>
          <a:xfrm>
            <a:off x="1281940" y="16399271"/>
            <a:ext cx="17595781" cy="3220297"/>
          </a:xfrm>
          <a:prstGeom prst="wedgeRectCallout">
            <a:avLst>
              <a:gd name="adj1" fmla="val 23193"/>
              <a:gd name="adj2" fmla="val 68378"/>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800" b="1" dirty="0">
              <a:latin typeface="Arial" panose="020B0604020202020204" pitchFamily="34" charset="0"/>
              <a:cs typeface="Arial" panose="020B0604020202020204" pitchFamily="34" charset="0"/>
            </a:endParaRPr>
          </a:p>
          <a:p>
            <a:endParaRPr lang="en-GB" sz="3800" b="1" dirty="0">
              <a:latin typeface="Arial" panose="020B0604020202020204" pitchFamily="34" charset="0"/>
              <a:cs typeface="Arial" panose="020B0604020202020204" pitchFamily="34" charset="0"/>
            </a:endParaRPr>
          </a:p>
          <a:p>
            <a:r>
              <a:rPr lang="en-GB" sz="3800" b="1" dirty="0">
                <a:latin typeface="Arial" panose="020B0604020202020204" pitchFamily="34" charset="0"/>
                <a:cs typeface="Arial" panose="020B0604020202020204" pitchFamily="34" charset="0"/>
              </a:rPr>
              <a:t>Aim</a:t>
            </a:r>
            <a:r>
              <a:rPr lang="en-GB" sz="3800" dirty="0">
                <a:latin typeface="Arial" panose="020B0604020202020204" pitchFamily="34" charset="0"/>
                <a:cs typeface="Arial" panose="020B0604020202020204" pitchFamily="34" charset="0"/>
              </a:rPr>
              <a:t> to use the Consolidated Framework for Implementation Research (Damschroder at al., 2009) to assess the context of implementation and select strategies to improve the fertility pathway within the Specialist Weight Management Service </a:t>
            </a:r>
          </a:p>
          <a:p>
            <a:pPr algn="ctr"/>
            <a:endParaRPr lang="en-GB" sz="5467" dirty="0"/>
          </a:p>
        </p:txBody>
      </p:sp>
      <p:sp>
        <p:nvSpPr>
          <p:cNvPr id="17" name="Speech Bubble: Rectangle 16">
            <a:extLst>
              <a:ext uri="{FF2B5EF4-FFF2-40B4-BE49-F238E27FC236}">
                <a16:creationId xmlns:a16="http://schemas.microsoft.com/office/drawing/2014/main" id="{9FFF87BF-EE6D-20C5-1BA5-FA68A5F0F234}"/>
              </a:ext>
            </a:extLst>
          </p:cNvPr>
          <p:cNvSpPr/>
          <p:nvPr/>
        </p:nvSpPr>
        <p:spPr>
          <a:xfrm>
            <a:off x="1281941" y="12200285"/>
            <a:ext cx="17595611" cy="4177226"/>
          </a:xfrm>
          <a:prstGeom prst="wedgeRectCallout">
            <a:avLst>
              <a:gd name="adj1" fmla="val 23135"/>
              <a:gd name="adj2" fmla="val 59872"/>
            </a:avLst>
          </a:prstGeom>
          <a:solidFill>
            <a:srgbClr val="7C64B0"/>
          </a:solidFill>
          <a:ln>
            <a:solidFill>
              <a:srgbClr val="7C64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800" b="1" dirty="0">
              <a:latin typeface="Arial" panose="020B0604020202020204" pitchFamily="34" charset="0"/>
              <a:cs typeface="Arial" panose="020B0604020202020204" pitchFamily="34" charset="0"/>
            </a:endParaRPr>
          </a:p>
          <a:p>
            <a:endParaRPr lang="en-GB" sz="3800" b="1" dirty="0">
              <a:latin typeface="Arial" panose="020B0604020202020204" pitchFamily="34" charset="0"/>
              <a:cs typeface="Arial" panose="020B0604020202020204" pitchFamily="34" charset="0"/>
            </a:endParaRPr>
          </a:p>
          <a:p>
            <a:r>
              <a:rPr lang="en-GB" sz="3800" b="1" dirty="0">
                <a:latin typeface="Arial" panose="020B0604020202020204" pitchFamily="34" charset="0"/>
                <a:cs typeface="Arial" panose="020B0604020202020204" pitchFamily="34" charset="0"/>
              </a:rPr>
              <a:t>Baseline audit </a:t>
            </a:r>
            <a:r>
              <a:rPr lang="en-GB" sz="3800" dirty="0">
                <a:latin typeface="Arial" panose="020B0604020202020204" pitchFamily="34" charset="0"/>
                <a:cs typeface="Arial" panose="020B0604020202020204" pitchFamily="34" charset="0"/>
              </a:rPr>
              <a:t>undertaken to review current pathway and outcomes:</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28% of women were fast-tracked from referral</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88% attended a new patient assessment</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2 women conceived whilst taking liraglutide (safety issue)</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3 women not referred to bariatric surgery until 17 months +</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Weight loss outcomes poorly recorded</a:t>
            </a:r>
          </a:p>
          <a:p>
            <a:pPr algn="ctr"/>
            <a:endParaRPr lang="en-GB" sz="5467" dirty="0"/>
          </a:p>
        </p:txBody>
      </p:sp>
      <p:sp>
        <p:nvSpPr>
          <p:cNvPr id="10" name="Speech Bubble: Rectangle 9">
            <a:extLst>
              <a:ext uri="{FF2B5EF4-FFF2-40B4-BE49-F238E27FC236}">
                <a16:creationId xmlns:a16="http://schemas.microsoft.com/office/drawing/2014/main" id="{50B18D1E-33F6-1E11-9296-E2D43D38DF34}"/>
              </a:ext>
            </a:extLst>
          </p:cNvPr>
          <p:cNvSpPr/>
          <p:nvPr/>
        </p:nvSpPr>
        <p:spPr>
          <a:xfrm>
            <a:off x="1282110" y="8254127"/>
            <a:ext cx="17595612" cy="3946158"/>
          </a:xfrm>
          <a:prstGeom prst="wedgeRectCallout">
            <a:avLst>
              <a:gd name="adj1" fmla="val 22579"/>
              <a:gd name="adj2" fmla="val 61357"/>
            </a:avLst>
          </a:prstGeom>
          <a:solidFill>
            <a:srgbClr val="E50068"/>
          </a:solidFill>
          <a:ln>
            <a:solidFill>
              <a:srgbClr val="E50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800" b="1" dirty="0">
                <a:latin typeface="Arial" panose="020B0604020202020204" pitchFamily="34" charset="0"/>
                <a:cs typeface="Arial" panose="020B0604020202020204" pitchFamily="34" charset="0"/>
              </a:rPr>
              <a:t>Review of evidence around topic area:</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Association between obesity and live birth rate following in vitro fertilisation</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Lifestyle factors that may influence in vitro fertilisation outcomes</a:t>
            </a:r>
          </a:p>
          <a:p>
            <a:r>
              <a:rPr lang="en-GB" sz="3800" dirty="0">
                <a:latin typeface="Arial" panose="020B0604020202020204" pitchFamily="34" charset="0"/>
                <a:cs typeface="Arial" panose="020B0604020202020204" pitchFamily="34" charset="0"/>
              </a:rPr>
              <a:t> (Schneider et al., 2023)</a:t>
            </a:r>
          </a:p>
          <a:p>
            <a:pPr marL="269348" indent="-269348">
              <a:buFont typeface="Arial" panose="020B0604020202020204" pitchFamily="34" charset="0"/>
              <a:buChar char="•"/>
            </a:pPr>
            <a:r>
              <a:rPr lang="en-GB" sz="3800" dirty="0">
                <a:latin typeface="Arial" panose="020B0604020202020204" pitchFamily="34" charset="0"/>
                <a:cs typeface="Arial" panose="020B0604020202020204" pitchFamily="34" charset="0"/>
              </a:rPr>
              <a:t>Weight loss interventions for improving fertility</a:t>
            </a:r>
          </a:p>
        </p:txBody>
      </p:sp>
      <p:sp>
        <p:nvSpPr>
          <p:cNvPr id="4" name="TextBox 3"/>
          <p:cNvSpPr txBox="1"/>
          <p:nvPr/>
        </p:nvSpPr>
        <p:spPr>
          <a:xfrm>
            <a:off x="2207004" y="2235030"/>
            <a:ext cx="13901968" cy="3028586"/>
          </a:xfrm>
          <a:prstGeom prst="rect">
            <a:avLst/>
          </a:prstGeom>
          <a:noFill/>
        </p:spPr>
        <p:txBody>
          <a:bodyPr wrap="square" rtlCol="0">
            <a:spAutoFit/>
          </a:bodyPr>
          <a:lstStyle/>
          <a:p>
            <a:pPr algn="ctr"/>
            <a:r>
              <a:rPr lang="en-GB" sz="4147" b="1" dirty="0">
                <a:solidFill>
                  <a:srgbClr val="0070C0"/>
                </a:solidFill>
                <a:latin typeface="Arial" panose="020B0604020202020204" pitchFamily="34" charset="0"/>
                <a:cs typeface="Arial" panose="020B0604020202020204" pitchFamily="34" charset="0"/>
              </a:rPr>
              <a:t>Improving the pathway for women with infertility within the Wigan and Leigh Specialist Weight Management Service through Implementation Science </a:t>
            </a:r>
          </a:p>
          <a:p>
            <a:pPr algn="ctr"/>
            <a:endParaRPr lang="en-GB" sz="2639" dirty="0">
              <a:solidFill>
                <a:srgbClr val="0070C0"/>
              </a:solidFill>
              <a:latin typeface="Arial" panose="020B0604020202020204" pitchFamily="34" charset="0"/>
              <a:cs typeface="Arial" panose="020B0604020202020204" pitchFamily="34" charset="0"/>
            </a:endParaRPr>
          </a:p>
          <a:p>
            <a:pPr algn="ctr"/>
            <a:r>
              <a:rPr lang="en-GB" sz="4000" dirty="0">
                <a:solidFill>
                  <a:srgbClr val="0070C0"/>
                </a:solidFill>
                <a:latin typeface="Arial" panose="020B0604020202020204" pitchFamily="34" charset="0"/>
                <a:cs typeface="Arial" panose="020B0604020202020204" pitchFamily="34" charset="0"/>
              </a:rPr>
              <a:t>Emma Schneider RD</a:t>
            </a:r>
          </a:p>
        </p:txBody>
      </p:sp>
      <p:pic>
        <p:nvPicPr>
          <p:cNvPr id="12" name="Picture 2" descr="https://attachments.office.net/owa/Emma.Schneider%40liverpoolft.nhs.uk/service.svc/s/GetAttachmentThumbnail?id=AAMkAGRjMTFjNWI2LWJjOTctNDdiMi1hMzllLTk3MTFkOWQ1NDA3YgBGAAAAAADmqR16t1HZQIQvOWGbpRMMBwDqG9edFc2LQZydYoo5o4omAAAAAAEJAADqG9edFc2LQZydYoo5o4omAAEGUc6GAAABEgAQAA%2BZGj%2FT0yFJgbBOd7iJFng%3D&amp;thumbnailType=2&amp;token=eyJhbGciOiJSUzI1NiIsImtpZCI6IjczRkI5QkJFRjYzNjc4RDRGN0U4NEI0NDBCQUJCMTJBMzM5RDlGOTgiLCJ0eXAiOiJKV1QiLCJ4NXQiOiJjX3VidnZZMmVOVDM2RXRFQzZ1eEtqT2RuNWcifQ.eyJvcmlnaW4iOiJodHRwczovL291dGxvb2sub2ZmaWNlLmNvbSIsInVjIjoiMjViZGNmYmNmNTE3NDk4YWJlY2YyMDAwZjQ2MDFiYjIiLCJpbl9jb3JwIjoidHJ1ZSIsInNpZ25pbl9zdGF0ZSI6IltcImR2Y19tbmdkXCIsXCJkdmNfZG1qZFwiLFwiaW5rbm93bm50d2tcIixcImttc2lcIl0iLCJ2ZXIiOiJFeGNoYW5nZS5DYWxsYmFjay5WMSIsImFwcGN0eHNlbmRlciI6Ik93YURvd25sb2FkQDQzZWQ5NzU2LTQxZmYtNGNiZi05NTliLTQwNmE0MDgzYjc4YiIsImlzc3JpbmciOiJXVyIsImFwcGN0eCI6IntcIm1zZXhjaHByb3RcIjpcIm93YVwiLFwicHVpZFwiOlwiMTE1MzgwMTEyMjkwNjk2MDM5MVwiLFwic2NvcGVcIjpcIk93YURvd25sb2FkXCIsXCJvaWRcIjpcIjVhYTlhZjc1LWFmYmItNDNmZC1iOTFiLWZhZDlkZjFkZjdlOFwiLFwicHJpbWFyeXNpZFwiOlwiUy0xLTUtMjEtMzUyMTUxNDc3Mi0zMDg4NzU5OTAxLTEzMzk3ODU4NTktMzAyMDQ3NzNcIn0iLCJuYmYiOjE2OTQ3MDU4MjgsImV4cCI6MTY5NDcwNjQyOCwiaXNzIjoiMDAwMDAwMDItMDAwMC0wZmYxLWNlMDAtMDAwMDAwMDAwMDAwQDQzZWQ5NzU2LTQxZmYtNGNiZi05NTliLTQwNmE0MDgzYjc4YiIsImF1ZCI6IjAwMDAwMDAyLTAwMDAtMGZmMS1jZTAwLTAwMDAwMDAwMDAwMC9hdHRhY2htZW50cy5vZmZpY2UubmV0QDQzZWQ5NzU2LTQxZmYtNGNiZi05NTliLTQwNmE0MDgzYjc4YiIsImhhcHAiOiJvd2EifQ.aR1Igq5NIdrprscXXMLFcm9mQUaMozj16WR8bWYM5kLre8M6ynpiQvaiVj0DbW9vdsF2Q8rNDLeegRjqz44grSfNtZuA2ZjTKzIUv4LukxER-2C2zswnY0agB_HjGR1q1VODcqTnQIe0DKW4FuAbcYkn-NP3LKKgu8axZFduRoNNbp7KrAtpAnpnhgd-VyYaypq0fe43nAxjVCBNQdKQTBUKTl69PYfaXFAKL6OWr5LcXBxbFBDuIKGgvX3jNOQq0-iHUIfqSY-qHdUsLyelnLuMROEOh12LCvw1L2s7SoaS1Ko6E-gdzbjbghmQE75WFCe0vw8k_HKhLC5wFVlH3g&amp;X-OWA-CANARY=MmTE3_EJYkC7QLgW3geSz3BZJSc5tdsYOfQP6_qdFNBJxcQj5JaSvoai6od3OjrcCjEgXsnniiE.&amp;owa=outlook.office.com&amp;scriptVer=20230904003.13&amp;animation=true">
            <a:extLst>
              <a:ext uri="{FF2B5EF4-FFF2-40B4-BE49-F238E27FC236}">
                <a16:creationId xmlns:a16="http://schemas.microsoft.com/office/drawing/2014/main" id="{33B8C4FA-7C26-D087-9D12-B7CE24D771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5259" y="10349335"/>
            <a:ext cx="2635544" cy="33870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6088EBA3-0182-15C6-3AB5-F98FAD7B9D62}"/>
              </a:ext>
            </a:extLst>
          </p:cNvPr>
          <p:cNvPicPr>
            <a:picLocks noChangeAspect="1"/>
          </p:cNvPicPr>
          <p:nvPr/>
        </p:nvPicPr>
        <p:blipFill>
          <a:blip r:embed="rId4"/>
          <a:stretch>
            <a:fillRect/>
          </a:stretch>
        </p:blipFill>
        <p:spPr>
          <a:xfrm>
            <a:off x="10926154" y="20588344"/>
            <a:ext cx="2934737" cy="3974960"/>
          </a:xfrm>
          <a:prstGeom prst="rect">
            <a:avLst/>
          </a:prstGeom>
        </p:spPr>
      </p:pic>
      <p:pic>
        <p:nvPicPr>
          <p:cNvPr id="15" name="Picture 14">
            <a:extLst>
              <a:ext uri="{FF2B5EF4-FFF2-40B4-BE49-F238E27FC236}">
                <a16:creationId xmlns:a16="http://schemas.microsoft.com/office/drawing/2014/main" id="{D287CF19-07DA-7864-C194-6845BCC93BE8}"/>
              </a:ext>
            </a:extLst>
          </p:cNvPr>
          <p:cNvPicPr>
            <a:picLocks noChangeAspect="1"/>
          </p:cNvPicPr>
          <p:nvPr/>
        </p:nvPicPr>
        <p:blipFill rotWithShape="1">
          <a:blip r:embed="rId5"/>
          <a:srcRect r="1380"/>
          <a:stretch/>
        </p:blipFill>
        <p:spPr>
          <a:xfrm>
            <a:off x="13896255" y="20578430"/>
            <a:ext cx="2844844" cy="3974960"/>
          </a:xfrm>
          <a:prstGeom prst="rect">
            <a:avLst/>
          </a:prstGeom>
        </p:spPr>
      </p:pic>
      <p:sp>
        <p:nvSpPr>
          <p:cNvPr id="9" name="Speech Bubble: Rectangle 8">
            <a:extLst>
              <a:ext uri="{FF2B5EF4-FFF2-40B4-BE49-F238E27FC236}">
                <a16:creationId xmlns:a16="http://schemas.microsoft.com/office/drawing/2014/main" id="{0AF38D64-86D6-5FED-7874-D0CBC15AB945}"/>
              </a:ext>
            </a:extLst>
          </p:cNvPr>
          <p:cNvSpPr/>
          <p:nvPr/>
        </p:nvSpPr>
        <p:spPr>
          <a:xfrm>
            <a:off x="1282110" y="5769774"/>
            <a:ext cx="17595442" cy="2484353"/>
          </a:xfrm>
          <a:prstGeom prst="wedgeRectCallout">
            <a:avLst>
              <a:gd name="adj1" fmla="val 22197"/>
              <a:gd name="adj2" fmla="val 73875"/>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800" b="1" dirty="0">
                <a:latin typeface="Arial" panose="020B0604020202020204" pitchFamily="34" charset="0"/>
                <a:cs typeface="Arial" panose="020B0604020202020204" pitchFamily="34" charset="0"/>
              </a:rPr>
              <a:t>Patient identified need </a:t>
            </a:r>
            <a:r>
              <a:rPr lang="en-GB" sz="3800" dirty="0">
                <a:latin typeface="Arial" panose="020B0604020202020204" pitchFamily="34" charset="0"/>
                <a:cs typeface="Arial" panose="020B0604020202020204" pitchFamily="34" charset="0"/>
              </a:rPr>
              <a:t>to improve referral process (including reducing weight stigma) and increase understanding and access to service offer</a:t>
            </a:r>
          </a:p>
        </p:txBody>
      </p:sp>
      <p:sp>
        <p:nvSpPr>
          <p:cNvPr id="21" name="TextBox 20">
            <a:extLst>
              <a:ext uri="{FF2B5EF4-FFF2-40B4-BE49-F238E27FC236}">
                <a16:creationId xmlns:a16="http://schemas.microsoft.com/office/drawing/2014/main" id="{10DAF16F-E1C5-B18E-951B-2D6A0C4D0AF9}"/>
              </a:ext>
            </a:extLst>
          </p:cNvPr>
          <p:cNvSpPr txBox="1"/>
          <p:nvPr/>
        </p:nvSpPr>
        <p:spPr>
          <a:xfrm>
            <a:off x="1282110" y="24787893"/>
            <a:ext cx="17582433" cy="4062651"/>
          </a:xfrm>
          <a:prstGeom prst="rect">
            <a:avLst/>
          </a:prstGeom>
          <a:noFill/>
        </p:spPr>
        <p:txBody>
          <a:bodyPr wrap="square" rtlCol="0">
            <a:spAutoFit/>
          </a:bodyPr>
          <a:lstStyle/>
          <a:p>
            <a:pPr algn="ctr"/>
            <a:r>
              <a:rPr lang="en-GB" sz="3000" b="1" dirty="0">
                <a:solidFill>
                  <a:srgbClr val="0070C0"/>
                </a:solidFill>
                <a:latin typeface="Arial" panose="020B0604020202020204" pitchFamily="34" charset="0"/>
                <a:cs typeface="Arial" panose="020B0604020202020204" pitchFamily="34" charset="0"/>
              </a:rPr>
              <a:t>References</a:t>
            </a:r>
          </a:p>
          <a:p>
            <a:r>
              <a:rPr lang="en-GB" sz="2400" dirty="0">
                <a:effectLst/>
                <a:latin typeface="Arial" panose="020B0604020202020204" pitchFamily="34" charset="0"/>
                <a:ea typeface="Calibri" panose="020F0502020204030204" pitchFamily="34" charset="0"/>
                <a:cs typeface="Arial" panose="020B0604020202020204" pitchFamily="34" charset="0"/>
              </a:rPr>
              <a:t>Damschroder, L., Aron, D., Keith, R., </a:t>
            </a:r>
            <a:r>
              <a:rPr lang="en-GB" sz="2400" dirty="0" err="1">
                <a:effectLst/>
                <a:latin typeface="Arial" panose="020B0604020202020204" pitchFamily="34" charset="0"/>
                <a:ea typeface="Calibri" panose="020F0502020204030204" pitchFamily="34" charset="0"/>
                <a:cs typeface="Arial" panose="020B0604020202020204" pitchFamily="34" charset="0"/>
              </a:rPr>
              <a:t>Kirsh</a:t>
            </a:r>
            <a:r>
              <a:rPr lang="en-GB" sz="2400" dirty="0">
                <a:effectLst/>
                <a:latin typeface="Arial" panose="020B0604020202020204" pitchFamily="34" charset="0"/>
                <a:ea typeface="Calibri" panose="020F0502020204030204" pitchFamily="34" charset="0"/>
                <a:cs typeface="Arial" panose="020B0604020202020204" pitchFamily="34" charset="0"/>
              </a:rPr>
              <a:t>, S., Alexander, J. and </a:t>
            </a:r>
            <a:r>
              <a:rPr lang="en-GB" sz="2400" dirty="0" err="1">
                <a:effectLst/>
                <a:latin typeface="Arial" panose="020B0604020202020204" pitchFamily="34" charset="0"/>
                <a:ea typeface="Calibri" panose="020F0502020204030204" pitchFamily="34" charset="0"/>
                <a:cs typeface="Arial" panose="020B0604020202020204" pitchFamily="34" charset="0"/>
              </a:rPr>
              <a:t>Lowery</a:t>
            </a:r>
            <a:r>
              <a:rPr lang="en-GB" sz="2400" dirty="0">
                <a:effectLst/>
                <a:latin typeface="Arial" panose="020B0604020202020204" pitchFamily="34" charset="0"/>
                <a:ea typeface="Calibri" panose="020F0502020204030204" pitchFamily="34" charset="0"/>
                <a:cs typeface="Arial" panose="020B0604020202020204" pitchFamily="34" charset="0"/>
              </a:rPr>
              <a:t>, J. (2009) Fostering implementation of health services research findings into practice: a consolidated framework for advancing implementation science. </a:t>
            </a:r>
            <a:r>
              <a:rPr lang="en-GB" sz="2400" i="1" dirty="0">
                <a:effectLst/>
                <a:latin typeface="Arial" panose="020B0604020202020204" pitchFamily="34" charset="0"/>
                <a:ea typeface="Calibri" panose="020F0502020204030204" pitchFamily="34" charset="0"/>
                <a:cs typeface="Arial" panose="020B0604020202020204" pitchFamily="34" charset="0"/>
              </a:rPr>
              <a:t>Implementation Sci</a:t>
            </a:r>
            <a:r>
              <a:rPr lang="en-GB" sz="2400" dirty="0">
                <a:effectLst/>
                <a:latin typeface="Arial" panose="020B0604020202020204" pitchFamily="34" charset="0"/>
                <a:ea typeface="Calibri" panose="020F0502020204030204" pitchFamily="34" charset="0"/>
                <a:cs typeface="Arial" panose="020B0604020202020204" pitchFamily="34" charset="0"/>
              </a:rPr>
              <a:t> </a:t>
            </a:r>
            <a:r>
              <a:rPr lang="en-GB" sz="2400" b="1" dirty="0">
                <a:effectLst/>
                <a:latin typeface="Arial" panose="020B0604020202020204" pitchFamily="34" charset="0"/>
                <a:ea typeface="Calibri" panose="020F0502020204030204" pitchFamily="34" charset="0"/>
                <a:cs typeface="Arial" panose="020B0604020202020204" pitchFamily="34" charset="0"/>
              </a:rPr>
              <a:t>4</a:t>
            </a:r>
            <a:r>
              <a:rPr lang="en-GB" sz="2400" dirty="0">
                <a:effectLst/>
                <a:latin typeface="Arial" panose="020B0604020202020204" pitchFamily="34" charset="0"/>
                <a:ea typeface="Calibri" panose="020F0502020204030204" pitchFamily="34" charset="0"/>
                <a:cs typeface="Arial" panose="020B0604020202020204" pitchFamily="34" charset="0"/>
              </a:rPr>
              <a:t>, 50</a:t>
            </a:r>
            <a:r>
              <a:rPr lang="en-GB" sz="24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r>
              <a:rPr lang="en-GB" sz="2400" u="sng" dirty="0">
                <a:solidFill>
                  <a:srgbClr val="333333"/>
                </a:solidFill>
                <a:effectLst/>
                <a:latin typeface="Arial" panose="020B0604020202020204" pitchFamily="34" charset="0"/>
                <a:ea typeface="Calibri" panose="020F0502020204030204" pitchFamily="34" charset="0"/>
                <a:cs typeface="Arial" panose="020B0604020202020204" pitchFamily="34" charset="0"/>
                <a:hlinkClick r:id="rId6"/>
              </a:rPr>
              <a:t>https://doi.org/10.1186/1748-5908-4-50</a:t>
            </a:r>
            <a:r>
              <a:rPr lang="en-GB" sz="24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r>
              <a:rPr lang="en-GB" sz="2400" dirty="0">
                <a:effectLst/>
                <a:latin typeface="Arial" panose="020B0604020202020204" pitchFamily="34" charset="0"/>
                <a:ea typeface="Calibri" panose="020F0502020204030204" pitchFamily="34" charset="0"/>
                <a:cs typeface="Arial" panose="020B0604020202020204" pitchFamily="34" charset="0"/>
              </a:rPr>
              <a:t>Schneider, E., Hamer, O., Smith, C. and Hill, J. (2023). Beyond body mass index: a synthesis of lifestyle factors that may influence in vitro fertilisation outcomes. </a:t>
            </a:r>
            <a:r>
              <a:rPr lang="en-GB" sz="2400" i="1" dirty="0">
                <a:effectLst/>
                <a:latin typeface="Arial" panose="020B0604020202020204" pitchFamily="34" charset="0"/>
                <a:ea typeface="Calibri" panose="020F0502020204030204" pitchFamily="34" charset="0"/>
                <a:cs typeface="Arial" panose="020B0604020202020204" pitchFamily="34" charset="0"/>
              </a:rPr>
              <a:t>British Journal of Midwifery </a:t>
            </a:r>
            <a:r>
              <a:rPr lang="en-GB" sz="2400" b="1" dirty="0">
                <a:effectLst/>
                <a:latin typeface="Arial" panose="020B0604020202020204" pitchFamily="34" charset="0"/>
                <a:ea typeface="Calibri" panose="020F0502020204030204" pitchFamily="34" charset="0"/>
                <a:cs typeface="Arial" panose="020B0604020202020204" pitchFamily="34" charset="0"/>
              </a:rPr>
              <a:t>31</a:t>
            </a:r>
            <a:r>
              <a:rPr lang="en-GB" sz="2400" dirty="0">
                <a:solidFill>
                  <a:srgbClr val="333333"/>
                </a:solidFill>
                <a:effectLst/>
                <a:latin typeface="Arial" panose="020B0604020202020204" pitchFamily="34" charset="0"/>
                <a:ea typeface="Calibri" panose="020F0502020204030204" pitchFamily="34" charset="0"/>
                <a:cs typeface="Arial" panose="020B0604020202020204" pitchFamily="34" charset="0"/>
              </a:rPr>
              <a:t>, 8 </a:t>
            </a:r>
            <a:r>
              <a:rPr lang="en-GB" sz="2400" u="sng" dirty="0">
                <a:solidFill>
                  <a:srgbClr val="067499"/>
                </a:solidFill>
                <a:effectLst/>
                <a:latin typeface="Arial" panose="020B0604020202020204" pitchFamily="34" charset="0"/>
                <a:ea typeface="Calibri" panose="020F0502020204030204" pitchFamily="34" charset="0"/>
                <a:cs typeface="Arial" panose="020B0604020202020204" pitchFamily="34" charset="0"/>
                <a:hlinkClick r:id="rId7"/>
              </a:rPr>
              <a:t>https://doi.org/10.12968/bjom.2023.31.8.436 </a:t>
            </a:r>
            <a:endParaRPr lang="en-GB" sz="2400"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GB" sz="3000" b="1" dirty="0">
              <a:solidFill>
                <a:srgbClr val="0070C0"/>
              </a:solidFill>
              <a:latin typeface="Arial" panose="020B0604020202020204" pitchFamily="34" charset="0"/>
              <a:cs typeface="Arial" panose="020B0604020202020204" pitchFamily="34" charset="0"/>
            </a:endParaRPr>
          </a:p>
          <a:p>
            <a:pPr algn="ctr"/>
            <a:r>
              <a:rPr lang="en-GB" sz="3000" b="1" dirty="0">
                <a:solidFill>
                  <a:srgbClr val="0070C0"/>
                </a:solidFill>
                <a:latin typeface="Arial" panose="020B0604020202020204" pitchFamily="34" charset="0"/>
                <a:cs typeface="Arial" panose="020B0604020202020204" pitchFamily="34" charset="0"/>
              </a:rPr>
              <a:t>Acknowledgements</a:t>
            </a:r>
          </a:p>
          <a:p>
            <a:pPr algn="ctr"/>
            <a:r>
              <a:rPr lang="en-GB" sz="2400" dirty="0">
                <a:latin typeface="Arial" panose="020B0604020202020204" pitchFamily="34" charset="0"/>
                <a:cs typeface="Arial" panose="020B0604020202020204" pitchFamily="34" charset="0"/>
              </a:rPr>
              <a:t>With thanks to James Hill, </a:t>
            </a:r>
            <a:r>
              <a:rPr lang="en-GB" sz="2400" dirty="0" err="1">
                <a:latin typeface="Arial" panose="020B0604020202020204" pitchFamily="34" charset="0"/>
                <a:cs typeface="Arial" panose="020B0604020202020204" pitchFamily="34" charset="0"/>
              </a:rPr>
              <a:t>UCLan</a:t>
            </a:r>
            <a:r>
              <a:rPr lang="en-GB" sz="2400" dirty="0">
                <a:latin typeface="Arial" panose="020B0604020202020204" pitchFamily="34" charset="0"/>
                <a:cs typeface="Arial" panose="020B0604020202020204" pitchFamily="34" charset="0"/>
              </a:rPr>
              <a:t>, for supervising the </a:t>
            </a:r>
            <a:r>
              <a:rPr lang="en-GB" sz="2400" dirty="0" err="1">
                <a:latin typeface="Arial" panose="020B0604020202020204" pitchFamily="34" charset="0"/>
                <a:cs typeface="Arial" panose="020B0604020202020204" pitchFamily="34" charset="0"/>
              </a:rPr>
              <a:t>RaCES</a:t>
            </a:r>
            <a:r>
              <a:rPr lang="en-GB" sz="2400" dirty="0">
                <a:latin typeface="Arial" panose="020B0604020202020204" pitchFamily="34" charset="0"/>
                <a:cs typeface="Arial" panose="020B0604020202020204" pitchFamily="34" charset="0"/>
              </a:rPr>
              <a:t> project, Alison McLoughlin, </a:t>
            </a:r>
            <a:r>
              <a:rPr lang="en-GB" sz="2400" dirty="0" err="1">
                <a:latin typeface="Arial" panose="020B0604020202020204" pitchFamily="34" charset="0"/>
                <a:cs typeface="Arial" panose="020B0604020202020204" pitchFamily="34" charset="0"/>
              </a:rPr>
              <a:t>UCLan</a:t>
            </a:r>
            <a:r>
              <a:rPr lang="en-GB" sz="2400" dirty="0">
                <a:latin typeface="Arial" panose="020B0604020202020204" pitchFamily="34" charset="0"/>
                <a:cs typeface="Arial" panose="020B0604020202020204" pitchFamily="34" charset="0"/>
              </a:rPr>
              <a:t>, for guidance throughout the internship process and Jessica Bryant and Michelle </a:t>
            </a:r>
            <a:r>
              <a:rPr lang="en-GB" sz="2400" dirty="0" err="1">
                <a:latin typeface="Arial" panose="020B0604020202020204" pitchFamily="34" charset="0"/>
                <a:cs typeface="Arial" panose="020B0604020202020204" pitchFamily="34" charset="0"/>
              </a:rPr>
              <a:t>Kilmurray</a:t>
            </a:r>
            <a:r>
              <a:rPr lang="en-GB" sz="2400" dirty="0">
                <a:latin typeface="Arial" panose="020B0604020202020204" pitchFamily="34" charset="0"/>
                <a:cs typeface="Arial" panose="020B0604020202020204" pitchFamily="34" charset="0"/>
              </a:rPr>
              <a:t>, LUHFT, for their constant support</a:t>
            </a:r>
          </a:p>
        </p:txBody>
      </p:sp>
      <p:pic>
        <p:nvPicPr>
          <p:cNvPr id="1026" name="Picture 2" descr="UCLAN_Logo_FullColour_01 | Freshfield">
            <a:extLst>
              <a:ext uri="{FF2B5EF4-FFF2-40B4-BE49-F238E27FC236}">
                <a16:creationId xmlns:a16="http://schemas.microsoft.com/office/drawing/2014/main" id="{69AF053B-30E3-3527-75CE-712EF146F3B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0280" t="25998" r="4756" b="24631"/>
          <a:stretch/>
        </p:blipFill>
        <p:spPr bwMode="auto">
          <a:xfrm>
            <a:off x="16108972" y="2462179"/>
            <a:ext cx="3835956" cy="1401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01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345</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RLBUHT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Rycroft Gill (RQ6) RLBUHT</dc:creator>
  <cp:lastModifiedBy>Emma Schneider</cp:lastModifiedBy>
  <cp:revision>13</cp:revision>
  <dcterms:created xsi:type="dcterms:W3CDTF">2022-02-09T09:04:55Z</dcterms:created>
  <dcterms:modified xsi:type="dcterms:W3CDTF">2024-01-14T16:53:34Z</dcterms:modified>
</cp:coreProperties>
</file>