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4"/>
  </p:sldMasterIdLst>
  <p:notesMasterIdLst>
    <p:notesMasterId r:id="rId6"/>
  </p:notesMasterIdLst>
  <p:sldIdLst>
    <p:sldId id="256" r:id="rId5"/>
  </p:sldIdLst>
  <p:sldSz cx="30275213" cy="42794238"/>
  <p:notesSz cx="6669088" cy="9926638"/>
  <p:defaultTextStyle>
    <a:defPPr>
      <a:defRPr lang="en-US"/>
    </a:defPPr>
    <a:lvl1pPr marL="0" algn="l" defTabSz="4175882" rtl="0" eaLnBrk="1" latinLnBrk="0" hangingPunct="1">
      <a:defRPr sz="8200" kern="1200">
        <a:solidFill>
          <a:schemeClr val="tx1"/>
        </a:solidFill>
        <a:latin typeface="+mn-lt"/>
        <a:ea typeface="+mn-ea"/>
        <a:cs typeface="+mn-cs"/>
      </a:defRPr>
    </a:lvl1pPr>
    <a:lvl2pPr marL="2087941" algn="l" defTabSz="4175882" rtl="0" eaLnBrk="1" latinLnBrk="0" hangingPunct="1">
      <a:defRPr sz="8200" kern="1200">
        <a:solidFill>
          <a:schemeClr val="tx1"/>
        </a:solidFill>
        <a:latin typeface="+mn-lt"/>
        <a:ea typeface="+mn-ea"/>
        <a:cs typeface="+mn-cs"/>
      </a:defRPr>
    </a:lvl2pPr>
    <a:lvl3pPr marL="4175882" algn="l" defTabSz="4175882" rtl="0" eaLnBrk="1" latinLnBrk="0" hangingPunct="1">
      <a:defRPr sz="8200" kern="1200">
        <a:solidFill>
          <a:schemeClr val="tx1"/>
        </a:solidFill>
        <a:latin typeface="+mn-lt"/>
        <a:ea typeface="+mn-ea"/>
        <a:cs typeface="+mn-cs"/>
      </a:defRPr>
    </a:lvl3pPr>
    <a:lvl4pPr marL="6263823" algn="l" defTabSz="4175882" rtl="0" eaLnBrk="1" latinLnBrk="0" hangingPunct="1">
      <a:defRPr sz="8200" kern="1200">
        <a:solidFill>
          <a:schemeClr val="tx1"/>
        </a:solidFill>
        <a:latin typeface="+mn-lt"/>
        <a:ea typeface="+mn-ea"/>
        <a:cs typeface="+mn-cs"/>
      </a:defRPr>
    </a:lvl4pPr>
    <a:lvl5pPr marL="8351764" algn="l" defTabSz="4175882" rtl="0" eaLnBrk="1" latinLnBrk="0" hangingPunct="1">
      <a:defRPr sz="8200" kern="1200">
        <a:solidFill>
          <a:schemeClr val="tx1"/>
        </a:solidFill>
        <a:latin typeface="+mn-lt"/>
        <a:ea typeface="+mn-ea"/>
        <a:cs typeface="+mn-cs"/>
      </a:defRPr>
    </a:lvl5pPr>
    <a:lvl6pPr marL="10439705" algn="l" defTabSz="4175882" rtl="0" eaLnBrk="1" latinLnBrk="0" hangingPunct="1">
      <a:defRPr sz="8200" kern="1200">
        <a:solidFill>
          <a:schemeClr val="tx1"/>
        </a:solidFill>
        <a:latin typeface="+mn-lt"/>
        <a:ea typeface="+mn-ea"/>
        <a:cs typeface="+mn-cs"/>
      </a:defRPr>
    </a:lvl6pPr>
    <a:lvl7pPr marL="12527646" algn="l" defTabSz="4175882" rtl="0" eaLnBrk="1" latinLnBrk="0" hangingPunct="1">
      <a:defRPr sz="8200" kern="1200">
        <a:solidFill>
          <a:schemeClr val="tx1"/>
        </a:solidFill>
        <a:latin typeface="+mn-lt"/>
        <a:ea typeface="+mn-ea"/>
        <a:cs typeface="+mn-cs"/>
      </a:defRPr>
    </a:lvl7pPr>
    <a:lvl8pPr marL="14615587" algn="l" defTabSz="4175882" rtl="0" eaLnBrk="1" latinLnBrk="0" hangingPunct="1">
      <a:defRPr sz="8200" kern="1200">
        <a:solidFill>
          <a:schemeClr val="tx1"/>
        </a:solidFill>
        <a:latin typeface="+mn-lt"/>
        <a:ea typeface="+mn-ea"/>
        <a:cs typeface="+mn-cs"/>
      </a:defRPr>
    </a:lvl8pPr>
    <a:lvl9pPr marL="16703528" algn="l" defTabSz="4175882" rtl="0" eaLnBrk="1" latinLnBrk="0" hangingPunct="1">
      <a:defRPr sz="82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3479">
          <p15:clr>
            <a:srgbClr val="A4A3A4"/>
          </p15:clr>
        </p15:guide>
        <p15:guide id="2" pos="953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6699"/>
    <a:srgbClr val="656CF5"/>
    <a:srgbClr val="33CCCC"/>
    <a:srgbClr val="07DEE3"/>
    <a:srgbClr val="06C3C8"/>
    <a:srgbClr val="07B5C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390" autoAdjust="0"/>
    <p:restoredTop sz="96349" autoAdjust="0"/>
  </p:normalViewPr>
  <p:slideViewPr>
    <p:cSldViewPr>
      <p:cViewPr varScale="1">
        <p:scale>
          <a:sx n="17" d="100"/>
          <a:sy n="17" d="100"/>
        </p:scale>
        <p:origin x="2934" y="156"/>
      </p:cViewPr>
      <p:guideLst>
        <p:guide orient="horz" pos="13479"/>
        <p:guide pos="9536"/>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250" cy="49800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778250" y="0"/>
            <a:ext cx="2889250" cy="498008"/>
          </a:xfrm>
          <a:prstGeom prst="rect">
            <a:avLst/>
          </a:prstGeom>
        </p:spPr>
        <p:txBody>
          <a:bodyPr vert="horz" lIns="91440" tIns="45720" rIns="91440" bIns="45720" rtlCol="0"/>
          <a:lstStyle>
            <a:lvl1pPr algn="r">
              <a:defRPr sz="1200"/>
            </a:lvl1pPr>
          </a:lstStyle>
          <a:p>
            <a:fld id="{F29A3A58-69F8-4D88-8A54-91488260269E}" type="datetimeFigureOut">
              <a:rPr lang="en-GB" smtClean="0"/>
              <a:t>12/01/2024</a:t>
            </a:fld>
            <a:endParaRPr lang="en-GB"/>
          </a:p>
        </p:txBody>
      </p:sp>
      <p:sp>
        <p:nvSpPr>
          <p:cNvPr id="4" name="Slide Image Placeholder 3"/>
          <p:cNvSpPr>
            <a:spLocks noGrp="1" noRot="1" noChangeAspect="1"/>
          </p:cNvSpPr>
          <p:nvPr>
            <p:ph type="sldImg" idx="2"/>
          </p:nvPr>
        </p:nvSpPr>
        <p:spPr>
          <a:xfrm>
            <a:off x="2149475" y="1239838"/>
            <a:ext cx="2370138" cy="3351212"/>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66750" y="4777365"/>
            <a:ext cx="5335588" cy="3909042"/>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630"/>
            <a:ext cx="2889250" cy="498008"/>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778250" y="9428630"/>
            <a:ext cx="2889250" cy="498008"/>
          </a:xfrm>
          <a:prstGeom prst="rect">
            <a:avLst/>
          </a:prstGeom>
        </p:spPr>
        <p:txBody>
          <a:bodyPr vert="horz" lIns="91440" tIns="45720" rIns="91440" bIns="45720" rtlCol="0" anchor="b"/>
          <a:lstStyle>
            <a:lvl1pPr algn="r">
              <a:defRPr sz="1200"/>
            </a:lvl1pPr>
          </a:lstStyle>
          <a:p>
            <a:fld id="{D7F64B7C-8DEF-42B9-8995-19F31D250A44}" type="slidenum">
              <a:rPr lang="en-GB" smtClean="0"/>
              <a:t>‹#›</a:t>
            </a:fld>
            <a:endParaRPr lang="en-GB"/>
          </a:p>
        </p:txBody>
      </p:sp>
    </p:spTree>
    <p:extLst>
      <p:ext uri="{BB962C8B-B14F-4D97-AF65-F5344CB8AC3E}">
        <p14:creationId xmlns:p14="http://schemas.microsoft.com/office/powerpoint/2010/main" val="2559598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7F64B7C-8DEF-42B9-8995-19F31D250A44}" type="slidenum">
              <a:rPr lang="en-GB" smtClean="0"/>
              <a:t>1</a:t>
            </a:fld>
            <a:endParaRPr lang="en-GB"/>
          </a:p>
        </p:txBody>
      </p:sp>
    </p:spTree>
    <p:extLst>
      <p:ext uri="{BB962C8B-B14F-4D97-AF65-F5344CB8AC3E}">
        <p14:creationId xmlns:p14="http://schemas.microsoft.com/office/powerpoint/2010/main" val="25222858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70642" y="13293954"/>
            <a:ext cx="25733931" cy="9173024"/>
          </a:xfrm>
        </p:spPr>
        <p:txBody>
          <a:bodyPr/>
          <a:lstStyle/>
          <a:p>
            <a:r>
              <a:rPr lang="en-US"/>
              <a:t>Click to edit Master title style</a:t>
            </a:r>
            <a:endParaRPr lang="en-GB"/>
          </a:p>
        </p:txBody>
      </p:sp>
      <p:sp>
        <p:nvSpPr>
          <p:cNvPr id="3" name="Subtitle 2"/>
          <p:cNvSpPr>
            <a:spLocks noGrp="1"/>
          </p:cNvSpPr>
          <p:nvPr>
            <p:ph type="subTitle" idx="1"/>
          </p:nvPr>
        </p:nvSpPr>
        <p:spPr>
          <a:xfrm>
            <a:off x="4541283" y="24250069"/>
            <a:ext cx="21192649" cy="10936305"/>
          </a:xfrm>
        </p:spPr>
        <p:txBody>
          <a:bodyPr/>
          <a:lstStyle>
            <a:lvl1pPr marL="0" indent="0" algn="ctr">
              <a:buNone/>
              <a:defRPr>
                <a:solidFill>
                  <a:schemeClr val="tx1">
                    <a:tint val="75000"/>
                  </a:schemeClr>
                </a:solidFill>
              </a:defRPr>
            </a:lvl1pPr>
            <a:lvl2pPr marL="2087941" indent="0" algn="ctr">
              <a:buNone/>
              <a:defRPr>
                <a:solidFill>
                  <a:schemeClr val="tx1">
                    <a:tint val="75000"/>
                  </a:schemeClr>
                </a:solidFill>
              </a:defRPr>
            </a:lvl2pPr>
            <a:lvl3pPr marL="4175882" indent="0" algn="ctr">
              <a:buNone/>
              <a:defRPr>
                <a:solidFill>
                  <a:schemeClr val="tx1">
                    <a:tint val="75000"/>
                  </a:schemeClr>
                </a:solidFill>
              </a:defRPr>
            </a:lvl3pPr>
            <a:lvl4pPr marL="6263823" indent="0" algn="ctr">
              <a:buNone/>
              <a:defRPr>
                <a:solidFill>
                  <a:schemeClr val="tx1">
                    <a:tint val="75000"/>
                  </a:schemeClr>
                </a:solidFill>
              </a:defRPr>
            </a:lvl4pPr>
            <a:lvl5pPr marL="8351764" indent="0" algn="ctr">
              <a:buNone/>
              <a:defRPr>
                <a:solidFill>
                  <a:schemeClr val="tx1">
                    <a:tint val="75000"/>
                  </a:schemeClr>
                </a:solidFill>
              </a:defRPr>
            </a:lvl5pPr>
            <a:lvl6pPr marL="10439705" indent="0" algn="ctr">
              <a:buNone/>
              <a:defRPr>
                <a:solidFill>
                  <a:schemeClr val="tx1">
                    <a:tint val="75000"/>
                  </a:schemeClr>
                </a:solidFill>
              </a:defRPr>
            </a:lvl6pPr>
            <a:lvl7pPr marL="12527646" indent="0" algn="ctr">
              <a:buNone/>
              <a:defRPr>
                <a:solidFill>
                  <a:schemeClr val="tx1">
                    <a:tint val="75000"/>
                  </a:schemeClr>
                </a:solidFill>
              </a:defRPr>
            </a:lvl7pPr>
            <a:lvl8pPr marL="14615587" indent="0" algn="ctr">
              <a:buNone/>
              <a:defRPr>
                <a:solidFill>
                  <a:schemeClr val="tx1">
                    <a:tint val="75000"/>
                  </a:schemeClr>
                </a:solidFill>
              </a:defRPr>
            </a:lvl8pPr>
            <a:lvl9pPr marL="16703528"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99F7F3BC-42EF-4F69-834A-3995346316B4}" type="datetimeFigureOut">
              <a:rPr lang="en-GB" smtClean="0"/>
              <a:t>12/01/2024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1D7DEED-0C19-4B03-8005-C11EB101B2E4}" type="slidenum">
              <a:rPr lang="en-GB" smtClean="0"/>
              <a:t>‹#›</a:t>
            </a:fld>
            <a:endParaRPr lang="en-GB"/>
          </a:p>
        </p:txBody>
      </p:sp>
    </p:spTree>
    <p:extLst>
      <p:ext uri="{BB962C8B-B14F-4D97-AF65-F5344CB8AC3E}">
        <p14:creationId xmlns:p14="http://schemas.microsoft.com/office/powerpoint/2010/main" val="20944070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9F7F3BC-42EF-4F69-834A-3995346316B4}" type="datetimeFigureOut">
              <a:rPr lang="en-GB" smtClean="0"/>
              <a:t>12/01/2024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1D7DEED-0C19-4B03-8005-C11EB101B2E4}" type="slidenum">
              <a:rPr lang="en-GB" smtClean="0"/>
              <a:t>‹#›</a:t>
            </a:fld>
            <a:endParaRPr lang="en-GB"/>
          </a:p>
        </p:txBody>
      </p:sp>
    </p:spTree>
    <p:extLst>
      <p:ext uri="{BB962C8B-B14F-4D97-AF65-F5344CB8AC3E}">
        <p14:creationId xmlns:p14="http://schemas.microsoft.com/office/powerpoint/2010/main" val="24958400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949530" y="1713757"/>
            <a:ext cx="6811923" cy="36513787"/>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1513761" y="1713757"/>
            <a:ext cx="19931182" cy="365137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9F7F3BC-42EF-4F69-834A-3995346316B4}" type="datetimeFigureOut">
              <a:rPr lang="en-GB" smtClean="0"/>
              <a:t>12/01/2024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1D7DEED-0C19-4B03-8005-C11EB101B2E4}" type="slidenum">
              <a:rPr lang="en-GB" smtClean="0"/>
              <a:t>‹#›</a:t>
            </a:fld>
            <a:endParaRPr lang="en-GB"/>
          </a:p>
        </p:txBody>
      </p:sp>
    </p:spTree>
    <p:extLst>
      <p:ext uri="{BB962C8B-B14F-4D97-AF65-F5344CB8AC3E}">
        <p14:creationId xmlns:p14="http://schemas.microsoft.com/office/powerpoint/2010/main" val="15931043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9F7F3BC-42EF-4F69-834A-3995346316B4}" type="datetimeFigureOut">
              <a:rPr lang="en-GB" smtClean="0"/>
              <a:t>12/01/2024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1D7DEED-0C19-4B03-8005-C11EB101B2E4}" type="slidenum">
              <a:rPr lang="en-GB" smtClean="0"/>
              <a:t>‹#›</a:t>
            </a:fld>
            <a:endParaRPr lang="en-GB"/>
          </a:p>
        </p:txBody>
      </p:sp>
    </p:spTree>
    <p:extLst>
      <p:ext uri="{BB962C8B-B14F-4D97-AF65-F5344CB8AC3E}">
        <p14:creationId xmlns:p14="http://schemas.microsoft.com/office/powerpoint/2010/main" val="13387028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391534" y="27499264"/>
            <a:ext cx="25733931" cy="8499411"/>
          </a:xfrm>
        </p:spPr>
        <p:txBody>
          <a:bodyPr anchor="t"/>
          <a:lstStyle>
            <a:lvl1pPr algn="l">
              <a:defRPr sz="18300" b="1" cap="all"/>
            </a:lvl1pPr>
          </a:lstStyle>
          <a:p>
            <a:r>
              <a:rPr lang="en-US"/>
              <a:t>Click to edit Master title style</a:t>
            </a:r>
            <a:endParaRPr lang="en-GB"/>
          </a:p>
        </p:txBody>
      </p:sp>
      <p:sp>
        <p:nvSpPr>
          <p:cNvPr id="3" name="Text Placeholder 2"/>
          <p:cNvSpPr>
            <a:spLocks noGrp="1"/>
          </p:cNvSpPr>
          <p:nvPr>
            <p:ph type="body" idx="1"/>
          </p:nvPr>
        </p:nvSpPr>
        <p:spPr>
          <a:xfrm>
            <a:off x="2391534" y="18138027"/>
            <a:ext cx="25733931" cy="9361236"/>
          </a:xfrm>
        </p:spPr>
        <p:txBody>
          <a:bodyPr anchor="b"/>
          <a:lstStyle>
            <a:lvl1pPr marL="0" indent="0">
              <a:buNone/>
              <a:defRPr sz="9100">
                <a:solidFill>
                  <a:schemeClr val="tx1">
                    <a:tint val="75000"/>
                  </a:schemeClr>
                </a:solidFill>
              </a:defRPr>
            </a:lvl1pPr>
            <a:lvl2pPr marL="2087941" indent="0">
              <a:buNone/>
              <a:defRPr sz="8200">
                <a:solidFill>
                  <a:schemeClr val="tx1">
                    <a:tint val="75000"/>
                  </a:schemeClr>
                </a:solidFill>
              </a:defRPr>
            </a:lvl2pPr>
            <a:lvl3pPr marL="4175882" indent="0">
              <a:buNone/>
              <a:defRPr sz="7300">
                <a:solidFill>
                  <a:schemeClr val="tx1">
                    <a:tint val="75000"/>
                  </a:schemeClr>
                </a:solidFill>
              </a:defRPr>
            </a:lvl3pPr>
            <a:lvl4pPr marL="6263823" indent="0">
              <a:buNone/>
              <a:defRPr sz="6400">
                <a:solidFill>
                  <a:schemeClr val="tx1">
                    <a:tint val="75000"/>
                  </a:schemeClr>
                </a:solidFill>
              </a:defRPr>
            </a:lvl4pPr>
            <a:lvl5pPr marL="8351764" indent="0">
              <a:buNone/>
              <a:defRPr sz="6400">
                <a:solidFill>
                  <a:schemeClr val="tx1">
                    <a:tint val="75000"/>
                  </a:schemeClr>
                </a:solidFill>
              </a:defRPr>
            </a:lvl5pPr>
            <a:lvl6pPr marL="10439705" indent="0">
              <a:buNone/>
              <a:defRPr sz="6400">
                <a:solidFill>
                  <a:schemeClr val="tx1">
                    <a:tint val="75000"/>
                  </a:schemeClr>
                </a:solidFill>
              </a:defRPr>
            </a:lvl6pPr>
            <a:lvl7pPr marL="12527646" indent="0">
              <a:buNone/>
              <a:defRPr sz="6400">
                <a:solidFill>
                  <a:schemeClr val="tx1">
                    <a:tint val="75000"/>
                  </a:schemeClr>
                </a:solidFill>
              </a:defRPr>
            </a:lvl7pPr>
            <a:lvl8pPr marL="14615587" indent="0">
              <a:buNone/>
              <a:defRPr sz="6400">
                <a:solidFill>
                  <a:schemeClr val="tx1">
                    <a:tint val="75000"/>
                  </a:schemeClr>
                </a:solidFill>
              </a:defRPr>
            </a:lvl8pPr>
            <a:lvl9pPr marL="16703528" indent="0">
              <a:buNone/>
              <a:defRPr sz="6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9F7F3BC-42EF-4F69-834A-3995346316B4}" type="datetimeFigureOut">
              <a:rPr lang="en-GB" smtClean="0"/>
              <a:t>12/01/2024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1D7DEED-0C19-4B03-8005-C11EB101B2E4}" type="slidenum">
              <a:rPr lang="en-GB" smtClean="0"/>
              <a:t>‹#›</a:t>
            </a:fld>
            <a:endParaRPr lang="en-GB"/>
          </a:p>
        </p:txBody>
      </p:sp>
    </p:spTree>
    <p:extLst>
      <p:ext uri="{BB962C8B-B14F-4D97-AF65-F5344CB8AC3E}">
        <p14:creationId xmlns:p14="http://schemas.microsoft.com/office/powerpoint/2010/main" val="36598802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1513761" y="9985326"/>
            <a:ext cx="13371552" cy="28242219"/>
          </a:xfrm>
        </p:spPr>
        <p:txBody>
          <a:bodyPr/>
          <a:lstStyle>
            <a:lvl1pPr>
              <a:defRPr sz="12800"/>
            </a:lvl1pPr>
            <a:lvl2pPr>
              <a:defRPr sz="11000"/>
            </a:lvl2pPr>
            <a:lvl3pPr>
              <a:defRPr sz="9100"/>
            </a:lvl3pPr>
            <a:lvl4pPr>
              <a:defRPr sz="8200"/>
            </a:lvl4pPr>
            <a:lvl5pPr>
              <a:defRPr sz="8200"/>
            </a:lvl5pPr>
            <a:lvl6pPr>
              <a:defRPr sz="8200"/>
            </a:lvl6pPr>
            <a:lvl7pPr>
              <a:defRPr sz="8200"/>
            </a:lvl7pPr>
            <a:lvl8pPr>
              <a:defRPr sz="8200"/>
            </a:lvl8pPr>
            <a:lvl9pPr>
              <a:defRPr sz="8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15389900" y="9985326"/>
            <a:ext cx="13371552" cy="28242219"/>
          </a:xfrm>
        </p:spPr>
        <p:txBody>
          <a:bodyPr/>
          <a:lstStyle>
            <a:lvl1pPr>
              <a:defRPr sz="12800"/>
            </a:lvl1pPr>
            <a:lvl2pPr>
              <a:defRPr sz="11000"/>
            </a:lvl2pPr>
            <a:lvl3pPr>
              <a:defRPr sz="9100"/>
            </a:lvl3pPr>
            <a:lvl4pPr>
              <a:defRPr sz="8200"/>
            </a:lvl4pPr>
            <a:lvl5pPr>
              <a:defRPr sz="8200"/>
            </a:lvl5pPr>
            <a:lvl6pPr>
              <a:defRPr sz="8200"/>
            </a:lvl6pPr>
            <a:lvl7pPr>
              <a:defRPr sz="8200"/>
            </a:lvl7pPr>
            <a:lvl8pPr>
              <a:defRPr sz="8200"/>
            </a:lvl8pPr>
            <a:lvl9pPr>
              <a:defRPr sz="8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99F7F3BC-42EF-4F69-834A-3995346316B4}" type="datetimeFigureOut">
              <a:rPr lang="en-GB" smtClean="0"/>
              <a:t>12/01/2024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1D7DEED-0C19-4B03-8005-C11EB101B2E4}" type="slidenum">
              <a:rPr lang="en-GB" smtClean="0"/>
              <a:t>‹#›</a:t>
            </a:fld>
            <a:endParaRPr lang="en-GB"/>
          </a:p>
        </p:txBody>
      </p:sp>
    </p:spTree>
    <p:extLst>
      <p:ext uri="{BB962C8B-B14F-4D97-AF65-F5344CB8AC3E}">
        <p14:creationId xmlns:p14="http://schemas.microsoft.com/office/powerpoint/2010/main" val="3433399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1513761" y="9579177"/>
            <a:ext cx="13376810" cy="3992144"/>
          </a:xfrm>
        </p:spPr>
        <p:txBody>
          <a:bodyPr anchor="b"/>
          <a:lstStyle>
            <a:lvl1pPr marL="0" indent="0">
              <a:buNone/>
              <a:defRPr sz="11000" b="1"/>
            </a:lvl1pPr>
            <a:lvl2pPr marL="2087941" indent="0">
              <a:buNone/>
              <a:defRPr sz="9100" b="1"/>
            </a:lvl2pPr>
            <a:lvl3pPr marL="4175882" indent="0">
              <a:buNone/>
              <a:defRPr sz="8200" b="1"/>
            </a:lvl3pPr>
            <a:lvl4pPr marL="6263823" indent="0">
              <a:buNone/>
              <a:defRPr sz="7300" b="1"/>
            </a:lvl4pPr>
            <a:lvl5pPr marL="8351764" indent="0">
              <a:buNone/>
              <a:defRPr sz="7300" b="1"/>
            </a:lvl5pPr>
            <a:lvl6pPr marL="10439705" indent="0">
              <a:buNone/>
              <a:defRPr sz="7300" b="1"/>
            </a:lvl6pPr>
            <a:lvl7pPr marL="12527646" indent="0">
              <a:buNone/>
              <a:defRPr sz="7300" b="1"/>
            </a:lvl7pPr>
            <a:lvl8pPr marL="14615587" indent="0">
              <a:buNone/>
              <a:defRPr sz="7300" b="1"/>
            </a:lvl8pPr>
            <a:lvl9pPr marL="16703528" indent="0">
              <a:buNone/>
              <a:defRPr sz="7300" b="1"/>
            </a:lvl9pPr>
          </a:lstStyle>
          <a:p>
            <a:pPr lvl="0"/>
            <a:r>
              <a:rPr lang="en-US"/>
              <a:t>Click to edit Master text styles</a:t>
            </a:r>
          </a:p>
        </p:txBody>
      </p:sp>
      <p:sp>
        <p:nvSpPr>
          <p:cNvPr id="4" name="Content Placeholder 3"/>
          <p:cNvSpPr>
            <a:spLocks noGrp="1"/>
          </p:cNvSpPr>
          <p:nvPr>
            <p:ph sz="half" idx="2"/>
          </p:nvPr>
        </p:nvSpPr>
        <p:spPr>
          <a:xfrm>
            <a:off x="1513761" y="13571321"/>
            <a:ext cx="13376810" cy="24656220"/>
          </a:xfrm>
        </p:spPr>
        <p:txBody>
          <a:bodyPr/>
          <a:lstStyle>
            <a:lvl1pPr>
              <a:defRPr sz="11000"/>
            </a:lvl1pPr>
            <a:lvl2pPr>
              <a:defRPr sz="9100"/>
            </a:lvl2pPr>
            <a:lvl3pPr>
              <a:defRPr sz="8200"/>
            </a:lvl3pPr>
            <a:lvl4pPr>
              <a:defRPr sz="7300"/>
            </a:lvl4pPr>
            <a:lvl5pPr>
              <a:defRPr sz="7300"/>
            </a:lvl5pPr>
            <a:lvl6pPr>
              <a:defRPr sz="7300"/>
            </a:lvl6pPr>
            <a:lvl7pPr>
              <a:defRPr sz="7300"/>
            </a:lvl7pPr>
            <a:lvl8pPr>
              <a:defRPr sz="7300"/>
            </a:lvl8pPr>
            <a:lvl9pPr>
              <a:defRPr sz="73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15379390" y="9579177"/>
            <a:ext cx="13382065" cy="3992144"/>
          </a:xfrm>
        </p:spPr>
        <p:txBody>
          <a:bodyPr anchor="b"/>
          <a:lstStyle>
            <a:lvl1pPr marL="0" indent="0">
              <a:buNone/>
              <a:defRPr sz="11000" b="1"/>
            </a:lvl1pPr>
            <a:lvl2pPr marL="2087941" indent="0">
              <a:buNone/>
              <a:defRPr sz="9100" b="1"/>
            </a:lvl2pPr>
            <a:lvl3pPr marL="4175882" indent="0">
              <a:buNone/>
              <a:defRPr sz="8200" b="1"/>
            </a:lvl3pPr>
            <a:lvl4pPr marL="6263823" indent="0">
              <a:buNone/>
              <a:defRPr sz="7300" b="1"/>
            </a:lvl4pPr>
            <a:lvl5pPr marL="8351764" indent="0">
              <a:buNone/>
              <a:defRPr sz="7300" b="1"/>
            </a:lvl5pPr>
            <a:lvl6pPr marL="10439705" indent="0">
              <a:buNone/>
              <a:defRPr sz="7300" b="1"/>
            </a:lvl6pPr>
            <a:lvl7pPr marL="12527646" indent="0">
              <a:buNone/>
              <a:defRPr sz="7300" b="1"/>
            </a:lvl7pPr>
            <a:lvl8pPr marL="14615587" indent="0">
              <a:buNone/>
              <a:defRPr sz="7300" b="1"/>
            </a:lvl8pPr>
            <a:lvl9pPr marL="16703528" indent="0">
              <a:buNone/>
              <a:defRPr sz="7300" b="1"/>
            </a:lvl9pPr>
          </a:lstStyle>
          <a:p>
            <a:pPr lvl="0"/>
            <a:r>
              <a:rPr lang="en-US"/>
              <a:t>Click to edit Master text styles</a:t>
            </a:r>
          </a:p>
        </p:txBody>
      </p:sp>
      <p:sp>
        <p:nvSpPr>
          <p:cNvPr id="6" name="Content Placeholder 5"/>
          <p:cNvSpPr>
            <a:spLocks noGrp="1"/>
          </p:cNvSpPr>
          <p:nvPr>
            <p:ph sz="quarter" idx="4"/>
          </p:nvPr>
        </p:nvSpPr>
        <p:spPr>
          <a:xfrm>
            <a:off x="15379390" y="13571321"/>
            <a:ext cx="13382065" cy="24656220"/>
          </a:xfrm>
        </p:spPr>
        <p:txBody>
          <a:bodyPr/>
          <a:lstStyle>
            <a:lvl1pPr>
              <a:defRPr sz="11000"/>
            </a:lvl1pPr>
            <a:lvl2pPr>
              <a:defRPr sz="9100"/>
            </a:lvl2pPr>
            <a:lvl3pPr>
              <a:defRPr sz="8200"/>
            </a:lvl3pPr>
            <a:lvl4pPr>
              <a:defRPr sz="7300"/>
            </a:lvl4pPr>
            <a:lvl5pPr>
              <a:defRPr sz="7300"/>
            </a:lvl5pPr>
            <a:lvl6pPr>
              <a:defRPr sz="7300"/>
            </a:lvl6pPr>
            <a:lvl7pPr>
              <a:defRPr sz="7300"/>
            </a:lvl7pPr>
            <a:lvl8pPr>
              <a:defRPr sz="7300"/>
            </a:lvl8pPr>
            <a:lvl9pPr>
              <a:defRPr sz="73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99F7F3BC-42EF-4F69-834A-3995346316B4}" type="datetimeFigureOut">
              <a:rPr lang="en-GB" smtClean="0"/>
              <a:t>12/01/2024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1D7DEED-0C19-4B03-8005-C11EB101B2E4}" type="slidenum">
              <a:rPr lang="en-GB" smtClean="0"/>
              <a:t>‹#›</a:t>
            </a:fld>
            <a:endParaRPr lang="en-GB"/>
          </a:p>
        </p:txBody>
      </p:sp>
    </p:spTree>
    <p:extLst>
      <p:ext uri="{BB962C8B-B14F-4D97-AF65-F5344CB8AC3E}">
        <p14:creationId xmlns:p14="http://schemas.microsoft.com/office/powerpoint/2010/main" val="38203170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99F7F3BC-42EF-4F69-834A-3995346316B4}" type="datetimeFigureOut">
              <a:rPr lang="en-GB" smtClean="0"/>
              <a:t>12/01/2024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1D7DEED-0C19-4B03-8005-C11EB101B2E4}" type="slidenum">
              <a:rPr lang="en-GB" smtClean="0"/>
              <a:t>‹#›</a:t>
            </a:fld>
            <a:endParaRPr lang="en-GB"/>
          </a:p>
        </p:txBody>
      </p:sp>
    </p:spTree>
    <p:extLst>
      <p:ext uri="{BB962C8B-B14F-4D97-AF65-F5344CB8AC3E}">
        <p14:creationId xmlns:p14="http://schemas.microsoft.com/office/powerpoint/2010/main" val="38529176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F7F3BC-42EF-4F69-834A-3995346316B4}" type="datetimeFigureOut">
              <a:rPr lang="en-GB" smtClean="0"/>
              <a:t>12/01/2024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1D7DEED-0C19-4B03-8005-C11EB101B2E4}" type="slidenum">
              <a:rPr lang="en-GB" smtClean="0"/>
              <a:t>‹#›</a:t>
            </a:fld>
            <a:endParaRPr lang="en-GB"/>
          </a:p>
        </p:txBody>
      </p:sp>
    </p:spTree>
    <p:extLst>
      <p:ext uri="{BB962C8B-B14F-4D97-AF65-F5344CB8AC3E}">
        <p14:creationId xmlns:p14="http://schemas.microsoft.com/office/powerpoint/2010/main" val="40561883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13763" y="1703845"/>
            <a:ext cx="9960336" cy="7251246"/>
          </a:xfrm>
        </p:spPr>
        <p:txBody>
          <a:bodyPr anchor="b"/>
          <a:lstStyle>
            <a:lvl1pPr algn="l">
              <a:defRPr sz="9100" b="1"/>
            </a:lvl1pPr>
          </a:lstStyle>
          <a:p>
            <a:r>
              <a:rPr lang="en-US"/>
              <a:t>Click to edit Master title style</a:t>
            </a:r>
            <a:endParaRPr lang="en-GB"/>
          </a:p>
        </p:txBody>
      </p:sp>
      <p:sp>
        <p:nvSpPr>
          <p:cNvPr id="3" name="Content Placeholder 2"/>
          <p:cNvSpPr>
            <a:spLocks noGrp="1"/>
          </p:cNvSpPr>
          <p:nvPr>
            <p:ph idx="1"/>
          </p:nvPr>
        </p:nvSpPr>
        <p:spPr>
          <a:xfrm>
            <a:off x="11836768" y="1703848"/>
            <a:ext cx="16924685" cy="36523697"/>
          </a:xfrm>
        </p:spPr>
        <p:txBody>
          <a:bodyPr/>
          <a:lstStyle>
            <a:lvl1pPr>
              <a:defRPr sz="14600"/>
            </a:lvl1pPr>
            <a:lvl2pPr>
              <a:defRPr sz="12800"/>
            </a:lvl2pPr>
            <a:lvl3pPr>
              <a:defRPr sz="11000"/>
            </a:lvl3pPr>
            <a:lvl4pPr>
              <a:defRPr sz="9100"/>
            </a:lvl4pPr>
            <a:lvl5pPr>
              <a:defRPr sz="9100"/>
            </a:lvl5pPr>
            <a:lvl6pPr>
              <a:defRPr sz="9100"/>
            </a:lvl6pPr>
            <a:lvl7pPr>
              <a:defRPr sz="9100"/>
            </a:lvl7pPr>
            <a:lvl8pPr>
              <a:defRPr sz="9100"/>
            </a:lvl8pPr>
            <a:lvl9pPr>
              <a:defRPr sz="9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1513763" y="8955094"/>
            <a:ext cx="9960336" cy="29272451"/>
          </a:xfrm>
        </p:spPr>
        <p:txBody>
          <a:bodyPr/>
          <a:lstStyle>
            <a:lvl1pPr marL="0" indent="0">
              <a:buNone/>
              <a:defRPr sz="6400"/>
            </a:lvl1pPr>
            <a:lvl2pPr marL="2087941" indent="0">
              <a:buNone/>
              <a:defRPr sz="5500"/>
            </a:lvl2pPr>
            <a:lvl3pPr marL="4175882" indent="0">
              <a:buNone/>
              <a:defRPr sz="4600"/>
            </a:lvl3pPr>
            <a:lvl4pPr marL="6263823" indent="0">
              <a:buNone/>
              <a:defRPr sz="4100"/>
            </a:lvl4pPr>
            <a:lvl5pPr marL="8351764" indent="0">
              <a:buNone/>
              <a:defRPr sz="4100"/>
            </a:lvl5pPr>
            <a:lvl6pPr marL="10439705" indent="0">
              <a:buNone/>
              <a:defRPr sz="4100"/>
            </a:lvl6pPr>
            <a:lvl7pPr marL="12527646" indent="0">
              <a:buNone/>
              <a:defRPr sz="4100"/>
            </a:lvl7pPr>
            <a:lvl8pPr marL="14615587" indent="0">
              <a:buNone/>
              <a:defRPr sz="4100"/>
            </a:lvl8pPr>
            <a:lvl9pPr marL="16703528" indent="0">
              <a:buNone/>
              <a:defRPr sz="4100"/>
            </a:lvl9pPr>
          </a:lstStyle>
          <a:p>
            <a:pPr lvl="0"/>
            <a:r>
              <a:rPr lang="en-US"/>
              <a:t>Click to edit Master text styles</a:t>
            </a:r>
          </a:p>
        </p:txBody>
      </p:sp>
      <p:sp>
        <p:nvSpPr>
          <p:cNvPr id="5" name="Date Placeholder 4"/>
          <p:cNvSpPr>
            <a:spLocks noGrp="1"/>
          </p:cNvSpPr>
          <p:nvPr>
            <p:ph type="dt" sz="half" idx="10"/>
          </p:nvPr>
        </p:nvSpPr>
        <p:spPr/>
        <p:txBody>
          <a:bodyPr/>
          <a:lstStyle/>
          <a:p>
            <a:fld id="{99F7F3BC-42EF-4F69-834A-3995346316B4}" type="datetimeFigureOut">
              <a:rPr lang="en-GB" smtClean="0"/>
              <a:t>12/01/2024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1D7DEED-0C19-4B03-8005-C11EB101B2E4}" type="slidenum">
              <a:rPr lang="en-GB" smtClean="0"/>
              <a:t>‹#›</a:t>
            </a:fld>
            <a:endParaRPr lang="en-GB"/>
          </a:p>
        </p:txBody>
      </p:sp>
    </p:spTree>
    <p:extLst>
      <p:ext uri="{BB962C8B-B14F-4D97-AF65-F5344CB8AC3E}">
        <p14:creationId xmlns:p14="http://schemas.microsoft.com/office/powerpoint/2010/main" val="10760441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34154" y="29955967"/>
            <a:ext cx="18165128" cy="3536472"/>
          </a:xfrm>
        </p:spPr>
        <p:txBody>
          <a:bodyPr anchor="b"/>
          <a:lstStyle>
            <a:lvl1pPr algn="l">
              <a:defRPr sz="9100" b="1"/>
            </a:lvl1pPr>
          </a:lstStyle>
          <a:p>
            <a:r>
              <a:rPr lang="en-US"/>
              <a:t>Click to edit Master title style</a:t>
            </a:r>
            <a:endParaRPr lang="en-GB"/>
          </a:p>
        </p:txBody>
      </p:sp>
      <p:sp>
        <p:nvSpPr>
          <p:cNvPr id="3" name="Picture Placeholder 2"/>
          <p:cNvSpPr>
            <a:spLocks noGrp="1"/>
          </p:cNvSpPr>
          <p:nvPr>
            <p:ph type="pic" idx="1"/>
          </p:nvPr>
        </p:nvSpPr>
        <p:spPr>
          <a:xfrm>
            <a:off x="5934154" y="3823744"/>
            <a:ext cx="18165128" cy="25676543"/>
          </a:xfrm>
        </p:spPr>
        <p:txBody>
          <a:bodyPr/>
          <a:lstStyle>
            <a:lvl1pPr marL="0" indent="0">
              <a:buNone/>
              <a:defRPr sz="14600"/>
            </a:lvl1pPr>
            <a:lvl2pPr marL="2087941" indent="0">
              <a:buNone/>
              <a:defRPr sz="12800"/>
            </a:lvl2pPr>
            <a:lvl3pPr marL="4175882" indent="0">
              <a:buNone/>
              <a:defRPr sz="11000"/>
            </a:lvl3pPr>
            <a:lvl4pPr marL="6263823" indent="0">
              <a:buNone/>
              <a:defRPr sz="9100"/>
            </a:lvl4pPr>
            <a:lvl5pPr marL="8351764" indent="0">
              <a:buNone/>
              <a:defRPr sz="9100"/>
            </a:lvl5pPr>
            <a:lvl6pPr marL="10439705" indent="0">
              <a:buNone/>
              <a:defRPr sz="9100"/>
            </a:lvl6pPr>
            <a:lvl7pPr marL="12527646" indent="0">
              <a:buNone/>
              <a:defRPr sz="9100"/>
            </a:lvl7pPr>
            <a:lvl8pPr marL="14615587" indent="0">
              <a:buNone/>
              <a:defRPr sz="9100"/>
            </a:lvl8pPr>
            <a:lvl9pPr marL="16703528" indent="0">
              <a:buNone/>
              <a:defRPr sz="9100"/>
            </a:lvl9pPr>
          </a:lstStyle>
          <a:p>
            <a:endParaRPr lang="en-GB"/>
          </a:p>
        </p:txBody>
      </p:sp>
      <p:sp>
        <p:nvSpPr>
          <p:cNvPr id="4" name="Text Placeholder 3"/>
          <p:cNvSpPr>
            <a:spLocks noGrp="1"/>
          </p:cNvSpPr>
          <p:nvPr>
            <p:ph type="body" sz="half" idx="2"/>
          </p:nvPr>
        </p:nvSpPr>
        <p:spPr>
          <a:xfrm>
            <a:off x="5934154" y="33492438"/>
            <a:ext cx="18165128" cy="5022376"/>
          </a:xfrm>
        </p:spPr>
        <p:txBody>
          <a:bodyPr/>
          <a:lstStyle>
            <a:lvl1pPr marL="0" indent="0">
              <a:buNone/>
              <a:defRPr sz="6400"/>
            </a:lvl1pPr>
            <a:lvl2pPr marL="2087941" indent="0">
              <a:buNone/>
              <a:defRPr sz="5500"/>
            </a:lvl2pPr>
            <a:lvl3pPr marL="4175882" indent="0">
              <a:buNone/>
              <a:defRPr sz="4600"/>
            </a:lvl3pPr>
            <a:lvl4pPr marL="6263823" indent="0">
              <a:buNone/>
              <a:defRPr sz="4100"/>
            </a:lvl4pPr>
            <a:lvl5pPr marL="8351764" indent="0">
              <a:buNone/>
              <a:defRPr sz="4100"/>
            </a:lvl5pPr>
            <a:lvl6pPr marL="10439705" indent="0">
              <a:buNone/>
              <a:defRPr sz="4100"/>
            </a:lvl6pPr>
            <a:lvl7pPr marL="12527646" indent="0">
              <a:buNone/>
              <a:defRPr sz="4100"/>
            </a:lvl7pPr>
            <a:lvl8pPr marL="14615587" indent="0">
              <a:buNone/>
              <a:defRPr sz="4100"/>
            </a:lvl8pPr>
            <a:lvl9pPr marL="16703528" indent="0">
              <a:buNone/>
              <a:defRPr sz="4100"/>
            </a:lvl9pPr>
          </a:lstStyle>
          <a:p>
            <a:pPr lvl="0"/>
            <a:r>
              <a:rPr lang="en-US"/>
              <a:t>Click to edit Master text styles</a:t>
            </a:r>
          </a:p>
        </p:txBody>
      </p:sp>
      <p:sp>
        <p:nvSpPr>
          <p:cNvPr id="5" name="Date Placeholder 4"/>
          <p:cNvSpPr>
            <a:spLocks noGrp="1"/>
          </p:cNvSpPr>
          <p:nvPr>
            <p:ph type="dt" sz="half" idx="10"/>
          </p:nvPr>
        </p:nvSpPr>
        <p:spPr/>
        <p:txBody>
          <a:bodyPr/>
          <a:lstStyle/>
          <a:p>
            <a:fld id="{99F7F3BC-42EF-4F69-834A-3995346316B4}" type="datetimeFigureOut">
              <a:rPr lang="en-GB" smtClean="0"/>
              <a:t>12/01/2024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1D7DEED-0C19-4B03-8005-C11EB101B2E4}" type="slidenum">
              <a:rPr lang="en-GB" smtClean="0"/>
              <a:t>‹#›</a:t>
            </a:fld>
            <a:endParaRPr lang="en-GB"/>
          </a:p>
        </p:txBody>
      </p:sp>
    </p:spTree>
    <p:extLst>
      <p:ext uri="{BB962C8B-B14F-4D97-AF65-F5344CB8AC3E}">
        <p14:creationId xmlns:p14="http://schemas.microsoft.com/office/powerpoint/2010/main" val="33789196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13761" y="1713754"/>
            <a:ext cx="27247692" cy="7132373"/>
          </a:xfrm>
          <a:prstGeom prst="rect">
            <a:avLst/>
          </a:prstGeom>
        </p:spPr>
        <p:txBody>
          <a:bodyPr vert="horz" lIns="417588" tIns="208794" rIns="417588" bIns="208794"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1513761" y="9985326"/>
            <a:ext cx="27247692" cy="28242219"/>
          </a:xfrm>
          <a:prstGeom prst="rect">
            <a:avLst/>
          </a:prstGeom>
        </p:spPr>
        <p:txBody>
          <a:bodyPr vert="horz" lIns="417588" tIns="208794" rIns="417588" bIns="208794"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1513761" y="39663922"/>
            <a:ext cx="7064216" cy="2278397"/>
          </a:xfrm>
          <a:prstGeom prst="rect">
            <a:avLst/>
          </a:prstGeom>
        </p:spPr>
        <p:txBody>
          <a:bodyPr vert="horz" lIns="417588" tIns="208794" rIns="417588" bIns="208794" rtlCol="0" anchor="ctr"/>
          <a:lstStyle>
            <a:lvl1pPr algn="l">
              <a:defRPr sz="5500">
                <a:solidFill>
                  <a:schemeClr val="tx1">
                    <a:tint val="75000"/>
                  </a:schemeClr>
                </a:solidFill>
              </a:defRPr>
            </a:lvl1pPr>
          </a:lstStyle>
          <a:p>
            <a:fld id="{99F7F3BC-42EF-4F69-834A-3995346316B4}" type="datetimeFigureOut">
              <a:rPr lang="en-GB" smtClean="0"/>
              <a:t>12/01/2024</a:t>
            </a:fld>
            <a:endParaRPr lang="en-GB"/>
          </a:p>
        </p:txBody>
      </p:sp>
      <p:sp>
        <p:nvSpPr>
          <p:cNvPr id="5" name="Footer Placeholder 4"/>
          <p:cNvSpPr>
            <a:spLocks noGrp="1"/>
          </p:cNvSpPr>
          <p:nvPr>
            <p:ph type="ftr" sz="quarter" idx="3"/>
          </p:nvPr>
        </p:nvSpPr>
        <p:spPr>
          <a:xfrm>
            <a:off x="10344032" y="39663922"/>
            <a:ext cx="9587151" cy="2278397"/>
          </a:xfrm>
          <a:prstGeom prst="rect">
            <a:avLst/>
          </a:prstGeom>
        </p:spPr>
        <p:txBody>
          <a:bodyPr vert="horz" lIns="417588" tIns="208794" rIns="417588" bIns="208794" rtlCol="0" anchor="ctr"/>
          <a:lstStyle>
            <a:lvl1pPr algn="ctr">
              <a:defRPr sz="55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21697236" y="39663922"/>
            <a:ext cx="7064216" cy="2278397"/>
          </a:xfrm>
          <a:prstGeom prst="rect">
            <a:avLst/>
          </a:prstGeom>
        </p:spPr>
        <p:txBody>
          <a:bodyPr vert="horz" lIns="417588" tIns="208794" rIns="417588" bIns="208794" rtlCol="0" anchor="ctr"/>
          <a:lstStyle>
            <a:lvl1pPr algn="r">
              <a:defRPr sz="5500">
                <a:solidFill>
                  <a:schemeClr val="tx1">
                    <a:tint val="75000"/>
                  </a:schemeClr>
                </a:solidFill>
              </a:defRPr>
            </a:lvl1pPr>
          </a:lstStyle>
          <a:p>
            <a:fld id="{41D7DEED-0C19-4B03-8005-C11EB101B2E4}" type="slidenum">
              <a:rPr lang="en-GB" smtClean="0"/>
              <a:t>‹#›</a:t>
            </a:fld>
            <a:endParaRPr lang="en-GB"/>
          </a:p>
        </p:txBody>
      </p:sp>
    </p:spTree>
    <p:extLst>
      <p:ext uri="{BB962C8B-B14F-4D97-AF65-F5344CB8AC3E}">
        <p14:creationId xmlns:p14="http://schemas.microsoft.com/office/powerpoint/2010/main" val="3611661133"/>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ctr" defTabSz="4175882" rtl="0" eaLnBrk="1" latinLnBrk="0" hangingPunct="1">
        <a:spcBef>
          <a:spcPct val="0"/>
        </a:spcBef>
        <a:buNone/>
        <a:defRPr sz="20100" kern="1200">
          <a:solidFill>
            <a:schemeClr val="tx1"/>
          </a:solidFill>
          <a:latin typeface="+mj-lt"/>
          <a:ea typeface="+mj-ea"/>
          <a:cs typeface="+mj-cs"/>
        </a:defRPr>
      </a:lvl1pPr>
    </p:titleStyle>
    <p:bodyStyle>
      <a:lvl1pPr marL="1565956" indent="-1565956" algn="l" defTabSz="4175882" rtl="0" eaLnBrk="1" latinLnBrk="0" hangingPunct="1">
        <a:spcBef>
          <a:spcPct val="20000"/>
        </a:spcBef>
        <a:buFont typeface="Arial" panose="020B0604020202020204" pitchFamily="34" charset="0"/>
        <a:buChar char="•"/>
        <a:defRPr sz="14600" kern="1200">
          <a:solidFill>
            <a:schemeClr val="tx1"/>
          </a:solidFill>
          <a:latin typeface="+mn-lt"/>
          <a:ea typeface="+mn-ea"/>
          <a:cs typeface="+mn-cs"/>
        </a:defRPr>
      </a:lvl1pPr>
      <a:lvl2pPr marL="3392904" indent="-1304963" algn="l" defTabSz="4175882" rtl="0" eaLnBrk="1" latinLnBrk="0" hangingPunct="1">
        <a:spcBef>
          <a:spcPct val="20000"/>
        </a:spcBef>
        <a:buFont typeface="Arial" panose="020B0604020202020204" pitchFamily="34" charset="0"/>
        <a:buChar char="–"/>
        <a:defRPr sz="12800" kern="1200">
          <a:solidFill>
            <a:schemeClr val="tx1"/>
          </a:solidFill>
          <a:latin typeface="+mn-lt"/>
          <a:ea typeface="+mn-ea"/>
          <a:cs typeface="+mn-cs"/>
        </a:defRPr>
      </a:lvl2pPr>
      <a:lvl3pPr marL="5219852" indent="-1043970" algn="l" defTabSz="4175882" rtl="0" eaLnBrk="1" latinLnBrk="0" hangingPunct="1">
        <a:spcBef>
          <a:spcPct val="20000"/>
        </a:spcBef>
        <a:buFont typeface="Arial" panose="020B0604020202020204" pitchFamily="34" charset="0"/>
        <a:buChar char="•"/>
        <a:defRPr sz="11000" kern="1200">
          <a:solidFill>
            <a:schemeClr val="tx1"/>
          </a:solidFill>
          <a:latin typeface="+mn-lt"/>
          <a:ea typeface="+mn-ea"/>
          <a:cs typeface="+mn-cs"/>
        </a:defRPr>
      </a:lvl3pPr>
      <a:lvl4pPr marL="7307793" indent="-1043970" algn="l" defTabSz="4175882" rtl="0" eaLnBrk="1" latinLnBrk="0" hangingPunct="1">
        <a:spcBef>
          <a:spcPct val="20000"/>
        </a:spcBef>
        <a:buFont typeface="Arial" panose="020B0604020202020204" pitchFamily="34" charset="0"/>
        <a:buChar char="–"/>
        <a:defRPr sz="9100" kern="1200">
          <a:solidFill>
            <a:schemeClr val="tx1"/>
          </a:solidFill>
          <a:latin typeface="+mn-lt"/>
          <a:ea typeface="+mn-ea"/>
          <a:cs typeface="+mn-cs"/>
        </a:defRPr>
      </a:lvl4pPr>
      <a:lvl5pPr marL="9395734" indent="-1043970" algn="l" defTabSz="4175882" rtl="0" eaLnBrk="1" latinLnBrk="0" hangingPunct="1">
        <a:spcBef>
          <a:spcPct val="20000"/>
        </a:spcBef>
        <a:buFont typeface="Arial" panose="020B0604020202020204" pitchFamily="34" charset="0"/>
        <a:buChar char="»"/>
        <a:defRPr sz="9100" kern="1200">
          <a:solidFill>
            <a:schemeClr val="tx1"/>
          </a:solidFill>
          <a:latin typeface="+mn-lt"/>
          <a:ea typeface="+mn-ea"/>
          <a:cs typeface="+mn-cs"/>
        </a:defRPr>
      </a:lvl5pPr>
      <a:lvl6pPr marL="11483675" indent="-1043970" algn="l" defTabSz="4175882" rtl="0" eaLnBrk="1" latinLnBrk="0" hangingPunct="1">
        <a:spcBef>
          <a:spcPct val="20000"/>
        </a:spcBef>
        <a:buFont typeface="Arial" panose="020B0604020202020204" pitchFamily="34" charset="0"/>
        <a:buChar char="•"/>
        <a:defRPr sz="9100" kern="1200">
          <a:solidFill>
            <a:schemeClr val="tx1"/>
          </a:solidFill>
          <a:latin typeface="+mn-lt"/>
          <a:ea typeface="+mn-ea"/>
          <a:cs typeface="+mn-cs"/>
        </a:defRPr>
      </a:lvl6pPr>
      <a:lvl7pPr marL="13571616" indent="-1043970" algn="l" defTabSz="4175882" rtl="0" eaLnBrk="1" latinLnBrk="0" hangingPunct="1">
        <a:spcBef>
          <a:spcPct val="20000"/>
        </a:spcBef>
        <a:buFont typeface="Arial" panose="020B0604020202020204" pitchFamily="34" charset="0"/>
        <a:buChar char="•"/>
        <a:defRPr sz="9100" kern="1200">
          <a:solidFill>
            <a:schemeClr val="tx1"/>
          </a:solidFill>
          <a:latin typeface="+mn-lt"/>
          <a:ea typeface="+mn-ea"/>
          <a:cs typeface="+mn-cs"/>
        </a:defRPr>
      </a:lvl7pPr>
      <a:lvl8pPr marL="15659557" indent="-1043970" algn="l" defTabSz="4175882" rtl="0" eaLnBrk="1" latinLnBrk="0" hangingPunct="1">
        <a:spcBef>
          <a:spcPct val="20000"/>
        </a:spcBef>
        <a:buFont typeface="Arial" panose="020B0604020202020204" pitchFamily="34" charset="0"/>
        <a:buChar char="•"/>
        <a:defRPr sz="9100" kern="1200">
          <a:solidFill>
            <a:schemeClr val="tx1"/>
          </a:solidFill>
          <a:latin typeface="+mn-lt"/>
          <a:ea typeface="+mn-ea"/>
          <a:cs typeface="+mn-cs"/>
        </a:defRPr>
      </a:lvl8pPr>
      <a:lvl9pPr marL="17747498" indent="-1043970" algn="l" defTabSz="4175882" rtl="0" eaLnBrk="1" latinLnBrk="0" hangingPunct="1">
        <a:spcBef>
          <a:spcPct val="20000"/>
        </a:spcBef>
        <a:buFont typeface="Arial" panose="020B0604020202020204" pitchFamily="34" charset="0"/>
        <a:buChar char="•"/>
        <a:defRPr sz="9100" kern="1200">
          <a:solidFill>
            <a:schemeClr val="tx1"/>
          </a:solidFill>
          <a:latin typeface="+mn-lt"/>
          <a:ea typeface="+mn-ea"/>
          <a:cs typeface="+mn-cs"/>
        </a:defRPr>
      </a:lvl9pPr>
    </p:bodyStyle>
    <p:otherStyle>
      <a:defPPr>
        <a:defRPr lang="en-US"/>
      </a:defPPr>
      <a:lvl1pPr marL="0" algn="l" defTabSz="4175882" rtl="0" eaLnBrk="1" latinLnBrk="0" hangingPunct="1">
        <a:defRPr sz="8200" kern="1200">
          <a:solidFill>
            <a:schemeClr val="tx1"/>
          </a:solidFill>
          <a:latin typeface="+mn-lt"/>
          <a:ea typeface="+mn-ea"/>
          <a:cs typeface="+mn-cs"/>
        </a:defRPr>
      </a:lvl1pPr>
      <a:lvl2pPr marL="2087941" algn="l" defTabSz="4175882" rtl="0" eaLnBrk="1" latinLnBrk="0" hangingPunct="1">
        <a:defRPr sz="8200" kern="1200">
          <a:solidFill>
            <a:schemeClr val="tx1"/>
          </a:solidFill>
          <a:latin typeface="+mn-lt"/>
          <a:ea typeface="+mn-ea"/>
          <a:cs typeface="+mn-cs"/>
        </a:defRPr>
      </a:lvl2pPr>
      <a:lvl3pPr marL="4175882" algn="l" defTabSz="4175882" rtl="0" eaLnBrk="1" latinLnBrk="0" hangingPunct="1">
        <a:defRPr sz="8200" kern="1200">
          <a:solidFill>
            <a:schemeClr val="tx1"/>
          </a:solidFill>
          <a:latin typeface="+mn-lt"/>
          <a:ea typeface="+mn-ea"/>
          <a:cs typeface="+mn-cs"/>
        </a:defRPr>
      </a:lvl3pPr>
      <a:lvl4pPr marL="6263823" algn="l" defTabSz="4175882" rtl="0" eaLnBrk="1" latinLnBrk="0" hangingPunct="1">
        <a:defRPr sz="8200" kern="1200">
          <a:solidFill>
            <a:schemeClr val="tx1"/>
          </a:solidFill>
          <a:latin typeface="+mn-lt"/>
          <a:ea typeface="+mn-ea"/>
          <a:cs typeface="+mn-cs"/>
        </a:defRPr>
      </a:lvl4pPr>
      <a:lvl5pPr marL="8351764" algn="l" defTabSz="4175882" rtl="0" eaLnBrk="1" latinLnBrk="0" hangingPunct="1">
        <a:defRPr sz="8200" kern="1200">
          <a:solidFill>
            <a:schemeClr val="tx1"/>
          </a:solidFill>
          <a:latin typeface="+mn-lt"/>
          <a:ea typeface="+mn-ea"/>
          <a:cs typeface="+mn-cs"/>
        </a:defRPr>
      </a:lvl5pPr>
      <a:lvl6pPr marL="10439705" algn="l" defTabSz="4175882" rtl="0" eaLnBrk="1" latinLnBrk="0" hangingPunct="1">
        <a:defRPr sz="8200" kern="1200">
          <a:solidFill>
            <a:schemeClr val="tx1"/>
          </a:solidFill>
          <a:latin typeface="+mn-lt"/>
          <a:ea typeface="+mn-ea"/>
          <a:cs typeface="+mn-cs"/>
        </a:defRPr>
      </a:lvl6pPr>
      <a:lvl7pPr marL="12527646" algn="l" defTabSz="4175882" rtl="0" eaLnBrk="1" latinLnBrk="0" hangingPunct="1">
        <a:defRPr sz="8200" kern="1200">
          <a:solidFill>
            <a:schemeClr val="tx1"/>
          </a:solidFill>
          <a:latin typeface="+mn-lt"/>
          <a:ea typeface="+mn-ea"/>
          <a:cs typeface="+mn-cs"/>
        </a:defRPr>
      </a:lvl7pPr>
      <a:lvl8pPr marL="14615587" algn="l" defTabSz="4175882" rtl="0" eaLnBrk="1" latinLnBrk="0" hangingPunct="1">
        <a:defRPr sz="8200" kern="1200">
          <a:solidFill>
            <a:schemeClr val="tx1"/>
          </a:solidFill>
          <a:latin typeface="+mn-lt"/>
          <a:ea typeface="+mn-ea"/>
          <a:cs typeface="+mn-cs"/>
        </a:defRPr>
      </a:lvl8pPr>
      <a:lvl9pPr marL="16703528" algn="l" defTabSz="4175882" rtl="0" eaLnBrk="1" latinLnBrk="0" hangingPunct="1">
        <a:defRPr sz="8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www.nice.org.uk/guidance/ng3" TargetMode="External"/><Relationship Id="rId3" Type="http://schemas.openxmlformats.org/officeDocument/2006/relationships/image" Target="../media/image1.png"/><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666699"/>
        </a:solidFill>
        <a:effectLst/>
      </p:bgPr>
    </p:bg>
    <p:spTree>
      <p:nvGrpSpPr>
        <p:cNvPr id="1" name=""/>
        <p:cNvGrpSpPr/>
        <p:nvPr/>
      </p:nvGrpSpPr>
      <p:grpSpPr>
        <a:xfrm>
          <a:off x="0" y="0"/>
          <a:ext cx="0" cy="0"/>
          <a:chOff x="0" y="0"/>
          <a:chExt cx="0" cy="0"/>
        </a:xfrm>
      </p:grpSpPr>
      <p:sp>
        <p:nvSpPr>
          <p:cNvPr id="8" name="Rectangle 7"/>
          <p:cNvSpPr/>
          <p:nvPr/>
        </p:nvSpPr>
        <p:spPr>
          <a:xfrm>
            <a:off x="-1192" y="8262062"/>
            <a:ext cx="30172819" cy="31547113"/>
          </a:xfrm>
          <a:prstGeom prst="rect">
            <a:avLst/>
          </a:prstGeom>
          <a:solidFill>
            <a:schemeClr val="bg1"/>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9" name="Subtitle 2"/>
          <p:cNvSpPr txBox="1">
            <a:spLocks/>
          </p:cNvSpPr>
          <p:nvPr/>
        </p:nvSpPr>
        <p:spPr>
          <a:xfrm>
            <a:off x="15063173" y="30183729"/>
            <a:ext cx="13784893" cy="1042600"/>
          </a:xfrm>
          <a:prstGeom prst="rect">
            <a:avLst/>
          </a:prstGeom>
          <a:noFill/>
          <a:ln>
            <a:noFill/>
          </a:ln>
        </p:spPr>
        <p:style>
          <a:lnRef idx="2">
            <a:schemeClr val="accent5"/>
          </a:lnRef>
          <a:fillRef idx="1">
            <a:schemeClr val="lt1"/>
          </a:fillRef>
          <a:effectRef idx="0">
            <a:schemeClr val="accent5"/>
          </a:effectRef>
          <a:fontRef idx="minor">
            <a:schemeClr val="dk1"/>
          </a:fontRef>
        </p:style>
        <p:txBody>
          <a:bodyPr vert="horz" lIns="417588" tIns="208794" rIns="417588" bIns="208794" rtlCol="0">
            <a:noAutofit/>
          </a:bodyPr>
          <a:lstStyle>
            <a:lvl1pPr marL="0" indent="0" algn="ctr" defTabSz="4175882" rtl="0" eaLnBrk="1" latinLnBrk="0" hangingPunct="1">
              <a:spcBef>
                <a:spcPct val="20000"/>
              </a:spcBef>
              <a:buFont typeface="Arial" panose="020B0604020202020204" pitchFamily="34" charset="0"/>
              <a:buNone/>
              <a:defRPr sz="14600" kern="1200">
                <a:solidFill>
                  <a:schemeClr val="tx1">
                    <a:tint val="75000"/>
                  </a:schemeClr>
                </a:solidFill>
                <a:latin typeface="+mn-lt"/>
                <a:ea typeface="+mn-ea"/>
                <a:cs typeface="+mn-cs"/>
              </a:defRPr>
            </a:lvl1pPr>
            <a:lvl2pPr marL="2087941" indent="0" algn="ctr" defTabSz="4175882" rtl="0" eaLnBrk="1" latinLnBrk="0" hangingPunct="1">
              <a:spcBef>
                <a:spcPct val="20000"/>
              </a:spcBef>
              <a:buFont typeface="Arial" panose="020B0604020202020204" pitchFamily="34" charset="0"/>
              <a:buNone/>
              <a:defRPr sz="12800" kern="1200">
                <a:solidFill>
                  <a:schemeClr val="tx1">
                    <a:tint val="75000"/>
                  </a:schemeClr>
                </a:solidFill>
                <a:latin typeface="+mn-lt"/>
                <a:ea typeface="+mn-ea"/>
                <a:cs typeface="+mn-cs"/>
              </a:defRPr>
            </a:lvl2pPr>
            <a:lvl3pPr marL="4175882" indent="0" algn="ctr" defTabSz="4175882" rtl="0" eaLnBrk="1" latinLnBrk="0" hangingPunct="1">
              <a:spcBef>
                <a:spcPct val="20000"/>
              </a:spcBef>
              <a:buFont typeface="Arial" panose="020B0604020202020204" pitchFamily="34" charset="0"/>
              <a:buNone/>
              <a:defRPr sz="11000" kern="1200">
                <a:solidFill>
                  <a:schemeClr val="tx1">
                    <a:tint val="75000"/>
                  </a:schemeClr>
                </a:solidFill>
                <a:latin typeface="+mn-lt"/>
                <a:ea typeface="+mn-ea"/>
                <a:cs typeface="+mn-cs"/>
              </a:defRPr>
            </a:lvl3pPr>
            <a:lvl4pPr marL="6263823" indent="0" algn="ctr" defTabSz="4175882" rtl="0" eaLnBrk="1" latinLnBrk="0" hangingPunct="1">
              <a:spcBef>
                <a:spcPct val="20000"/>
              </a:spcBef>
              <a:buFont typeface="Arial" panose="020B0604020202020204" pitchFamily="34" charset="0"/>
              <a:buNone/>
              <a:defRPr sz="9100" kern="1200">
                <a:solidFill>
                  <a:schemeClr val="tx1">
                    <a:tint val="75000"/>
                  </a:schemeClr>
                </a:solidFill>
                <a:latin typeface="+mn-lt"/>
                <a:ea typeface="+mn-ea"/>
                <a:cs typeface="+mn-cs"/>
              </a:defRPr>
            </a:lvl4pPr>
            <a:lvl5pPr marL="8351764" indent="0" algn="ctr" defTabSz="4175882" rtl="0" eaLnBrk="1" latinLnBrk="0" hangingPunct="1">
              <a:spcBef>
                <a:spcPct val="20000"/>
              </a:spcBef>
              <a:buFont typeface="Arial" panose="020B0604020202020204" pitchFamily="34" charset="0"/>
              <a:buNone/>
              <a:defRPr sz="9100" kern="1200">
                <a:solidFill>
                  <a:schemeClr val="tx1">
                    <a:tint val="75000"/>
                  </a:schemeClr>
                </a:solidFill>
                <a:latin typeface="+mn-lt"/>
                <a:ea typeface="+mn-ea"/>
                <a:cs typeface="+mn-cs"/>
              </a:defRPr>
            </a:lvl5pPr>
            <a:lvl6pPr marL="10439705" indent="0" algn="ctr" defTabSz="4175882" rtl="0" eaLnBrk="1" latinLnBrk="0" hangingPunct="1">
              <a:spcBef>
                <a:spcPct val="20000"/>
              </a:spcBef>
              <a:buFont typeface="Arial" panose="020B0604020202020204" pitchFamily="34" charset="0"/>
              <a:buNone/>
              <a:defRPr sz="9100" kern="1200">
                <a:solidFill>
                  <a:schemeClr val="tx1">
                    <a:tint val="75000"/>
                  </a:schemeClr>
                </a:solidFill>
                <a:latin typeface="+mn-lt"/>
                <a:ea typeface="+mn-ea"/>
                <a:cs typeface="+mn-cs"/>
              </a:defRPr>
            </a:lvl6pPr>
            <a:lvl7pPr marL="12527646" indent="0" algn="ctr" defTabSz="4175882" rtl="0" eaLnBrk="1" latinLnBrk="0" hangingPunct="1">
              <a:spcBef>
                <a:spcPct val="20000"/>
              </a:spcBef>
              <a:buFont typeface="Arial" panose="020B0604020202020204" pitchFamily="34" charset="0"/>
              <a:buNone/>
              <a:defRPr sz="9100" kern="1200">
                <a:solidFill>
                  <a:schemeClr val="tx1">
                    <a:tint val="75000"/>
                  </a:schemeClr>
                </a:solidFill>
                <a:latin typeface="+mn-lt"/>
                <a:ea typeface="+mn-ea"/>
                <a:cs typeface="+mn-cs"/>
              </a:defRPr>
            </a:lvl7pPr>
            <a:lvl8pPr marL="14615587" indent="0" algn="ctr" defTabSz="4175882" rtl="0" eaLnBrk="1" latinLnBrk="0" hangingPunct="1">
              <a:spcBef>
                <a:spcPct val="20000"/>
              </a:spcBef>
              <a:buFont typeface="Arial" panose="020B0604020202020204" pitchFamily="34" charset="0"/>
              <a:buNone/>
              <a:defRPr sz="9100" kern="1200">
                <a:solidFill>
                  <a:schemeClr val="tx1">
                    <a:tint val="75000"/>
                  </a:schemeClr>
                </a:solidFill>
                <a:latin typeface="+mn-lt"/>
                <a:ea typeface="+mn-ea"/>
                <a:cs typeface="+mn-cs"/>
              </a:defRPr>
            </a:lvl8pPr>
            <a:lvl9pPr marL="16703528" indent="0" algn="ctr" defTabSz="4175882" rtl="0" eaLnBrk="1" latinLnBrk="0" hangingPunct="1">
              <a:spcBef>
                <a:spcPct val="20000"/>
              </a:spcBef>
              <a:buFont typeface="Arial" panose="020B0604020202020204" pitchFamily="34" charset="0"/>
              <a:buNone/>
              <a:defRPr sz="9100" kern="1200">
                <a:solidFill>
                  <a:schemeClr val="tx1">
                    <a:tint val="75000"/>
                  </a:schemeClr>
                </a:solidFill>
                <a:latin typeface="+mn-lt"/>
                <a:ea typeface="+mn-ea"/>
                <a:cs typeface="+mn-cs"/>
              </a:defRPr>
            </a:lvl9pPr>
          </a:lstStyle>
          <a:p>
            <a:r>
              <a:rPr lang="en-GB" sz="5000" b="1" dirty="0">
                <a:solidFill>
                  <a:srgbClr val="666699"/>
                </a:solidFill>
                <a:latin typeface="Arial" panose="020B0604020202020204" pitchFamily="34" charset="0"/>
                <a:cs typeface="Arial" panose="020B0604020202020204" pitchFamily="34" charset="0"/>
              </a:rPr>
              <a:t>Conclusion/Recommendations </a:t>
            </a:r>
          </a:p>
        </p:txBody>
      </p:sp>
      <p:sp>
        <p:nvSpPr>
          <p:cNvPr id="43" name="Rectangle 42"/>
          <p:cNvSpPr/>
          <p:nvPr/>
        </p:nvSpPr>
        <p:spPr>
          <a:xfrm>
            <a:off x="50006" y="61119"/>
            <a:ext cx="30172819" cy="42702957"/>
          </a:xfrm>
          <a:prstGeom prst="rect">
            <a:avLst/>
          </a:prstGeom>
          <a:noFill/>
          <a:ln w="7620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Isosceles Triangle 9"/>
          <p:cNvSpPr/>
          <p:nvPr/>
        </p:nvSpPr>
        <p:spPr>
          <a:xfrm rot="10800000">
            <a:off x="6428199" y="7918289"/>
            <a:ext cx="2769399" cy="1291310"/>
          </a:xfrm>
          <a:prstGeom prst="triangle">
            <a:avLst/>
          </a:prstGeom>
          <a:solidFill>
            <a:srgbClr val="666699"/>
          </a:solidFill>
          <a:ln w="1905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2"/>
              </a:solidFill>
            </a:endParaRPr>
          </a:p>
        </p:txBody>
      </p:sp>
      <p:sp>
        <p:nvSpPr>
          <p:cNvPr id="13" name="Rectangle 12"/>
          <p:cNvSpPr/>
          <p:nvPr/>
        </p:nvSpPr>
        <p:spPr>
          <a:xfrm>
            <a:off x="983419" y="29245719"/>
            <a:ext cx="13849387" cy="8153400"/>
          </a:xfrm>
          <a:prstGeom prst="rect">
            <a:avLst/>
          </a:prstGeom>
          <a:no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GB"/>
          </a:p>
        </p:txBody>
      </p:sp>
      <p:sp>
        <p:nvSpPr>
          <p:cNvPr id="24" name="Rectangle 23"/>
          <p:cNvSpPr/>
          <p:nvPr/>
        </p:nvSpPr>
        <p:spPr>
          <a:xfrm>
            <a:off x="15442406" y="9356135"/>
            <a:ext cx="13788490" cy="8077200"/>
          </a:xfrm>
          <a:prstGeom prst="rect">
            <a:avLst/>
          </a:prstGeom>
          <a:no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GB"/>
          </a:p>
        </p:txBody>
      </p:sp>
      <p:sp>
        <p:nvSpPr>
          <p:cNvPr id="35" name="Subtitle 2"/>
          <p:cNvSpPr txBox="1">
            <a:spLocks/>
          </p:cNvSpPr>
          <p:nvPr/>
        </p:nvSpPr>
        <p:spPr>
          <a:xfrm>
            <a:off x="15539893" y="16736067"/>
            <a:ext cx="13742200" cy="1198773"/>
          </a:xfrm>
          <a:prstGeom prst="rect">
            <a:avLst/>
          </a:prstGeom>
          <a:noFill/>
          <a:ln>
            <a:noFill/>
          </a:ln>
        </p:spPr>
        <p:style>
          <a:lnRef idx="2">
            <a:schemeClr val="accent5"/>
          </a:lnRef>
          <a:fillRef idx="1">
            <a:schemeClr val="lt1"/>
          </a:fillRef>
          <a:effectRef idx="0">
            <a:schemeClr val="accent5"/>
          </a:effectRef>
          <a:fontRef idx="minor">
            <a:schemeClr val="dk1"/>
          </a:fontRef>
        </p:style>
        <p:txBody>
          <a:bodyPr vert="horz" lIns="417588" tIns="208794" rIns="417588" bIns="208794" rtlCol="0">
            <a:noAutofit/>
          </a:bodyPr>
          <a:lstStyle>
            <a:lvl1pPr marL="0" indent="0" algn="ctr" defTabSz="4175882" rtl="0" eaLnBrk="1" latinLnBrk="0" hangingPunct="1">
              <a:spcBef>
                <a:spcPct val="20000"/>
              </a:spcBef>
              <a:buFont typeface="Arial" panose="020B0604020202020204" pitchFamily="34" charset="0"/>
              <a:buNone/>
              <a:defRPr sz="14600" kern="1200">
                <a:solidFill>
                  <a:schemeClr val="tx1">
                    <a:tint val="75000"/>
                  </a:schemeClr>
                </a:solidFill>
                <a:latin typeface="+mn-lt"/>
                <a:ea typeface="+mn-ea"/>
                <a:cs typeface="+mn-cs"/>
              </a:defRPr>
            </a:lvl1pPr>
            <a:lvl2pPr marL="2087941" indent="0" algn="ctr" defTabSz="4175882" rtl="0" eaLnBrk="1" latinLnBrk="0" hangingPunct="1">
              <a:spcBef>
                <a:spcPct val="20000"/>
              </a:spcBef>
              <a:buFont typeface="Arial" panose="020B0604020202020204" pitchFamily="34" charset="0"/>
              <a:buNone/>
              <a:defRPr sz="12800" kern="1200">
                <a:solidFill>
                  <a:schemeClr val="tx1">
                    <a:tint val="75000"/>
                  </a:schemeClr>
                </a:solidFill>
                <a:latin typeface="+mn-lt"/>
                <a:ea typeface="+mn-ea"/>
                <a:cs typeface="+mn-cs"/>
              </a:defRPr>
            </a:lvl2pPr>
            <a:lvl3pPr marL="4175882" indent="0" algn="ctr" defTabSz="4175882" rtl="0" eaLnBrk="1" latinLnBrk="0" hangingPunct="1">
              <a:spcBef>
                <a:spcPct val="20000"/>
              </a:spcBef>
              <a:buFont typeface="Arial" panose="020B0604020202020204" pitchFamily="34" charset="0"/>
              <a:buNone/>
              <a:defRPr sz="11000" kern="1200">
                <a:solidFill>
                  <a:schemeClr val="tx1">
                    <a:tint val="75000"/>
                  </a:schemeClr>
                </a:solidFill>
                <a:latin typeface="+mn-lt"/>
                <a:ea typeface="+mn-ea"/>
                <a:cs typeface="+mn-cs"/>
              </a:defRPr>
            </a:lvl3pPr>
            <a:lvl4pPr marL="6263823" indent="0" algn="ctr" defTabSz="4175882" rtl="0" eaLnBrk="1" latinLnBrk="0" hangingPunct="1">
              <a:spcBef>
                <a:spcPct val="20000"/>
              </a:spcBef>
              <a:buFont typeface="Arial" panose="020B0604020202020204" pitchFamily="34" charset="0"/>
              <a:buNone/>
              <a:defRPr sz="9100" kern="1200">
                <a:solidFill>
                  <a:schemeClr val="tx1">
                    <a:tint val="75000"/>
                  </a:schemeClr>
                </a:solidFill>
                <a:latin typeface="+mn-lt"/>
                <a:ea typeface="+mn-ea"/>
                <a:cs typeface="+mn-cs"/>
              </a:defRPr>
            </a:lvl4pPr>
            <a:lvl5pPr marL="8351764" indent="0" algn="ctr" defTabSz="4175882" rtl="0" eaLnBrk="1" latinLnBrk="0" hangingPunct="1">
              <a:spcBef>
                <a:spcPct val="20000"/>
              </a:spcBef>
              <a:buFont typeface="Arial" panose="020B0604020202020204" pitchFamily="34" charset="0"/>
              <a:buNone/>
              <a:defRPr sz="9100" kern="1200">
                <a:solidFill>
                  <a:schemeClr val="tx1">
                    <a:tint val="75000"/>
                  </a:schemeClr>
                </a:solidFill>
                <a:latin typeface="+mn-lt"/>
                <a:ea typeface="+mn-ea"/>
                <a:cs typeface="+mn-cs"/>
              </a:defRPr>
            </a:lvl5pPr>
            <a:lvl6pPr marL="10439705" indent="0" algn="ctr" defTabSz="4175882" rtl="0" eaLnBrk="1" latinLnBrk="0" hangingPunct="1">
              <a:spcBef>
                <a:spcPct val="20000"/>
              </a:spcBef>
              <a:buFont typeface="Arial" panose="020B0604020202020204" pitchFamily="34" charset="0"/>
              <a:buNone/>
              <a:defRPr sz="9100" kern="1200">
                <a:solidFill>
                  <a:schemeClr val="tx1">
                    <a:tint val="75000"/>
                  </a:schemeClr>
                </a:solidFill>
                <a:latin typeface="+mn-lt"/>
                <a:ea typeface="+mn-ea"/>
                <a:cs typeface="+mn-cs"/>
              </a:defRPr>
            </a:lvl6pPr>
            <a:lvl7pPr marL="12527646" indent="0" algn="ctr" defTabSz="4175882" rtl="0" eaLnBrk="1" latinLnBrk="0" hangingPunct="1">
              <a:spcBef>
                <a:spcPct val="20000"/>
              </a:spcBef>
              <a:buFont typeface="Arial" panose="020B0604020202020204" pitchFamily="34" charset="0"/>
              <a:buNone/>
              <a:defRPr sz="9100" kern="1200">
                <a:solidFill>
                  <a:schemeClr val="tx1">
                    <a:tint val="75000"/>
                  </a:schemeClr>
                </a:solidFill>
                <a:latin typeface="+mn-lt"/>
                <a:ea typeface="+mn-ea"/>
                <a:cs typeface="+mn-cs"/>
              </a:defRPr>
            </a:lvl7pPr>
            <a:lvl8pPr marL="14615587" indent="0" algn="ctr" defTabSz="4175882" rtl="0" eaLnBrk="1" latinLnBrk="0" hangingPunct="1">
              <a:spcBef>
                <a:spcPct val="20000"/>
              </a:spcBef>
              <a:buFont typeface="Arial" panose="020B0604020202020204" pitchFamily="34" charset="0"/>
              <a:buNone/>
              <a:defRPr sz="9100" kern="1200">
                <a:solidFill>
                  <a:schemeClr val="tx1">
                    <a:tint val="75000"/>
                  </a:schemeClr>
                </a:solidFill>
                <a:latin typeface="+mn-lt"/>
                <a:ea typeface="+mn-ea"/>
                <a:cs typeface="+mn-cs"/>
              </a:defRPr>
            </a:lvl8pPr>
            <a:lvl9pPr marL="16703528" indent="0" algn="ctr" defTabSz="4175882" rtl="0" eaLnBrk="1" latinLnBrk="0" hangingPunct="1">
              <a:spcBef>
                <a:spcPct val="20000"/>
              </a:spcBef>
              <a:buFont typeface="Arial" panose="020B0604020202020204" pitchFamily="34" charset="0"/>
              <a:buNone/>
              <a:defRPr sz="9100" kern="1200">
                <a:solidFill>
                  <a:schemeClr val="tx1">
                    <a:tint val="75000"/>
                  </a:schemeClr>
                </a:solidFill>
                <a:latin typeface="+mn-lt"/>
                <a:ea typeface="+mn-ea"/>
                <a:cs typeface="+mn-cs"/>
              </a:defRPr>
            </a:lvl9pPr>
          </a:lstStyle>
          <a:p>
            <a:pPr algn="just"/>
            <a:endParaRPr lang="en-GB" sz="3200" b="1" dirty="0">
              <a:solidFill>
                <a:schemeClr val="tx1"/>
              </a:solidFill>
              <a:latin typeface="Times New Roman" panose="02020603050405020304" pitchFamily="18" charset="0"/>
              <a:cs typeface="Times New Roman" panose="02020603050405020304" pitchFamily="18" charset="0"/>
            </a:endParaRPr>
          </a:p>
        </p:txBody>
      </p:sp>
      <p:sp>
        <p:nvSpPr>
          <p:cNvPr id="36" name="Subtitle 2"/>
          <p:cNvSpPr txBox="1">
            <a:spLocks/>
          </p:cNvSpPr>
          <p:nvPr/>
        </p:nvSpPr>
        <p:spPr>
          <a:xfrm>
            <a:off x="492623" y="13855054"/>
            <a:ext cx="13836529" cy="1104419"/>
          </a:xfrm>
          <a:prstGeom prst="rect">
            <a:avLst/>
          </a:prstGeom>
          <a:noFill/>
          <a:ln>
            <a:noFill/>
          </a:ln>
        </p:spPr>
        <p:style>
          <a:lnRef idx="2">
            <a:schemeClr val="accent5"/>
          </a:lnRef>
          <a:fillRef idx="1">
            <a:schemeClr val="lt1"/>
          </a:fillRef>
          <a:effectRef idx="0">
            <a:schemeClr val="accent5"/>
          </a:effectRef>
          <a:fontRef idx="minor">
            <a:schemeClr val="dk1"/>
          </a:fontRef>
        </p:style>
        <p:txBody>
          <a:bodyPr vert="horz" lIns="417588" tIns="208794" rIns="417588" bIns="208794" rtlCol="0">
            <a:noAutofit/>
          </a:bodyPr>
          <a:lstStyle>
            <a:lvl1pPr marL="0" indent="0" algn="ctr" defTabSz="4175882" rtl="0" eaLnBrk="1" latinLnBrk="0" hangingPunct="1">
              <a:spcBef>
                <a:spcPct val="20000"/>
              </a:spcBef>
              <a:buFont typeface="Arial" panose="020B0604020202020204" pitchFamily="34" charset="0"/>
              <a:buNone/>
              <a:defRPr sz="14600" kern="1200">
                <a:solidFill>
                  <a:schemeClr val="tx1">
                    <a:tint val="75000"/>
                  </a:schemeClr>
                </a:solidFill>
                <a:latin typeface="+mn-lt"/>
                <a:ea typeface="+mn-ea"/>
                <a:cs typeface="+mn-cs"/>
              </a:defRPr>
            </a:lvl1pPr>
            <a:lvl2pPr marL="2087941" indent="0" algn="ctr" defTabSz="4175882" rtl="0" eaLnBrk="1" latinLnBrk="0" hangingPunct="1">
              <a:spcBef>
                <a:spcPct val="20000"/>
              </a:spcBef>
              <a:buFont typeface="Arial" panose="020B0604020202020204" pitchFamily="34" charset="0"/>
              <a:buNone/>
              <a:defRPr sz="12800" kern="1200">
                <a:solidFill>
                  <a:schemeClr val="tx1">
                    <a:tint val="75000"/>
                  </a:schemeClr>
                </a:solidFill>
                <a:latin typeface="+mn-lt"/>
                <a:ea typeface="+mn-ea"/>
                <a:cs typeface="+mn-cs"/>
              </a:defRPr>
            </a:lvl2pPr>
            <a:lvl3pPr marL="4175882" indent="0" algn="ctr" defTabSz="4175882" rtl="0" eaLnBrk="1" latinLnBrk="0" hangingPunct="1">
              <a:spcBef>
                <a:spcPct val="20000"/>
              </a:spcBef>
              <a:buFont typeface="Arial" panose="020B0604020202020204" pitchFamily="34" charset="0"/>
              <a:buNone/>
              <a:defRPr sz="11000" kern="1200">
                <a:solidFill>
                  <a:schemeClr val="tx1">
                    <a:tint val="75000"/>
                  </a:schemeClr>
                </a:solidFill>
                <a:latin typeface="+mn-lt"/>
                <a:ea typeface="+mn-ea"/>
                <a:cs typeface="+mn-cs"/>
              </a:defRPr>
            </a:lvl3pPr>
            <a:lvl4pPr marL="6263823" indent="0" algn="ctr" defTabSz="4175882" rtl="0" eaLnBrk="1" latinLnBrk="0" hangingPunct="1">
              <a:spcBef>
                <a:spcPct val="20000"/>
              </a:spcBef>
              <a:buFont typeface="Arial" panose="020B0604020202020204" pitchFamily="34" charset="0"/>
              <a:buNone/>
              <a:defRPr sz="9100" kern="1200">
                <a:solidFill>
                  <a:schemeClr val="tx1">
                    <a:tint val="75000"/>
                  </a:schemeClr>
                </a:solidFill>
                <a:latin typeface="+mn-lt"/>
                <a:ea typeface="+mn-ea"/>
                <a:cs typeface="+mn-cs"/>
              </a:defRPr>
            </a:lvl4pPr>
            <a:lvl5pPr marL="8351764" indent="0" algn="ctr" defTabSz="4175882" rtl="0" eaLnBrk="1" latinLnBrk="0" hangingPunct="1">
              <a:spcBef>
                <a:spcPct val="20000"/>
              </a:spcBef>
              <a:buFont typeface="Arial" panose="020B0604020202020204" pitchFamily="34" charset="0"/>
              <a:buNone/>
              <a:defRPr sz="9100" kern="1200">
                <a:solidFill>
                  <a:schemeClr val="tx1">
                    <a:tint val="75000"/>
                  </a:schemeClr>
                </a:solidFill>
                <a:latin typeface="+mn-lt"/>
                <a:ea typeface="+mn-ea"/>
                <a:cs typeface="+mn-cs"/>
              </a:defRPr>
            </a:lvl5pPr>
            <a:lvl6pPr marL="10439705" indent="0" algn="ctr" defTabSz="4175882" rtl="0" eaLnBrk="1" latinLnBrk="0" hangingPunct="1">
              <a:spcBef>
                <a:spcPct val="20000"/>
              </a:spcBef>
              <a:buFont typeface="Arial" panose="020B0604020202020204" pitchFamily="34" charset="0"/>
              <a:buNone/>
              <a:defRPr sz="9100" kern="1200">
                <a:solidFill>
                  <a:schemeClr val="tx1">
                    <a:tint val="75000"/>
                  </a:schemeClr>
                </a:solidFill>
                <a:latin typeface="+mn-lt"/>
                <a:ea typeface="+mn-ea"/>
                <a:cs typeface="+mn-cs"/>
              </a:defRPr>
            </a:lvl6pPr>
            <a:lvl7pPr marL="12527646" indent="0" algn="ctr" defTabSz="4175882" rtl="0" eaLnBrk="1" latinLnBrk="0" hangingPunct="1">
              <a:spcBef>
                <a:spcPct val="20000"/>
              </a:spcBef>
              <a:buFont typeface="Arial" panose="020B0604020202020204" pitchFamily="34" charset="0"/>
              <a:buNone/>
              <a:defRPr sz="9100" kern="1200">
                <a:solidFill>
                  <a:schemeClr val="tx1">
                    <a:tint val="75000"/>
                  </a:schemeClr>
                </a:solidFill>
                <a:latin typeface="+mn-lt"/>
                <a:ea typeface="+mn-ea"/>
                <a:cs typeface="+mn-cs"/>
              </a:defRPr>
            </a:lvl7pPr>
            <a:lvl8pPr marL="14615587" indent="0" algn="ctr" defTabSz="4175882" rtl="0" eaLnBrk="1" latinLnBrk="0" hangingPunct="1">
              <a:spcBef>
                <a:spcPct val="20000"/>
              </a:spcBef>
              <a:buFont typeface="Arial" panose="020B0604020202020204" pitchFamily="34" charset="0"/>
              <a:buNone/>
              <a:defRPr sz="9100" kern="1200">
                <a:solidFill>
                  <a:schemeClr val="tx1">
                    <a:tint val="75000"/>
                  </a:schemeClr>
                </a:solidFill>
                <a:latin typeface="+mn-lt"/>
                <a:ea typeface="+mn-ea"/>
                <a:cs typeface="+mn-cs"/>
              </a:defRPr>
            </a:lvl8pPr>
            <a:lvl9pPr marL="16703528" indent="0" algn="ctr" defTabSz="4175882" rtl="0" eaLnBrk="1" latinLnBrk="0" hangingPunct="1">
              <a:spcBef>
                <a:spcPct val="20000"/>
              </a:spcBef>
              <a:buFont typeface="Arial" panose="020B0604020202020204" pitchFamily="34" charset="0"/>
              <a:buNone/>
              <a:defRPr sz="9100" kern="1200">
                <a:solidFill>
                  <a:schemeClr val="tx1">
                    <a:tint val="75000"/>
                  </a:schemeClr>
                </a:solidFill>
                <a:latin typeface="+mn-lt"/>
                <a:ea typeface="+mn-ea"/>
                <a:cs typeface="+mn-cs"/>
              </a:defRPr>
            </a:lvl9pPr>
          </a:lstStyle>
          <a:p>
            <a:r>
              <a:rPr lang="en-GB" sz="5000" b="1" dirty="0">
                <a:solidFill>
                  <a:srgbClr val="666699"/>
                </a:solidFill>
                <a:latin typeface="Arial" panose="020B0604020202020204" pitchFamily="34" charset="0"/>
                <a:cs typeface="Arial" panose="020B0604020202020204" pitchFamily="34" charset="0"/>
              </a:rPr>
              <a:t>Background</a:t>
            </a:r>
          </a:p>
        </p:txBody>
      </p:sp>
      <p:sp>
        <p:nvSpPr>
          <p:cNvPr id="37" name="Subtitle 2"/>
          <p:cNvSpPr txBox="1">
            <a:spLocks/>
          </p:cNvSpPr>
          <p:nvPr/>
        </p:nvSpPr>
        <p:spPr>
          <a:xfrm>
            <a:off x="640275" y="21834723"/>
            <a:ext cx="13868400" cy="933137"/>
          </a:xfrm>
          <a:prstGeom prst="rect">
            <a:avLst/>
          </a:prstGeom>
          <a:noFill/>
          <a:ln>
            <a:noFill/>
          </a:ln>
        </p:spPr>
        <p:style>
          <a:lnRef idx="2">
            <a:schemeClr val="accent5"/>
          </a:lnRef>
          <a:fillRef idx="1">
            <a:schemeClr val="lt1"/>
          </a:fillRef>
          <a:effectRef idx="0">
            <a:schemeClr val="accent5"/>
          </a:effectRef>
          <a:fontRef idx="minor">
            <a:schemeClr val="dk1"/>
          </a:fontRef>
        </p:style>
        <p:txBody>
          <a:bodyPr vert="horz" lIns="417588" tIns="208794" rIns="417588" bIns="208794" rtlCol="0">
            <a:noAutofit/>
          </a:bodyPr>
          <a:lstStyle>
            <a:lvl1pPr marL="0" indent="0" algn="ctr" defTabSz="4175882" rtl="0" eaLnBrk="1" latinLnBrk="0" hangingPunct="1">
              <a:spcBef>
                <a:spcPct val="20000"/>
              </a:spcBef>
              <a:buFont typeface="Arial" panose="020B0604020202020204" pitchFamily="34" charset="0"/>
              <a:buNone/>
              <a:defRPr sz="14600" kern="1200">
                <a:solidFill>
                  <a:schemeClr val="tx1">
                    <a:tint val="75000"/>
                  </a:schemeClr>
                </a:solidFill>
                <a:latin typeface="+mn-lt"/>
                <a:ea typeface="+mn-ea"/>
                <a:cs typeface="+mn-cs"/>
              </a:defRPr>
            </a:lvl1pPr>
            <a:lvl2pPr marL="2087941" indent="0" algn="ctr" defTabSz="4175882" rtl="0" eaLnBrk="1" latinLnBrk="0" hangingPunct="1">
              <a:spcBef>
                <a:spcPct val="20000"/>
              </a:spcBef>
              <a:buFont typeface="Arial" panose="020B0604020202020204" pitchFamily="34" charset="0"/>
              <a:buNone/>
              <a:defRPr sz="12800" kern="1200">
                <a:solidFill>
                  <a:schemeClr val="tx1">
                    <a:tint val="75000"/>
                  </a:schemeClr>
                </a:solidFill>
                <a:latin typeface="+mn-lt"/>
                <a:ea typeface="+mn-ea"/>
                <a:cs typeface="+mn-cs"/>
              </a:defRPr>
            </a:lvl2pPr>
            <a:lvl3pPr marL="4175882" indent="0" algn="ctr" defTabSz="4175882" rtl="0" eaLnBrk="1" latinLnBrk="0" hangingPunct="1">
              <a:spcBef>
                <a:spcPct val="20000"/>
              </a:spcBef>
              <a:buFont typeface="Arial" panose="020B0604020202020204" pitchFamily="34" charset="0"/>
              <a:buNone/>
              <a:defRPr sz="11000" kern="1200">
                <a:solidFill>
                  <a:schemeClr val="tx1">
                    <a:tint val="75000"/>
                  </a:schemeClr>
                </a:solidFill>
                <a:latin typeface="+mn-lt"/>
                <a:ea typeface="+mn-ea"/>
                <a:cs typeface="+mn-cs"/>
              </a:defRPr>
            </a:lvl3pPr>
            <a:lvl4pPr marL="6263823" indent="0" algn="ctr" defTabSz="4175882" rtl="0" eaLnBrk="1" latinLnBrk="0" hangingPunct="1">
              <a:spcBef>
                <a:spcPct val="20000"/>
              </a:spcBef>
              <a:buFont typeface="Arial" panose="020B0604020202020204" pitchFamily="34" charset="0"/>
              <a:buNone/>
              <a:defRPr sz="9100" kern="1200">
                <a:solidFill>
                  <a:schemeClr val="tx1">
                    <a:tint val="75000"/>
                  </a:schemeClr>
                </a:solidFill>
                <a:latin typeface="+mn-lt"/>
                <a:ea typeface="+mn-ea"/>
                <a:cs typeface="+mn-cs"/>
              </a:defRPr>
            </a:lvl4pPr>
            <a:lvl5pPr marL="8351764" indent="0" algn="ctr" defTabSz="4175882" rtl="0" eaLnBrk="1" latinLnBrk="0" hangingPunct="1">
              <a:spcBef>
                <a:spcPct val="20000"/>
              </a:spcBef>
              <a:buFont typeface="Arial" panose="020B0604020202020204" pitchFamily="34" charset="0"/>
              <a:buNone/>
              <a:defRPr sz="9100" kern="1200">
                <a:solidFill>
                  <a:schemeClr val="tx1">
                    <a:tint val="75000"/>
                  </a:schemeClr>
                </a:solidFill>
                <a:latin typeface="+mn-lt"/>
                <a:ea typeface="+mn-ea"/>
                <a:cs typeface="+mn-cs"/>
              </a:defRPr>
            </a:lvl5pPr>
            <a:lvl6pPr marL="10439705" indent="0" algn="ctr" defTabSz="4175882" rtl="0" eaLnBrk="1" latinLnBrk="0" hangingPunct="1">
              <a:spcBef>
                <a:spcPct val="20000"/>
              </a:spcBef>
              <a:buFont typeface="Arial" panose="020B0604020202020204" pitchFamily="34" charset="0"/>
              <a:buNone/>
              <a:defRPr sz="9100" kern="1200">
                <a:solidFill>
                  <a:schemeClr val="tx1">
                    <a:tint val="75000"/>
                  </a:schemeClr>
                </a:solidFill>
                <a:latin typeface="+mn-lt"/>
                <a:ea typeface="+mn-ea"/>
                <a:cs typeface="+mn-cs"/>
              </a:defRPr>
            </a:lvl6pPr>
            <a:lvl7pPr marL="12527646" indent="0" algn="ctr" defTabSz="4175882" rtl="0" eaLnBrk="1" latinLnBrk="0" hangingPunct="1">
              <a:spcBef>
                <a:spcPct val="20000"/>
              </a:spcBef>
              <a:buFont typeface="Arial" panose="020B0604020202020204" pitchFamily="34" charset="0"/>
              <a:buNone/>
              <a:defRPr sz="9100" kern="1200">
                <a:solidFill>
                  <a:schemeClr val="tx1">
                    <a:tint val="75000"/>
                  </a:schemeClr>
                </a:solidFill>
                <a:latin typeface="+mn-lt"/>
                <a:ea typeface="+mn-ea"/>
                <a:cs typeface="+mn-cs"/>
              </a:defRPr>
            </a:lvl7pPr>
            <a:lvl8pPr marL="14615587" indent="0" algn="ctr" defTabSz="4175882" rtl="0" eaLnBrk="1" latinLnBrk="0" hangingPunct="1">
              <a:spcBef>
                <a:spcPct val="20000"/>
              </a:spcBef>
              <a:buFont typeface="Arial" panose="020B0604020202020204" pitchFamily="34" charset="0"/>
              <a:buNone/>
              <a:defRPr sz="9100" kern="1200">
                <a:solidFill>
                  <a:schemeClr val="tx1">
                    <a:tint val="75000"/>
                  </a:schemeClr>
                </a:solidFill>
                <a:latin typeface="+mn-lt"/>
                <a:ea typeface="+mn-ea"/>
                <a:cs typeface="+mn-cs"/>
              </a:defRPr>
            </a:lvl8pPr>
            <a:lvl9pPr marL="16703528" indent="0" algn="ctr" defTabSz="4175882" rtl="0" eaLnBrk="1" latinLnBrk="0" hangingPunct="1">
              <a:spcBef>
                <a:spcPct val="20000"/>
              </a:spcBef>
              <a:buFont typeface="Arial" panose="020B0604020202020204" pitchFamily="34" charset="0"/>
              <a:buNone/>
              <a:defRPr sz="9100" kern="1200">
                <a:solidFill>
                  <a:schemeClr val="tx1">
                    <a:tint val="75000"/>
                  </a:schemeClr>
                </a:solidFill>
                <a:latin typeface="+mn-lt"/>
                <a:ea typeface="+mn-ea"/>
                <a:cs typeface="+mn-cs"/>
              </a:defRPr>
            </a:lvl9pPr>
          </a:lstStyle>
          <a:p>
            <a:r>
              <a:rPr lang="en-GB" sz="5000" b="1" dirty="0">
                <a:solidFill>
                  <a:srgbClr val="666699"/>
                </a:solidFill>
                <a:latin typeface="Arial" panose="020B0604020202020204" pitchFamily="34" charset="0"/>
                <a:cs typeface="Arial" panose="020B0604020202020204" pitchFamily="34" charset="0"/>
              </a:rPr>
              <a:t>Method</a:t>
            </a:r>
          </a:p>
        </p:txBody>
      </p:sp>
      <p:sp>
        <p:nvSpPr>
          <p:cNvPr id="38" name="Subtitle 2"/>
          <p:cNvSpPr txBox="1">
            <a:spLocks/>
          </p:cNvSpPr>
          <p:nvPr/>
        </p:nvSpPr>
        <p:spPr>
          <a:xfrm>
            <a:off x="15426727" y="18549449"/>
            <a:ext cx="13792200" cy="1042600"/>
          </a:xfrm>
          <a:prstGeom prst="rect">
            <a:avLst/>
          </a:prstGeom>
          <a:noFill/>
          <a:ln>
            <a:noFill/>
          </a:ln>
        </p:spPr>
        <p:style>
          <a:lnRef idx="2">
            <a:schemeClr val="accent5"/>
          </a:lnRef>
          <a:fillRef idx="1">
            <a:schemeClr val="lt1"/>
          </a:fillRef>
          <a:effectRef idx="0">
            <a:schemeClr val="accent5"/>
          </a:effectRef>
          <a:fontRef idx="minor">
            <a:schemeClr val="dk1"/>
          </a:fontRef>
        </p:style>
        <p:txBody>
          <a:bodyPr vert="horz" lIns="417588" tIns="208794" rIns="417588" bIns="208794" rtlCol="0">
            <a:noAutofit/>
          </a:bodyPr>
          <a:lstStyle>
            <a:lvl1pPr marL="0" indent="0" algn="ctr" defTabSz="4175882" rtl="0" eaLnBrk="1" latinLnBrk="0" hangingPunct="1">
              <a:spcBef>
                <a:spcPct val="20000"/>
              </a:spcBef>
              <a:buFont typeface="Arial" panose="020B0604020202020204" pitchFamily="34" charset="0"/>
              <a:buNone/>
              <a:defRPr sz="14600" kern="1200">
                <a:solidFill>
                  <a:schemeClr val="tx1">
                    <a:tint val="75000"/>
                  </a:schemeClr>
                </a:solidFill>
                <a:latin typeface="+mn-lt"/>
                <a:ea typeface="+mn-ea"/>
                <a:cs typeface="+mn-cs"/>
              </a:defRPr>
            </a:lvl1pPr>
            <a:lvl2pPr marL="2087941" indent="0" algn="ctr" defTabSz="4175882" rtl="0" eaLnBrk="1" latinLnBrk="0" hangingPunct="1">
              <a:spcBef>
                <a:spcPct val="20000"/>
              </a:spcBef>
              <a:buFont typeface="Arial" panose="020B0604020202020204" pitchFamily="34" charset="0"/>
              <a:buNone/>
              <a:defRPr sz="12800" kern="1200">
                <a:solidFill>
                  <a:schemeClr val="tx1">
                    <a:tint val="75000"/>
                  </a:schemeClr>
                </a:solidFill>
                <a:latin typeface="+mn-lt"/>
                <a:ea typeface="+mn-ea"/>
                <a:cs typeface="+mn-cs"/>
              </a:defRPr>
            </a:lvl2pPr>
            <a:lvl3pPr marL="4175882" indent="0" algn="ctr" defTabSz="4175882" rtl="0" eaLnBrk="1" latinLnBrk="0" hangingPunct="1">
              <a:spcBef>
                <a:spcPct val="20000"/>
              </a:spcBef>
              <a:buFont typeface="Arial" panose="020B0604020202020204" pitchFamily="34" charset="0"/>
              <a:buNone/>
              <a:defRPr sz="11000" kern="1200">
                <a:solidFill>
                  <a:schemeClr val="tx1">
                    <a:tint val="75000"/>
                  </a:schemeClr>
                </a:solidFill>
                <a:latin typeface="+mn-lt"/>
                <a:ea typeface="+mn-ea"/>
                <a:cs typeface="+mn-cs"/>
              </a:defRPr>
            </a:lvl3pPr>
            <a:lvl4pPr marL="6263823" indent="0" algn="ctr" defTabSz="4175882" rtl="0" eaLnBrk="1" latinLnBrk="0" hangingPunct="1">
              <a:spcBef>
                <a:spcPct val="20000"/>
              </a:spcBef>
              <a:buFont typeface="Arial" panose="020B0604020202020204" pitchFamily="34" charset="0"/>
              <a:buNone/>
              <a:defRPr sz="9100" kern="1200">
                <a:solidFill>
                  <a:schemeClr val="tx1">
                    <a:tint val="75000"/>
                  </a:schemeClr>
                </a:solidFill>
                <a:latin typeface="+mn-lt"/>
                <a:ea typeface="+mn-ea"/>
                <a:cs typeface="+mn-cs"/>
              </a:defRPr>
            </a:lvl4pPr>
            <a:lvl5pPr marL="8351764" indent="0" algn="ctr" defTabSz="4175882" rtl="0" eaLnBrk="1" latinLnBrk="0" hangingPunct="1">
              <a:spcBef>
                <a:spcPct val="20000"/>
              </a:spcBef>
              <a:buFont typeface="Arial" panose="020B0604020202020204" pitchFamily="34" charset="0"/>
              <a:buNone/>
              <a:defRPr sz="9100" kern="1200">
                <a:solidFill>
                  <a:schemeClr val="tx1">
                    <a:tint val="75000"/>
                  </a:schemeClr>
                </a:solidFill>
                <a:latin typeface="+mn-lt"/>
                <a:ea typeface="+mn-ea"/>
                <a:cs typeface="+mn-cs"/>
              </a:defRPr>
            </a:lvl5pPr>
            <a:lvl6pPr marL="10439705" indent="0" algn="ctr" defTabSz="4175882" rtl="0" eaLnBrk="1" latinLnBrk="0" hangingPunct="1">
              <a:spcBef>
                <a:spcPct val="20000"/>
              </a:spcBef>
              <a:buFont typeface="Arial" panose="020B0604020202020204" pitchFamily="34" charset="0"/>
              <a:buNone/>
              <a:defRPr sz="9100" kern="1200">
                <a:solidFill>
                  <a:schemeClr val="tx1">
                    <a:tint val="75000"/>
                  </a:schemeClr>
                </a:solidFill>
                <a:latin typeface="+mn-lt"/>
                <a:ea typeface="+mn-ea"/>
                <a:cs typeface="+mn-cs"/>
              </a:defRPr>
            </a:lvl6pPr>
            <a:lvl7pPr marL="12527646" indent="0" algn="ctr" defTabSz="4175882" rtl="0" eaLnBrk="1" latinLnBrk="0" hangingPunct="1">
              <a:spcBef>
                <a:spcPct val="20000"/>
              </a:spcBef>
              <a:buFont typeface="Arial" panose="020B0604020202020204" pitchFamily="34" charset="0"/>
              <a:buNone/>
              <a:defRPr sz="9100" kern="1200">
                <a:solidFill>
                  <a:schemeClr val="tx1">
                    <a:tint val="75000"/>
                  </a:schemeClr>
                </a:solidFill>
                <a:latin typeface="+mn-lt"/>
                <a:ea typeface="+mn-ea"/>
                <a:cs typeface="+mn-cs"/>
              </a:defRPr>
            </a:lvl7pPr>
            <a:lvl8pPr marL="14615587" indent="0" algn="ctr" defTabSz="4175882" rtl="0" eaLnBrk="1" latinLnBrk="0" hangingPunct="1">
              <a:spcBef>
                <a:spcPct val="20000"/>
              </a:spcBef>
              <a:buFont typeface="Arial" panose="020B0604020202020204" pitchFamily="34" charset="0"/>
              <a:buNone/>
              <a:defRPr sz="9100" kern="1200">
                <a:solidFill>
                  <a:schemeClr val="tx1">
                    <a:tint val="75000"/>
                  </a:schemeClr>
                </a:solidFill>
                <a:latin typeface="+mn-lt"/>
                <a:ea typeface="+mn-ea"/>
                <a:cs typeface="+mn-cs"/>
              </a:defRPr>
            </a:lvl8pPr>
            <a:lvl9pPr marL="16703528" indent="0" algn="ctr" defTabSz="4175882" rtl="0" eaLnBrk="1" latinLnBrk="0" hangingPunct="1">
              <a:spcBef>
                <a:spcPct val="20000"/>
              </a:spcBef>
              <a:buFont typeface="Arial" panose="020B0604020202020204" pitchFamily="34" charset="0"/>
              <a:buNone/>
              <a:defRPr sz="9100" kern="1200">
                <a:solidFill>
                  <a:schemeClr val="tx1">
                    <a:tint val="75000"/>
                  </a:schemeClr>
                </a:solidFill>
                <a:latin typeface="+mn-lt"/>
                <a:ea typeface="+mn-ea"/>
                <a:cs typeface="+mn-cs"/>
              </a:defRPr>
            </a:lvl9pPr>
          </a:lstStyle>
          <a:p>
            <a:r>
              <a:rPr lang="en-GB" sz="5000" b="1" dirty="0">
                <a:solidFill>
                  <a:srgbClr val="666699"/>
                </a:solidFill>
                <a:latin typeface="Arial" panose="020B0604020202020204" pitchFamily="34" charset="0"/>
                <a:cs typeface="Arial" panose="020B0604020202020204" pitchFamily="34" charset="0"/>
              </a:rPr>
              <a:t>Results</a:t>
            </a:r>
          </a:p>
        </p:txBody>
      </p:sp>
      <p:sp>
        <p:nvSpPr>
          <p:cNvPr id="40" name="Subtitle 2"/>
          <p:cNvSpPr txBox="1">
            <a:spLocks/>
          </p:cNvSpPr>
          <p:nvPr/>
        </p:nvSpPr>
        <p:spPr>
          <a:xfrm>
            <a:off x="15442408" y="30999088"/>
            <a:ext cx="13788488" cy="1042600"/>
          </a:xfrm>
          <a:prstGeom prst="rect">
            <a:avLst/>
          </a:prstGeom>
          <a:noFill/>
          <a:ln>
            <a:noFill/>
          </a:ln>
        </p:spPr>
        <p:style>
          <a:lnRef idx="2">
            <a:schemeClr val="accent5"/>
          </a:lnRef>
          <a:fillRef idx="1">
            <a:schemeClr val="lt1"/>
          </a:fillRef>
          <a:effectRef idx="0">
            <a:schemeClr val="accent5"/>
          </a:effectRef>
          <a:fontRef idx="minor">
            <a:schemeClr val="dk1"/>
          </a:fontRef>
        </p:style>
        <p:txBody>
          <a:bodyPr vert="horz" lIns="417588" tIns="208794" rIns="417588" bIns="208794" rtlCol="0">
            <a:noAutofit/>
          </a:bodyPr>
          <a:lstStyle>
            <a:lvl1pPr marL="0" indent="0" algn="ctr" defTabSz="4175882" rtl="0" eaLnBrk="1" latinLnBrk="0" hangingPunct="1">
              <a:spcBef>
                <a:spcPct val="20000"/>
              </a:spcBef>
              <a:buFont typeface="Arial" panose="020B0604020202020204" pitchFamily="34" charset="0"/>
              <a:buNone/>
              <a:defRPr sz="14600" kern="1200">
                <a:solidFill>
                  <a:schemeClr val="tx1">
                    <a:tint val="75000"/>
                  </a:schemeClr>
                </a:solidFill>
                <a:latin typeface="+mn-lt"/>
                <a:ea typeface="+mn-ea"/>
                <a:cs typeface="+mn-cs"/>
              </a:defRPr>
            </a:lvl1pPr>
            <a:lvl2pPr marL="2087941" indent="0" algn="ctr" defTabSz="4175882" rtl="0" eaLnBrk="1" latinLnBrk="0" hangingPunct="1">
              <a:spcBef>
                <a:spcPct val="20000"/>
              </a:spcBef>
              <a:buFont typeface="Arial" panose="020B0604020202020204" pitchFamily="34" charset="0"/>
              <a:buNone/>
              <a:defRPr sz="12800" kern="1200">
                <a:solidFill>
                  <a:schemeClr val="tx1">
                    <a:tint val="75000"/>
                  </a:schemeClr>
                </a:solidFill>
                <a:latin typeface="+mn-lt"/>
                <a:ea typeface="+mn-ea"/>
                <a:cs typeface="+mn-cs"/>
              </a:defRPr>
            </a:lvl2pPr>
            <a:lvl3pPr marL="4175882" indent="0" algn="ctr" defTabSz="4175882" rtl="0" eaLnBrk="1" latinLnBrk="0" hangingPunct="1">
              <a:spcBef>
                <a:spcPct val="20000"/>
              </a:spcBef>
              <a:buFont typeface="Arial" panose="020B0604020202020204" pitchFamily="34" charset="0"/>
              <a:buNone/>
              <a:defRPr sz="11000" kern="1200">
                <a:solidFill>
                  <a:schemeClr val="tx1">
                    <a:tint val="75000"/>
                  </a:schemeClr>
                </a:solidFill>
                <a:latin typeface="+mn-lt"/>
                <a:ea typeface="+mn-ea"/>
                <a:cs typeface="+mn-cs"/>
              </a:defRPr>
            </a:lvl3pPr>
            <a:lvl4pPr marL="6263823" indent="0" algn="ctr" defTabSz="4175882" rtl="0" eaLnBrk="1" latinLnBrk="0" hangingPunct="1">
              <a:spcBef>
                <a:spcPct val="20000"/>
              </a:spcBef>
              <a:buFont typeface="Arial" panose="020B0604020202020204" pitchFamily="34" charset="0"/>
              <a:buNone/>
              <a:defRPr sz="9100" kern="1200">
                <a:solidFill>
                  <a:schemeClr val="tx1">
                    <a:tint val="75000"/>
                  </a:schemeClr>
                </a:solidFill>
                <a:latin typeface="+mn-lt"/>
                <a:ea typeface="+mn-ea"/>
                <a:cs typeface="+mn-cs"/>
              </a:defRPr>
            </a:lvl4pPr>
            <a:lvl5pPr marL="8351764" indent="0" algn="ctr" defTabSz="4175882" rtl="0" eaLnBrk="1" latinLnBrk="0" hangingPunct="1">
              <a:spcBef>
                <a:spcPct val="20000"/>
              </a:spcBef>
              <a:buFont typeface="Arial" panose="020B0604020202020204" pitchFamily="34" charset="0"/>
              <a:buNone/>
              <a:defRPr sz="9100" kern="1200">
                <a:solidFill>
                  <a:schemeClr val="tx1">
                    <a:tint val="75000"/>
                  </a:schemeClr>
                </a:solidFill>
                <a:latin typeface="+mn-lt"/>
                <a:ea typeface="+mn-ea"/>
                <a:cs typeface="+mn-cs"/>
              </a:defRPr>
            </a:lvl5pPr>
            <a:lvl6pPr marL="10439705" indent="0" algn="ctr" defTabSz="4175882" rtl="0" eaLnBrk="1" latinLnBrk="0" hangingPunct="1">
              <a:spcBef>
                <a:spcPct val="20000"/>
              </a:spcBef>
              <a:buFont typeface="Arial" panose="020B0604020202020204" pitchFamily="34" charset="0"/>
              <a:buNone/>
              <a:defRPr sz="9100" kern="1200">
                <a:solidFill>
                  <a:schemeClr val="tx1">
                    <a:tint val="75000"/>
                  </a:schemeClr>
                </a:solidFill>
                <a:latin typeface="+mn-lt"/>
                <a:ea typeface="+mn-ea"/>
                <a:cs typeface="+mn-cs"/>
              </a:defRPr>
            </a:lvl6pPr>
            <a:lvl7pPr marL="12527646" indent="0" algn="ctr" defTabSz="4175882" rtl="0" eaLnBrk="1" latinLnBrk="0" hangingPunct="1">
              <a:spcBef>
                <a:spcPct val="20000"/>
              </a:spcBef>
              <a:buFont typeface="Arial" panose="020B0604020202020204" pitchFamily="34" charset="0"/>
              <a:buNone/>
              <a:defRPr sz="9100" kern="1200">
                <a:solidFill>
                  <a:schemeClr val="tx1">
                    <a:tint val="75000"/>
                  </a:schemeClr>
                </a:solidFill>
                <a:latin typeface="+mn-lt"/>
                <a:ea typeface="+mn-ea"/>
                <a:cs typeface="+mn-cs"/>
              </a:defRPr>
            </a:lvl7pPr>
            <a:lvl8pPr marL="14615587" indent="0" algn="ctr" defTabSz="4175882" rtl="0" eaLnBrk="1" latinLnBrk="0" hangingPunct="1">
              <a:spcBef>
                <a:spcPct val="20000"/>
              </a:spcBef>
              <a:buFont typeface="Arial" panose="020B0604020202020204" pitchFamily="34" charset="0"/>
              <a:buNone/>
              <a:defRPr sz="9100" kern="1200">
                <a:solidFill>
                  <a:schemeClr val="tx1">
                    <a:tint val="75000"/>
                  </a:schemeClr>
                </a:solidFill>
                <a:latin typeface="+mn-lt"/>
                <a:ea typeface="+mn-ea"/>
                <a:cs typeface="+mn-cs"/>
              </a:defRPr>
            </a:lvl8pPr>
            <a:lvl9pPr marL="16703528" indent="0" algn="ctr" defTabSz="4175882" rtl="0" eaLnBrk="1" latinLnBrk="0" hangingPunct="1">
              <a:spcBef>
                <a:spcPct val="20000"/>
              </a:spcBef>
              <a:buFont typeface="Arial" panose="020B0604020202020204" pitchFamily="34" charset="0"/>
              <a:buNone/>
              <a:defRPr sz="9100" kern="1200">
                <a:solidFill>
                  <a:schemeClr val="tx1">
                    <a:tint val="75000"/>
                  </a:schemeClr>
                </a:solidFill>
                <a:latin typeface="+mn-lt"/>
                <a:ea typeface="+mn-ea"/>
                <a:cs typeface="+mn-cs"/>
              </a:defRPr>
            </a:lvl9pPr>
          </a:lstStyle>
          <a:p>
            <a:pPr algn="l"/>
            <a:endParaRPr lang="en-GB" sz="5000" b="1" dirty="0">
              <a:solidFill>
                <a:srgbClr val="666699"/>
              </a:solidFill>
              <a:latin typeface="Arial Narrow" panose="020B0606020202030204" pitchFamily="34" charset="0"/>
              <a:cs typeface="Arial" panose="020B0604020202020204" pitchFamily="34" charset="0"/>
            </a:endParaRPr>
          </a:p>
        </p:txBody>
      </p:sp>
      <p:sp>
        <p:nvSpPr>
          <p:cNvPr id="41" name="Subtitle 2"/>
          <p:cNvSpPr txBox="1">
            <a:spLocks/>
          </p:cNvSpPr>
          <p:nvPr/>
        </p:nvSpPr>
        <p:spPr>
          <a:xfrm>
            <a:off x="720186" y="9343234"/>
            <a:ext cx="13788489" cy="947413"/>
          </a:xfrm>
          <a:prstGeom prst="rect">
            <a:avLst/>
          </a:prstGeom>
          <a:noFill/>
          <a:ln>
            <a:noFill/>
          </a:ln>
        </p:spPr>
        <p:style>
          <a:lnRef idx="2">
            <a:schemeClr val="accent5"/>
          </a:lnRef>
          <a:fillRef idx="1">
            <a:schemeClr val="lt1"/>
          </a:fillRef>
          <a:effectRef idx="0">
            <a:schemeClr val="accent5"/>
          </a:effectRef>
          <a:fontRef idx="minor">
            <a:schemeClr val="dk1"/>
          </a:fontRef>
        </p:style>
        <p:txBody>
          <a:bodyPr vert="horz" lIns="417588" tIns="208794" rIns="417588" bIns="208794" rtlCol="0">
            <a:noAutofit/>
          </a:bodyPr>
          <a:lstStyle>
            <a:lvl1pPr marL="0" indent="0" algn="ctr" defTabSz="4175882" rtl="0" eaLnBrk="1" latinLnBrk="0" hangingPunct="1">
              <a:spcBef>
                <a:spcPct val="20000"/>
              </a:spcBef>
              <a:buFont typeface="Arial" panose="020B0604020202020204" pitchFamily="34" charset="0"/>
              <a:buNone/>
              <a:defRPr sz="14600" kern="1200">
                <a:solidFill>
                  <a:schemeClr val="tx1">
                    <a:tint val="75000"/>
                  </a:schemeClr>
                </a:solidFill>
                <a:latin typeface="+mn-lt"/>
                <a:ea typeface="+mn-ea"/>
                <a:cs typeface="+mn-cs"/>
              </a:defRPr>
            </a:lvl1pPr>
            <a:lvl2pPr marL="2087941" indent="0" algn="ctr" defTabSz="4175882" rtl="0" eaLnBrk="1" latinLnBrk="0" hangingPunct="1">
              <a:spcBef>
                <a:spcPct val="20000"/>
              </a:spcBef>
              <a:buFont typeface="Arial" panose="020B0604020202020204" pitchFamily="34" charset="0"/>
              <a:buNone/>
              <a:defRPr sz="12800" kern="1200">
                <a:solidFill>
                  <a:schemeClr val="tx1">
                    <a:tint val="75000"/>
                  </a:schemeClr>
                </a:solidFill>
                <a:latin typeface="+mn-lt"/>
                <a:ea typeface="+mn-ea"/>
                <a:cs typeface="+mn-cs"/>
              </a:defRPr>
            </a:lvl2pPr>
            <a:lvl3pPr marL="4175882" indent="0" algn="ctr" defTabSz="4175882" rtl="0" eaLnBrk="1" latinLnBrk="0" hangingPunct="1">
              <a:spcBef>
                <a:spcPct val="20000"/>
              </a:spcBef>
              <a:buFont typeface="Arial" panose="020B0604020202020204" pitchFamily="34" charset="0"/>
              <a:buNone/>
              <a:defRPr sz="11000" kern="1200">
                <a:solidFill>
                  <a:schemeClr val="tx1">
                    <a:tint val="75000"/>
                  </a:schemeClr>
                </a:solidFill>
                <a:latin typeface="+mn-lt"/>
                <a:ea typeface="+mn-ea"/>
                <a:cs typeface="+mn-cs"/>
              </a:defRPr>
            </a:lvl3pPr>
            <a:lvl4pPr marL="6263823" indent="0" algn="ctr" defTabSz="4175882" rtl="0" eaLnBrk="1" latinLnBrk="0" hangingPunct="1">
              <a:spcBef>
                <a:spcPct val="20000"/>
              </a:spcBef>
              <a:buFont typeface="Arial" panose="020B0604020202020204" pitchFamily="34" charset="0"/>
              <a:buNone/>
              <a:defRPr sz="9100" kern="1200">
                <a:solidFill>
                  <a:schemeClr val="tx1">
                    <a:tint val="75000"/>
                  </a:schemeClr>
                </a:solidFill>
                <a:latin typeface="+mn-lt"/>
                <a:ea typeface="+mn-ea"/>
                <a:cs typeface="+mn-cs"/>
              </a:defRPr>
            </a:lvl4pPr>
            <a:lvl5pPr marL="8351764" indent="0" algn="ctr" defTabSz="4175882" rtl="0" eaLnBrk="1" latinLnBrk="0" hangingPunct="1">
              <a:spcBef>
                <a:spcPct val="20000"/>
              </a:spcBef>
              <a:buFont typeface="Arial" panose="020B0604020202020204" pitchFamily="34" charset="0"/>
              <a:buNone/>
              <a:defRPr sz="9100" kern="1200">
                <a:solidFill>
                  <a:schemeClr val="tx1">
                    <a:tint val="75000"/>
                  </a:schemeClr>
                </a:solidFill>
                <a:latin typeface="+mn-lt"/>
                <a:ea typeface="+mn-ea"/>
                <a:cs typeface="+mn-cs"/>
              </a:defRPr>
            </a:lvl5pPr>
            <a:lvl6pPr marL="10439705" indent="0" algn="ctr" defTabSz="4175882" rtl="0" eaLnBrk="1" latinLnBrk="0" hangingPunct="1">
              <a:spcBef>
                <a:spcPct val="20000"/>
              </a:spcBef>
              <a:buFont typeface="Arial" panose="020B0604020202020204" pitchFamily="34" charset="0"/>
              <a:buNone/>
              <a:defRPr sz="9100" kern="1200">
                <a:solidFill>
                  <a:schemeClr val="tx1">
                    <a:tint val="75000"/>
                  </a:schemeClr>
                </a:solidFill>
                <a:latin typeface="+mn-lt"/>
                <a:ea typeface="+mn-ea"/>
                <a:cs typeface="+mn-cs"/>
              </a:defRPr>
            </a:lvl6pPr>
            <a:lvl7pPr marL="12527646" indent="0" algn="ctr" defTabSz="4175882" rtl="0" eaLnBrk="1" latinLnBrk="0" hangingPunct="1">
              <a:spcBef>
                <a:spcPct val="20000"/>
              </a:spcBef>
              <a:buFont typeface="Arial" panose="020B0604020202020204" pitchFamily="34" charset="0"/>
              <a:buNone/>
              <a:defRPr sz="9100" kern="1200">
                <a:solidFill>
                  <a:schemeClr val="tx1">
                    <a:tint val="75000"/>
                  </a:schemeClr>
                </a:solidFill>
                <a:latin typeface="+mn-lt"/>
                <a:ea typeface="+mn-ea"/>
                <a:cs typeface="+mn-cs"/>
              </a:defRPr>
            </a:lvl7pPr>
            <a:lvl8pPr marL="14615587" indent="0" algn="ctr" defTabSz="4175882" rtl="0" eaLnBrk="1" latinLnBrk="0" hangingPunct="1">
              <a:spcBef>
                <a:spcPct val="20000"/>
              </a:spcBef>
              <a:buFont typeface="Arial" panose="020B0604020202020204" pitchFamily="34" charset="0"/>
              <a:buNone/>
              <a:defRPr sz="9100" kern="1200">
                <a:solidFill>
                  <a:schemeClr val="tx1">
                    <a:tint val="75000"/>
                  </a:schemeClr>
                </a:solidFill>
                <a:latin typeface="+mn-lt"/>
                <a:ea typeface="+mn-ea"/>
                <a:cs typeface="+mn-cs"/>
              </a:defRPr>
            </a:lvl8pPr>
            <a:lvl9pPr marL="16703528" indent="0" algn="ctr" defTabSz="4175882" rtl="0" eaLnBrk="1" latinLnBrk="0" hangingPunct="1">
              <a:spcBef>
                <a:spcPct val="20000"/>
              </a:spcBef>
              <a:buFont typeface="Arial" panose="020B0604020202020204" pitchFamily="34" charset="0"/>
              <a:buNone/>
              <a:defRPr sz="9100" kern="1200">
                <a:solidFill>
                  <a:schemeClr val="tx1">
                    <a:tint val="75000"/>
                  </a:schemeClr>
                </a:solidFill>
                <a:latin typeface="+mn-lt"/>
                <a:ea typeface="+mn-ea"/>
                <a:cs typeface="+mn-cs"/>
              </a:defRPr>
            </a:lvl9pPr>
          </a:lstStyle>
          <a:p>
            <a:r>
              <a:rPr lang="en-GB" sz="5000" b="1" dirty="0">
                <a:solidFill>
                  <a:srgbClr val="666699"/>
                </a:solidFill>
                <a:latin typeface="Arial" panose="020B0604020202020204" pitchFamily="34" charset="0"/>
                <a:cs typeface="Arial" panose="020B0604020202020204" pitchFamily="34" charset="0"/>
              </a:rPr>
              <a:t>Abstract</a:t>
            </a:r>
          </a:p>
        </p:txBody>
      </p:sp>
      <p:sp>
        <p:nvSpPr>
          <p:cNvPr id="6" name="Rectangle 5"/>
          <p:cNvSpPr/>
          <p:nvPr/>
        </p:nvSpPr>
        <p:spPr>
          <a:xfrm>
            <a:off x="602456" y="39974784"/>
            <a:ext cx="21240750" cy="228603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Rectangle 15"/>
          <p:cNvSpPr/>
          <p:nvPr/>
        </p:nvSpPr>
        <p:spPr>
          <a:xfrm>
            <a:off x="602456" y="39989919"/>
            <a:ext cx="26803350" cy="2677656"/>
          </a:xfrm>
          <a:prstGeom prst="rect">
            <a:avLst/>
          </a:prstGeom>
          <a:noFill/>
          <a:ln>
            <a:noFill/>
          </a:ln>
        </p:spPr>
        <p:txBody>
          <a:bodyPr wrap="square">
            <a:spAutoFit/>
          </a:bodyPr>
          <a:lstStyle/>
          <a:p>
            <a:r>
              <a:rPr lang="en-GB" sz="4000" b="1" dirty="0">
                <a:solidFill>
                  <a:schemeClr val="bg1"/>
                </a:solidFill>
                <a:latin typeface="Arial Narrow" panose="020B0606020202030204" pitchFamily="34" charset="0"/>
              </a:rPr>
              <a:t>Acknowledgements: </a:t>
            </a:r>
          </a:p>
          <a:p>
            <a:r>
              <a:rPr lang="en-GB" sz="4000" b="1" dirty="0">
                <a:solidFill>
                  <a:schemeClr val="bg1"/>
                </a:solidFill>
                <a:latin typeface="Arial Narrow" panose="020B0606020202030204" pitchFamily="34" charset="0"/>
              </a:rPr>
              <a:t>My line Manager Claire Wesselingh for supporting me to apply to this internship programme and affording me the time to work on my research as well as the wider diabetes &amp; dietetic departments at Mersey and West Lancashire Teaching Hospitals NHS Trust  </a:t>
            </a:r>
          </a:p>
          <a:p>
            <a:r>
              <a:rPr lang="en-GB" sz="4000" b="1" dirty="0">
                <a:solidFill>
                  <a:schemeClr val="bg1"/>
                </a:solidFill>
                <a:latin typeface="Arial Narrow" panose="020B0606020202030204" pitchFamily="34" charset="0"/>
              </a:rPr>
              <a:t>My Supervisor Dr Julie Abayomi for her constant help, support &amp; encouragement </a:t>
            </a:r>
          </a:p>
          <a:p>
            <a:endParaRPr lang="en-GB" sz="800" dirty="0">
              <a:latin typeface="Gabriola" panose="04040605051002020D02" pitchFamily="82" charset="0"/>
            </a:endParaRPr>
          </a:p>
        </p:txBody>
      </p:sp>
      <p:sp>
        <p:nvSpPr>
          <p:cNvPr id="9" name="Rectangle 8"/>
          <p:cNvSpPr/>
          <p:nvPr/>
        </p:nvSpPr>
        <p:spPr>
          <a:xfrm>
            <a:off x="1013019" y="30300704"/>
            <a:ext cx="13744162" cy="7543800"/>
          </a:xfrm>
          <a:prstGeom prst="rect">
            <a:avLst/>
          </a:prstGeom>
          <a:solidFill>
            <a:schemeClr val="bg1"/>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2" name="Rectangle 41"/>
          <p:cNvSpPr/>
          <p:nvPr/>
        </p:nvSpPr>
        <p:spPr>
          <a:xfrm>
            <a:off x="15605522" y="8477354"/>
            <a:ext cx="13742201" cy="8313439"/>
          </a:xfrm>
          <a:prstGeom prst="rect">
            <a:avLst/>
          </a:prstGeom>
          <a:solidFill>
            <a:schemeClr val="bg1"/>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1</a:t>
            </a:r>
          </a:p>
        </p:txBody>
      </p:sp>
      <p:sp>
        <p:nvSpPr>
          <p:cNvPr id="45" name="Isosceles Triangle 44">
            <a:extLst>
              <a:ext uri="{FF2B5EF4-FFF2-40B4-BE49-F238E27FC236}">
                <a16:creationId xmlns:a16="http://schemas.microsoft.com/office/drawing/2014/main" id="{9B45FA0D-E16D-40AF-ADD9-8C9B4D6597EF}"/>
              </a:ext>
            </a:extLst>
          </p:cNvPr>
          <p:cNvSpPr/>
          <p:nvPr/>
        </p:nvSpPr>
        <p:spPr>
          <a:xfrm>
            <a:off x="20999155" y="38527142"/>
            <a:ext cx="2769399" cy="1291310"/>
          </a:xfrm>
          <a:prstGeom prst="triangle">
            <a:avLst/>
          </a:prstGeom>
          <a:solidFill>
            <a:srgbClr val="666699"/>
          </a:solidFill>
          <a:ln w="1651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2"/>
              </a:solidFill>
            </a:endParaRPr>
          </a:p>
        </p:txBody>
      </p:sp>
      <p:cxnSp>
        <p:nvCxnSpPr>
          <p:cNvPr id="47" name="Straight Connector 46">
            <a:extLst>
              <a:ext uri="{FF2B5EF4-FFF2-40B4-BE49-F238E27FC236}">
                <a16:creationId xmlns:a16="http://schemas.microsoft.com/office/drawing/2014/main" id="{5600C3FE-8F24-4BCB-AAF1-1FED95E172D0}"/>
              </a:ext>
            </a:extLst>
          </p:cNvPr>
          <p:cNvCxnSpPr>
            <a:cxnSpLocks/>
          </p:cNvCxnSpPr>
          <p:nvPr/>
        </p:nvCxnSpPr>
        <p:spPr>
          <a:xfrm>
            <a:off x="20122860" y="39816743"/>
            <a:ext cx="4114800" cy="0"/>
          </a:xfrm>
          <a:prstGeom prst="line">
            <a:avLst/>
          </a:prstGeom>
          <a:ln w="298450">
            <a:solidFill>
              <a:srgbClr val="666699"/>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37370268-962B-4EBA-A8CC-A467F7A99187}"/>
              </a:ext>
            </a:extLst>
          </p:cNvPr>
          <p:cNvCxnSpPr>
            <a:cxnSpLocks/>
          </p:cNvCxnSpPr>
          <p:nvPr/>
        </p:nvCxnSpPr>
        <p:spPr>
          <a:xfrm>
            <a:off x="50006" y="7907257"/>
            <a:ext cx="30275213" cy="11498"/>
          </a:xfrm>
          <a:prstGeom prst="line">
            <a:avLst/>
          </a:prstGeom>
          <a:ln w="165100">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60" name="Isosceles Triangle 59">
            <a:extLst>
              <a:ext uri="{FF2B5EF4-FFF2-40B4-BE49-F238E27FC236}">
                <a16:creationId xmlns:a16="http://schemas.microsoft.com/office/drawing/2014/main" id="{68C94142-AEBE-4796-8ADC-6B9170ADCADF}"/>
              </a:ext>
            </a:extLst>
          </p:cNvPr>
          <p:cNvSpPr/>
          <p:nvPr/>
        </p:nvSpPr>
        <p:spPr>
          <a:xfrm rot="10800000">
            <a:off x="6421035" y="7775203"/>
            <a:ext cx="2769400" cy="1337385"/>
          </a:xfrm>
          <a:prstGeom prst="triangle">
            <a:avLst/>
          </a:prstGeom>
          <a:solidFill>
            <a:srgbClr val="666699"/>
          </a:solidFill>
          <a:ln w="1905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2"/>
              </a:solidFill>
            </a:endParaRPr>
          </a:p>
        </p:txBody>
      </p:sp>
      <p:cxnSp>
        <p:nvCxnSpPr>
          <p:cNvPr id="61" name="Straight Connector 60">
            <a:extLst>
              <a:ext uri="{FF2B5EF4-FFF2-40B4-BE49-F238E27FC236}">
                <a16:creationId xmlns:a16="http://schemas.microsoft.com/office/drawing/2014/main" id="{9FB9AC5E-5767-4F98-975C-02A84D65EBC5}"/>
              </a:ext>
            </a:extLst>
          </p:cNvPr>
          <p:cNvCxnSpPr>
            <a:cxnSpLocks/>
          </p:cNvCxnSpPr>
          <p:nvPr/>
        </p:nvCxnSpPr>
        <p:spPr>
          <a:xfrm>
            <a:off x="-52388" y="39720476"/>
            <a:ext cx="30275213" cy="11498"/>
          </a:xfrm>
          <a:prstGeom prst="line">
            <a:avLst/>
          </a:prstGeom>
          <a:ln w="165100">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62" name="Isosceles Triangle 61">
            <a:extLst>
              <a:ext uri="{FF2B5EF4-FFF2-40B4-BE49-F238E27FC236}">
                <a16:creationId xmlns:a16="http://schemas.microsoft.com/office/drawing/2014/main" id="{8C341176-06CC-455D-A5A2-96C491B9D9F1}"/>
              </a:ext>
            </a:extLst>
          </p:cNvPr>
          <p:cNvSpPr/>
          <p:nvPr/>
        </p:nvSpPr>
        <p:spPr>
          <a:xfrm>
            <a:off x="20999155" y="38667360"/>
            <a:ext cx="2769399" cy="1228404"/>
          </a:xfrm>
          <a:prstGeom prst="triangle">
            <a:avLst/>
          </a:prstGeom>
          <a:solidFill>
            <a:srgbClr val="666699"/>
          </a:solidFill>
          <a:ln w="1905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2"/>
              </a:solidFill>
            </a:endParaRPr>
          </a:p>
        </p:txBody>
      </p:sp>
      <p:cxnSp>
        <p:nvCxnSpPr>
          <p:cNvPr id="57" name="Straight Connector 56">
            <a:extLst>
              <a:ext uri="{FF2B5EF4-FFF2-40B4-BE49-F238E27FC236}">
                <a16:creationId xmlns:a16="http://schemas.microsoft.com/office/drawing/2014/main" id="{801B6F54-8585-4288-8F61-FA1AA94AB82E}"/>
              </a:ext>
            </a:extLst>
          </p:cNvPr>
          <p:cNvCxnSpPr>
            <a:cxnSpLocks/>
          </p:cNvCxnSpPr>
          <p:nvPr/>
        </p:nvCxnSpPr>
        <p:spPr>
          <a:xfrm>
            <a:off x="15132070" y="9356135"/>
            <a:ext cx="4346" cy="28889915"/>
          </a:xfrm>
          <a:prstGeom prst="line">
            <a:avLst/>
          </a:prstGeom>
          <a:ln w="127000">
            <a:solidFill>
              <a:srgbClr val="666699">
                <a:alpha val="50000"/>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4D86BD82-E0C0-4FE1-BC7B-82EA41C2D8CD}"/>
              </a:ext>
            </a:extLst>
          </p:cNvPr>
          <p:cNvCxnSpPr>
            <a:cxnSpLocks/>
          </p:cNvCxnSpPr>
          <p:nvPr/>
        </p:nvCxnSpPr>
        <p:spPr>
          <a:xfrm>
            <a:off x="649710" y="13824277"/>
            <a:ext cx="13741703" cy="0"/>
          </a:xfrm>
          <a:prstGeom prst="line">
            <a:avLst/>
          </a:prstGeom>
          <a:ln w="127000">
            <a:solidFill>
              <a:srgbClr val="666699">
                <a:alpha val="50000"/>
              </a:srgbClr>
            </a:solidFill>
            <a:prstDash val="sysDot"/>
          </a:ln>
        </p:spPr>
        <p:style>
          <a:lnRef idx="1">
            <a:schemeClr val="accent1"/>
          </a:lnRef>
          <a:fillRef idx="0">
            <a:schemeClr val="accent1"/>
          </a:fillRef>
          <a:effectRef idx="0">
            <a:schemeClr val="accent1"/>
          </a:effectRef>
          <a:fontRef idx="minor">
            <a:schemeClr val="tx1"/>
          </a:fontRef>
        </p:style>
      </p:cxnSp>
      <p:cxnSp>
        <p:nvCxnSpPr>
          <p:cNvPr id="70" name="Straight Connector 69">
            <a:extLst>
              <a:ext uri="{FF2B5EF4-FFF2-40B4-BE49-F238E27FC236}">
                <a16:creationId xmlns:a16="http://schemas.microsoft.com/office/drawing/2014/main" id="{61E277ED-E812-4E38-8A15-66E2F5425517}"/>
              </a:ext>
            </a:extLst>
          </p:cNvPr>
          <p:cNvCxnSpPr>
            <a:cxnSpLocks/>
          </p:cNvCxnSpPr>
          <p:nvPr/>
        </p:nvCxnSpPr>
        <p:spPr>
          <a:xfrm>
            <a:off x="871534" y="21589718"/>
            <a:ext cx="13741703" cy="0"/>
          </a:xfrm>
          <a:prstGeom prst="line">
            <a:avLst/>
          </a:prstGeom>
          <a:ln w="127000">
            <a:solidFill>
              <a:srgbClr val="666699">
                <a:alpha val="50000"/>
              </a:srgbClr>
            </a:solidFill>
            <a:prstDash val="sysDot"/>
          </a:ln>
        </p:spPr>
        <p:style>
          <a:lnRef idx="1">
            <a:schemeClr val="accent1"/>
          </a:lnRef>
          <a:fillRef idx="0">
            <a:schemeClr val="accent1"/>
          </a:fillRef>
          <a:effectRef idx="0">
            <a:schemeClr val="accent1"/>
          </a:effectRef>
          <a:fontRef idx="minor">
            <a:schemeClr val="tx1"/>
          </a:fontRef>
        </p:style>
      </p:cxnSp>
      <p:cxnSp>
        <p:nvCxnSpPr>
          <p:cNvPr id="71" name="Straight Connector 70">
            <a:extLst>
              <a:ext uri="{FF2B5EF4-FFF2-40B4-BE49-F238E27FC236}">
                <a16:creationId xmlns:a16="http://schemas.microsoft.com/office/drawing/2014/main" id="{CBC02A40-F963-43B0-9205-71ECF57C58A7}"/>
              </a:ext>
            </a:extLst>
          </p:cNvPr>
          <p:cNvCxnSpPr>
            <a:cxnSpLocks/>
          </p:cNvCxnSpPr>
          <p:nvPr/>
        </p:nvCxnSpPr>
        <p:spPr>
          <a:xfrm>
            <a:off x="1390848" y="30007719"/>
            <a:ext cx="13364463" cy="0"/>
          </a:xfrm>
          <a:prstGeom prst="line">
            <a:avLst/>
          </a:prstGeom>
          <a:ln w="127000">
            <a:solidFill>
              <a:srgbClr val="666699">
                <a:alpha val="50000"/>
              </a:srgbClr>
            </a:solidFill>
            <a:prstDash val="sysDot"/>
          </a:ln>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FCCC6957-5902-42EA-9454-05A2A0B60162}"/>
              </a:ext>
            </a:extLst>
          </p:cNvPr>
          <p:cNvCxnSpPr>
            <a:cxnSpLocks/>
          </p:cNvCxnSpPr>
          <p:nvPr/>
        </p:nvCxnSpPr>
        <p:spPr>
          <a:xfrm>
            <a:off x="15605522" y="18384711"/>
            <a:ext cx="13741703" cy="0"/>
          </a:xfrm>
          <a:prstGeom prst="line">
            <a:avLst/>
          </a:prstGeom>
          <a:ln w="127000">
            <a:solidFill>
              <a:srgbClr val="666699">
                <a:alpha val="50000"/>
              </a:srgbClr>
            </a:solidFill>
            <a:prstDash val="sysDot"/>
          </a:ln>
        </p:spPr>
        <p:style>
          <a:lnRef idx="1">
            <a:schemeClr val="accent1"/>
          </a:lnRef>
          <a:fillRef idx="0">
            <a:schemeClr val="accent1"/>
          </a:fillRef>
          <a:effectRef idx="0">
            <a:schemeClr val="accent1"/>
          </a:effectRef>
          <a:fontRef idx="minor">
            <a:schemeClr val="tx1"/>
          </a:fontRef>
        </p:style>
      </p:cxnSp>
      <p:cxnSp>
        <p:nvCxnSpPr>
          <p:cNvPr id="73" name="Straight Connector 72">
            <a:extLst>
              <a:ext uri="{FF2B5EF4-FFF2-40B4-BE49-F238E27FC236}">
                <a16:creationId xmlns:a16="http://schemas.microsoft.com/office/drawing/2014/main" id="{F17C5CC3-77EF-47A7-B50F-D322C8884EF1}"/>
              </a:ext>
            </a:extLst>
          </p:cNvPr>
          <p:cNvCxnSpPr>
            <a:cxnSpLocks/>
          </p:cNvCxnSpPr>
          <p:nvPr/>
        </p:nvCxnSpPr>
        <p:spPr>
          <a:xfrm>
            <a:off x="15128408" y="30007719"/>
            <a:ext cx="13741703" cy="0"/>
          </a:xfrm>
          <a:prstGeom prst="line">
            <a:avLst/>
          </a:prstGeom>
          <a:ln w="127000">
            <a:solidFill>
              <a:srgbClr val="666699">
                <a:alpha val="50000"/>
              </a:srgbClr>
            </a:solidFill>
            <a:prstDash val="sysDot"/>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9BC51401-3483-43DD-AA8C-8F536E6EAA5C}"/>
              </a:ext>
            </a:extLst>
          </p:cNvPr>
          <p:cNvCxnSpPr>
            <a:cxnSpLocks/>
          </p:cNvCxnSpPr>
          <p:nvPr/>
        </p:nvCxnSpPr>
        <p:spPr>
          <a:xfrm>
            <a:off x="15540390" y="35680178"/>
            <a:ext cx="13741703" cy="0"/>
          </a:xfrm>
          <a:prstGeom prst="line">
            <a:avLst/>
          </a:prstGeom>
          <a:ln w="127000">
            <a:solidFill>
              <a:srgbClr val="666699">
                <a:alpha val="50000"/>
              </a:srgbClr>
            </a:solidFill>
            <a:prstDash val="sysDot"/>
          </a:ln>
        </p:spPr>
        <p:style>
          <a:lnRef idx="1">
            <a:schemeClr val="accent1"/>
          </a:lnRef>
          <a:fillRef idx="0">
            <a:schemeClr val="accent1"/>
          </a:fillRef>
          <a:effectRef idx="0">
            <a:schemeClr val="accent1"/>
          </a:effectRef>
          <a:fontRef idx="minor">
            <a:schemeClr val="tx1"/>
          </a:fontRef>
        </p:style>
      </p:cxnSp>
      <p:sp>
        <p:nvSpPr>
          <p:cNvPr id="48" name="Subtitle 2"/>
          <p:cNvSpPr>
            <a:spLocks noGrp="1"/>
          </p:cNvSpPr>
          <p:nvPr>
            <p:ph type="subTitle" idx="1"/>
          </p:nvPr>
        </p:nvSpPr>
        <p:spPr>
          <a:xfrm>
            <a:off x="1035570" y="22742306"/>
            <a:ext cx="13837084" cy="6972429"/>
          </a:xfrm>
          <a:noFill/>
          <a:ln>
            <a:noFill/>
          </a:ln>
        </p:spPr>
        <p:style>
          <a:lnRef idx="2">
            <a:schemeClr val="accent5"/>
          </a:lnRef>
          <a:fillRef idx="1">
            <a:schemeClr val="lt1"/>
          </a:fillRef>
          <a:effectRef idx="0">
            <a:schemeClr val="accent5"/>
          </a:effectRef>
          <a:fontRef idx="minor">
            <a:schemeClr val="dk1"/>
          </a:fontRef>
        </p:style>
        <p:txBody>
          <a:bodyPr>
            <a:noAutofit/>
          </a:bodyPr>
          <a:lstStyle/>
          <a:p>
            <a:pPr marL="571500" indent="-571500" algn="l">
              <a:buFont typeface="Arial" panose="020B0604020202020204" pitchFamily="34" charset="0"/>
              <a:buChar char="•"/>
            </a:pPr>
            <a:r>
              <a:rPr lang="en-GB" sz="3600" dirty="0">
                <a:solidFill>
                  <a:schemeClr val="tx1"/>
                </a:solidFill>
                <a:latin typeface="Arial" panose="020B0604020202020204" pitchFamily="34" charset="0"/>
                <a:cs typeface="Arial" panose="020B0604020202020204" pitchFamily="34" charset="0"/>
              </a:rPr>
              <a:t>Developed research skills in systematic reviews –access to modules </a:t>
            </a:r>
          </a:p>
          <a:p>
            <a:pPr marL="571500" indent="-571500" algn="l">
              <a:buFont typeface="Arial" panose="020B0604020202020204" pitchFamily="34" charset="0"/>
              <a:buChar char="•"/>
            </a:pPr>
            <a:r>
              <a:rPr lang="en-GB" sz="3600" dirty="0">
                <a:solidFill>
                  <a:schemeClr val="tx1"/>
                </a:solidFill>
                <a:latin typeface="Arial" panose="020B0604020202020204" pitchFamily="34" charset="0"/>
                <a:cs typeface="Arial" panose="020B0604020202020204" pitchFamily="34" charset="0"/>
              </a:rPr>
              <a:t>Engaged in a Rapid Conversion Evidence Summaries (</a:t>
            </a:r>
            <a:r>
              <a:rPr lang="en-GB" sz="3600" dirty="0" err="1">
                <a:solidFill>
                  <a:schemeClr val="tx1"/>
                </a:solidFill>
                <a:latin typeface="Arial" panose="020B0604020202020204" pitchFamily="34" charset="0"/>
                <a:cs typeface="Arial" panose="020B0604020202020204" pitchFamily="34" charset="0"/>
              </a:rPr>
              <a:t>RaCES</a:t>
            </a:r>
            <a:r>
              <a:rPr lang="en-GB" sz="3600" dirty="0">
                <a:solidFill>
                  <a:schemeClr val="tx1"/>
                </a:solidFill>
                <a:latin typeface="Arial" panose="020B0604020202020204" pitchFamily="34" charset="0"/>
                <a:cs typeface="Arial" panose="020B0604020202020204" pitchFamily="34" charset="0"/>
              </a:rPr>
              <a:t>) project. First paper out of a three-part series awaiting publication </a:t>
            </a:r>
          </a:p>
          <a:p>
            <a:pPr marL="571500" indent="-571500" algn="l">
              <a:buFont typeface="Arial" panose="020B0604020202020204" pitchFamily="34" charset="0"/>
              <a:buChar char="•"/>
            </a:pPr>
            <a:r>
              <a:rPr lang="en-GB" sz="3600" dirty="0">
                <a:solidFill>
                  <a:schemeClr val="tx1"/>
                </a:solidFill>
                <a:latin typeface="Arial" panose="020B0604020202020204" pitchFamily="34" charset="0"/>
                <a:cs typeface="Arial" panose="020B0604020202020204" pitchFamily="34" charset="0"/>
              </a:rPr>
              <a:t>Participated in the </a:t>
            </a:r>
            <a:r>
              <a:rPr lang="en-GB" sz="3600" dirty="0" err="1">
                <a:solidFill>
                  <a:schemeClr val="tx1"/>
                </a:solidFill>
                <a:latin typeface="Arial" panose="020B0604020202020204" pitchFamily="34" charset="0"/>
                <a:cs typeface="Arial" panose="020B0604020202020204" pitchFamily="34" charset="0"/>
              </a:rPr>
              <a:t>RaCES</a:t>
            </a:r>
            <a:r>
              <a:rPr lang="en-GB" sz="3600" dirty="0">
                <a:solidFill>
                  <a:schemeClr val="tx1"/>
                </a:solidFill>
                <a:latin typeface="Arial" panose="020B0604020202020204" pitchFamily="34" charset="0"/>
                <a:cs typeface="Arial" panose="020B0604020202020204" pitchFamily="34" charset="0"/>
              </a:rPr>
              <a:t> workshop  </a:t>
            </a:r>
          </a:p>
          <a:p>
            <a:pPr marL="571500" indent="-571500" algn="l">
              <a:buFont typeface="Arial" panose="020B0604020202020204" pitchFamily="34" charset="0"/>
              <a:buChar char="•"/>
            </a:pPr>
            <a:r>
              <a:rPr lang="en-GB" sz="3600" dirty="0">
                <a:solidFill>
                  <a:schemeClr val="tx1"/>
                </a:solidFill>
                <a:latin typeface="Arial" panose="020B0604020202020204" pitchFamily="34" charset="0"/>
                <a:cs typeface="Arial" panose="020B0604020202020204" pitchFamily="34" charset="0"/>
              </a:rPr>
              <a:t>Completed three online patient and public involvement (PPI) meetings which has further shaped the research plans</a:t>
            </a:r>
          </a:p>
          <a:p>
            <a:pPr marL="571500" indent="-571500" algn="l">
              <a:buFont typeface="Arial" panose="020B0604020202020204" pitchFamily="34" charset="0"/>
              <a:buChar char="•"/>
            </a:pPr>
            <a:r>
              <a:rPr lang="en-GB" sz="3600" dirty="0">
                <a:solidFill>
                  <a:schemeClr val="tx1"/>
                </a:solidFill>
                <a:latin typeface="Arial" panose="020B0604020202020204" pitchFamily="34" charset="0"/>
                <a:cs typeface="Arial" panose="020B0604020202020204" pitchFamily="34" charset="0"/>
              </a:rPr>
              <a:t>Completed a health inequalities assessment tool (HIAT)</a:t>
            </a:r>
          </a:p>
          <a:p>
            <a:pPr marL="571500" indent="-571500" algn="l">
              <a:buFont typeface="Arial" panose="020B0604020202020204" pitchFamily="34" charset="0"/>
              <a:buChar char="•"/>
            </a:pPr>
            <a:r>
              <a:rPr lang="en-GB" sz="3600" dirty="0">
                <a:solidFill>
                  <a:schemeClr val="tx1"/>
                </a:solidFill>
                <a:latin typeface="Arial" panose="020B0604020202020204" pitchFamily="34" charset="0"/>
                <a:cs typeface="Arial" panose="020B0604020202020204" pitchFamily="34" charset="0"/>
              </a:rPr>
              <a:t>Presented at the ARC Northwest PPI forum &amp; received interest in the PPI role for my study</a:t>
            </a:r>
          </a:p>
          <a:p>
            <a:endParaRPr lang="en-GB" sz="3600" b="1" dirty="0">
              <a:solidFill>
                <a:schemeClr val="tx1"/>
              </a:solidFill>
              <a:cs typeface="Arial" panose="020B0604020202020204" pitchFamily="34" charset="0"/>
            </a:endParaRPr>
          </a:p>
        </p:txBody>
      </p:sp>
      <p:sp>
        <p:nvSpPr>
          <p:cNvPr id="49" name="Subtitle 2"/>
          <p:cNvSpPr txBox="1">
            <a:spLocks/>
          </p:cNvSpPr>
          <p:nvPr/>
        </p:nvSpPr>
        <p:spPr>
          <a:xfrm>
            <a:off x="522026" y="14842976"/>
            <a:ext cx="13837084" cy="6984396"/>
          </a:xfrm>
          <a:prstGeom prst="rect">
            <a:avLst/>
          </a:prstGeom>
          <a:noFill/>
          <a:ln w="25400" cap="flat" cmpd="sng" algn="ctr">
            <a:noFill/>
            <a:prstDash val="solid"/>
          </a:ln>
        </p:spPr>
        <p:style>
          <a:lnRef idx="2">
            <a:schemeClr val="accent5"/>
          </a:lnRef>
          <a:fillRef idx="1">
            <a:schemeClr val="lt1"/>
          </a:fillRef>
          <a:effectRef idx="0">
            <a:schemeClr val="accent5"/>
          </a:effectRef>
          <a:fontRef idx="minor">
            <a:schemeClr val="dk1"/>
          </a:fontRef>
        </p:style>
        <p:txBody>
          <a:bodyPr vert="horz" lIns="417588" tIns="208794" rIns="417588" bIns="208794" rtlCol="0">
            <a:noAutofit/>
          </a:bodyPr>
          <a:lstStyle>
            <a:lvl1pPr marL="0" indent="0" algn="ctr" defTabSz="4175882" rtl="0" eaLnBrk="1" latinLnBrk="0" hangingPunct="1">
              <a:spcBef>
                <a:spcPct val="20000"/>
              </a:spcBef>
              <a:buFont typeface="Arial" panose="020B0604020202020204" pitchFamily="34" charset="0"/>
              <a:buNone/>
              <a:defRPr sz="14600" kern="1200">
                <a:solidFill>
                  <a:schemeClr val="tx1">
                    <a:tint val="75000"/>
                  </a:schemeClr>
                </a:solidFill>
                <a:latin typeface="+mn-lt"/>
                <a:ea typeface="+mn-ea"/>
                <a:cs typeface="+mn-cs"/>
              </a:defRPr>
            </a:lvl1pPr>
            <a:lvl2pPr marL="2087941" indent="0" algn="ctr" defTabSz="4175882" rtl="0" eaLnBrk="1" latinLnBrk="0" hangingPunct="1">
              <a:spcBef>
                <a:spcPct val="20000"/>
              </a:spcBef>
              <a:buFont typeface="Arial" panose="020B0604020202020204" pitchFamily="34" charset="0"/>
              <a:buNone/>
              <a:defRPr sz="12800" kern="1200">
                <a:solidFill>
                  <a:schemeClr val="tx1">
                    <a:tint val="75000"/>
                  </a:schemeClr>
                </a:solidFill>
                <a:latin typeface="+mn-lt"/>
                <a:ea typeface="+mn-ea"/>
                <a:cs typeface="+mn-cs"/>
              </a:defRPr>
            </a:lvl2pPr>
            <a:lvl3pPr marL="4175882" indent="0" algn="ctr" defTabSz="4175882" rtl="0" eaLnBrk="1" latinLnBrk="0" hangingPunct="1">
              <a:spcBef>
                <a:spcPct val="20000"/>
              </a:spcBef>
              <a:buFont typeface="Arial" panose="020B0604020202020204" pitchFamily="34" charset="0"/>
              <a:buNone/>
              <a:defRPr sz="11000" kern="1200">
                <a:solidFill>
                  <a:schemeClr val="tx1">
                    <a:tint val="75000"/>
                  </a:schemeClr>
                </a:solidFill>
                <a:latin typeface="+mn-lt"/>
                <a:ea typeface="+mn-ea"/>
                <a:cs typeface="+mn-cs"/>
              </a:defRPr>
            </a:lvl3pPr>
            <a:lvl4pPr marL="6263823" indent="0" algn="ctr" defTabSz="4175882" rtl="0" eaLnBrk="1" latinLnBrk="0" hangingPunct="1">
              <a:spcBef>
                <a:spcPct val="20000"/>
              </a:spcBef>
              <a:buFont typeface="Arial" panose="020B0604020202020204" pitchFamily="34" charset="0"/>
              <a:buNone/>
              <a:defRPr sz="9100" kern="1200">
                <a:solidFill>
                  <a:schemeClr val="tx1">
                    <a:tint val="75000"/>
                  </a:schemeClr>
                </a:solidFill>
                <a:latin typeface="+mn-lt"/>
                <a:ea typeface="+mn-ea"/>
                <a:cs typeface="+mn-cs"/>
              </a:defRPr>
            </a:lvl4pPr>
            <a:lvl5pPr marL="8351764" indent="0" algn="ctr" defTabSz="4175882" rtl="0" eaLnBrk="1" latinLnBrk="0" hangingPunct="1">
              <a:spcBef>
                <a:spcPct val="20000"/>
              </a:spcBef>
              <a:buFont typeface="Arial" panose="020B0604020202020204" pitchFamily="34" charset="0"/>
              <a:buNone/>
              <a:defRPr sz="9100" kern="1200">
                <a:solidFill>
                  <a:schemeClr val="tx1">
                    <a:tint val="75000"/>
                  </a:schemeClr>
                </a:solidFill>
                <a:latin typeface="+mn-lt"/>
                <a:ea typeface="+mn-ea"/>
                <a:cs typeface="+mn-cs"/>
              </a:defRPr>
            </a:lvl5pPr>
            <a:lvl6pPr marL="10439705" indent="0" algn="ctr" defTabSz="4175882" rtl="0" eaLnBrk="1" latinLnBrk="0" hangingPunct="1">
              <a:spcBef>
                <a:spcPct val="20000"/>
              </a:spcBef>
              <a:buFont typeface="Arial" panose="020B0604020202020204" pitchFamily="34" charset="0"/>
              <a:buNone/>
              <a:defRPr sz="9100" kern="1200">
                <a:solidFill>
                  <a:schemeClr val="tx1">
                    <a:tint val="75000"/>
                  </a:schemeClr>
                </a:solidFill>
                <a:latin typeface="+mn-lt"/>
                <a:ea typeface="+mn-ea"/>
                <a:cs typeface="+mn-cs"/>
              </a:defRPr>
            </a:lvl6pPr>
            <a:lvl7pPr marL="12527646" indent="0" algn="ctr" defTabSz="4175882" rtl="0" eaLnBrk="1" latinLnBrk="0" hangingPunct="1">
              <a:spcBef>
                <a:spcPct val="20000"/>
              </a:spcBef>
              <a:buFont typeface="Arial" panose="020B0604020202020204" pitchFamily="34" charset="0"/>
              <a:buNone/>
              <a:defRPr sz="9100" kern="1200">
                <a:solidFill>
                  <a:schemeClr val="tx1">
                    <a:tint val="75000"/>
                  </a:schemeClr>
                </a:solidFill>
                <a:latin typeface="+mn-lt"/>
                <a:ea typeface="+mn-ea"/>
                <a:cs typeface="+mn-cs"/>
              </a:defRPr>
            </a:lvl7pPr>
            <a:lvl8pPr marL="14615587" indent="0" algn="ctr" defTabSz="4175882" rtl="0" eaLnBrk="1" latinLnBrk="0" hangingPunct="1">
              <a:spcBef>
                <a:spcPct val="20000"/>
              </a:spcBef>
              <a:buFont typeface="Arial" panose="020B0604020202020204" pitchFamily="34" charset="0"/>
              <a:buNone/>
              <a:defRPr sz="9100" kern="1200">
                <a:solidFill>
                  <a:schemeClr val="tx1">
                    <a:tint val="75000"/>
                  </a:schemeClr>
                </a:solidFill>
                <a:latin typeface="+mn-lt"/>
                <a:ea typeface="+mn-ea"/>
                <a:cs typeface="+mn-cs"/>
              </a:defRPr>
            </a:lvl8pPr>
            <a:lvl9pPr marL="16703528" indent="0" algn="ctr" defTabSz="4175882" rtl="0" eaLnBrk="1" latinLnBrk="0" hangingPunct="1">
              <a:spcBef>
                <a:spcPct val="20000"/>
              </a:spcBef>
              <a:buFont typeface="Arial" panose="020B0604020202020204" pitchFamily="34" charset="0"/>
              <a:buNone/>
              <a:defRPr sz="9100" kern="1200">
                <a:solidFill>
                  <a:schemeClr val="tx1">
                    <a:tint val="75000"/>
                  </a:schemeClr>
                </a:solidFill>
                <a:latin typeface="+mn-lt"/>
                <a:ea typeface="+mn-ea"/>
                <a:cs typeface="+mn-cs"/>
              </a:defRPr>
            </a:lvl9pPr>
          </a:lstStyle>
          <a:p>
            <a:pPr algn="l"/>
            <a:r>
              <a:rPr lang="en-GB" sz="3600" dirty="0">
                <a:solidFill>
                  <a:schemeClr val="tx1"/>
                </a:solidFill>
                <a:latin typeface="Arial" panose="020B0604020202020204" pitchFamily="34" charset="0"/>
                <a:cs typeface="Arial" panose="020B0604020202020204" pitchFamily="34" charset="0"/>
              </a:rPr>
              <a:t>GDM affects up to 5% of all UK pregnancies (1 in every 20) and the incidence is increasing nationally and globally.  GDM has important health implications for both mother and baby. In the short term it can increase the risk of macrosomia, large for gestational age babies, shoulder dystocia, unplanned caesarean section, preterm delivery and neonatal hypoglycaemia. In the long term it can increase the risk of future metabolic disease for both the mother and offspring</a:t>
            </a:r>
            <a:r>
              <a:rPr lang="en-GB" sz="2800" dirty="0">
                <a:solidFill>
                  <a:schemeClr val="tx1"/>
                </a:solidFill>
                <a:latin typeface="Arial" panose="020B0604020202020204" pitchFamily="34" charset="0"/>
                <a:cs typeface="Arial" panose="020B0604020202020204" pitchFamily="34" charset="0"/>
              </a:rPr>
              <a:t> </a:t>
            </a:r>
            <a:r>
              <a:rPr lang="en-GB" sz="3600" baseline="30000" dirty="0">
                <a:solidFill>
                  <a:schemeClr val="tx1"/>
                </a:solidFill>
                <a:latin typeface="Arial" panose="020B0604020202020204" pitchFamily="34" charset="0"/>
                <a:cs typeface="Arial" panose="020B0604020202020204" pitchFamily="34" charset="0"/>
              </a:rPr>
              <a:t>(1,2)</a:t>
            </a:r>
          </a:p>
          <a:p>
            <a:pPr algn="l"/>
            <a:r>
              <a:rPr lang="en-GB" sz="3600" dirty="0">
                <a:solidFill>
                  <a:schemeClr val="tx1"/>
                </a:solidFill>
                <a:latin typeface="Arial" panose="020B0604020202020204" pitchFamily="34" charset="0"/>
                <a:cs typeface="Arial" panose="020B0604020202020204" pitchFamily="34" charset="0"/>
              </a:rPr>
              <a:t>The internship provides an opportunity to: </a:t>
            </a:r>
          </a:p>
          <a:p>
            <a:pPr marL="742950" indent="-742950" algn="l">
              <a:buAutoNum type="arabicParenBoth"/>
            </a:pPr>
            <a:r>
              <a:rPr lang="en-GB" sz="3600" dirty="0">
                <a:solidFill>
                  <a:schemeClr val="tx1"/>
                </a:solidFill>
                <a:latin typeface="Arial" panose="020B0604020202020204" pitchFamily="34" charset="0"/>
                <a:cs typeface="Arial" panose="020B0604020202020204" pitchFamily="34" charset="0"/>
              </a:rPr>
              <a:t>Review the existing literature in GDM prevention  </a:t>
            </a:r>
          </a:p>
          <a:p>
            <a:pPr algn="l"/>
            <a:r>
              <a:rPr lang="en-GB" sz="3600" dirty="0">
                <a:solidFill>
                  <a:schemeClr val="tx1"/>
                </a:solidFill>
                <a:latin typeface="Arial" panose="020B0604020202020204" pitchFamily="34" charset="0"/>
                <a:cs typeface="Arial" panose="020B0604020202020204" pitchFamily="34" charset="0"/>
              </a:rPr>
              <a:t>(2) To engage with women with lived experiences of GDM</a:t>
            </a:r>
          </a:p>
          <a:p>
            <a:pPr>
              <a:lnSpc>
                <a:spcPct val="107000"/>
              </a:lnSpc>
              <a:spcAft>
                <a:spcPts val="800"/>
              </a:spcAft>
            </a:pPr>
            <a:r>
              <a:rPr lang="en-GB" sz="36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p>
        </p:txBody>
      </p:sp>
      <p:sp>
        <p:nvSpPr>
          <p:cNvPr id="50" name="Subtitle 2"/>
          <p:cNvSpPr txBox="1">
            <a:spLocks/>
          </p:cNvSpPr>
          <p:nvPr/>
        </p:nvSpPr>
        <p:spPr>
          <a:xfrm>
            <a:off x="380260" y="10274270"/>
            <a:ext cx="13958139" cy="3356090"/>
          </a:xfrm>
          <a:prstGeom prst="rect">
            <a:avLst/>
          </a:prstGeom>
          <a:noFill/>
          <a:ln w="25400" cap="flat" cmpd="sng" algn="ctr">
            <a:noFill/>
            <a:prstDash val="solid"/>
          </a:ln>
        </p:spPr>
        <p:style>
          <a:lnRef idx="2">
            <a:schemeClr val="accent5"/>
          </a:lnRef>
          <a:fillRef idx="1">
            <a:schemeClr val="lt1"/>
          </a:fillRef>
          <a:effectRef idx="0">
            <a:schemeClr val="accent5"/>
          </a:effectRef>
          <a:fontRef idx="minor">
            <a:schemeClr val="dk1"/>
          </a:fontRef>
        </p:style>
        <p:txBody>
          <a:bodyPr vert="horz" lIns="417588" tIns="208794" rIns="417588" bIns="208794" rtlCol="0">
            <a:noAutofit/>
          </a:bodyPr>
          <a:lstStyle>
            <a:lvl1pPr marL="0" indent="0" algn="ctr" defTabSz="4175882" rtl="0" eaLnBrk="1" latinLnBrk="0" hangingPunct="1">
              <a:spcBef>
                <a:spcPct val="20000"/>
              </a:spcBef>
              <a:buFont typeface="Arial" panose="020B0604020202020204" pitchFamily="34" charset="0"/>
              <a:buNone/>
              <a:defRPr sz="14600" kern="1200">
                <a:solidFill>
                  <a:schemeClr val="tx1">
                    <a:tint val="75000"/>
                  </a:schemeClr>
                </a:solidFill>
                <a:latin typeface="+mn-lt"/>
                <a:ea typeface="+mn-ea"/>
                <a:cs typeface="+mn-cs"/>
              </a:defRPr>
            </a:lvl1pPr>
            <a:lvl2pPr marL="2087941" indent="0" algn="ctr" defTabSz="4175882" rtl="0" eaLnBrk="1" latinLnBrk="0" hangingPunct="1">
              <a:spcBef>
                <a:spcPct val="20000"/>
              </a:spcBef>
              <a:buFont typeface="Arial" panose="020B0604020202020204" pitchFamily="34" charset="0"/>
              <a:buNone/>
              <a:defRPr sz="12800" kern="1200">
                <a:solidFill>
                  <a:schemeClr val="tx1">
                    <a:tint val="75000"/>
                  </a:schemeClr>
                </a:solidFill>
                <a:latin typeface="+mn-lt"/>
                <a:ea typeface="+mn-ea"/>
                <a:cs typeface="+mn-cs"/>
              </a:defRPr>
            </a:lvl2pPr>
            <a:lvl3pPr marL="4175882" indent="0" algn="ctr" defTabSz="4175882" rtl="0" eaLnBrk="1" latinLnBrk="0" hangingPunct="1">
              <a:spcBef>
                <a:spcPct val="20000"/>
              </a:spcBef>
              <a:buFont typeface="Arial" panose="020B0604020202020204" pitchFamily="34" charset="0"/>
              <a:buNone/>
              <a:defRPr sz="11000" kern="1200">
                <a:solidFill>
                  <a:schemeClr val="tx1">
                    <a:tint val="75000"/>
                  </a:schemeClr>
                </a:solidFill>
                <a:latin typeface="+mn-lt"/>
                <a:ea typeface="+mn-ea"/>
                <a:cs typeface="+mn-cs"/>
              </a:defRPr>
            </a:lvl3pPr>
            <a:lvl4pPr marL="6263823" indent="0" algn="ctr" defTabSz="4175882" rtl="0" eaLnBrk="1" latinLnBrk="0" hangingPunct="1">
              <a:spcBef>
                <a:spcPct val="20000"/>
              </a:spcBef>
              <a:buFont typeface="Arial" panose="020B0604020202020204" pitchFamily="34" charset="0"/>
              <a:buNone/>
              <a:defRPr sz="9100" kern="1200">
                <a:solidFill>
                  <a:schemeClr val="tx1">
                    <a:tint val="75000"/>
                  </a:schemeClr>
                </a:solidFill>
                <a:latin typeface="+mn-lt"/>
                <a:ea typeface="+mn-ea"/>
                <a:cs typeface="+mn-cs"/>
              </a:defRPr>
            </a:lvl4pPr>
            <a:lvl5pPr marL="8351764" indent="0" algn="ctr" defTabSz="4175882" rtl="0" eaLnBrk="1" latinLnBrk="0" hangingPunct="1">
              <a:spcBef>
                <a:spcPct val="20000"/>
              </a:spcBef>
              <a:buFont typeface="Arial" panose="020B0604020202020204" pitchFamily="34" charset="0"/>
              <a:buNone/>
              <a:defRPr sz="9100" kern="1200">
                <a:solidFill>
                  <a:schemeClr val="tx1">
                    <a:tint val="75000"/>
                  </a:schemeClr>
                </a:solidFill>
                <a:latin typeface="+mn-lt"/>
                <a:ea typeface="+mn-ea"/>
                <a:cs typeface="+mn-cs"/>
              </a:defRPr>
            </a:lvl5pPr>
            <a:lvl6pPr marL="10439705" indent="0" algn="ctr" defTabSz="4175882" rtl="0" eaLnBrk="1" latinLnBrk="0" hangingPunct="1">
              <a:spcBef>
                <a:spcPct val="20000"/>
              </a:spcBef>
              <a:buFont typeface="Arial" panose="020B0604020202020204" pitchFamily="34" charset="0"/>
              <a:buNone/>
              <a:defRPr sz="9100" kern="1200">
                <a:solidFill>
                  <a:schemeClr val="tx1">
                    <a:tint val="75000"/>
                  </a:schemeClr>
                </a:solidFill>
                <a:latin typeface="+mn-lt"/>
                <a:ea typeface="+mn-ea"/>
                <a:cs typeface="+mn-cs"/>
              </a:defRPr>
            </a:lvl6pPr>
            <a:lvl7pPr marL="12527646" indent="0" algn="ctr" defTabSz="4175882" rtl="0" eaLnBrk="1" latinLnBrk="0" hangingPunct="1">
              <a:spcBef>
                <a:spcPct val="20000"/>
              </a:spcBef>
              <a:buFont typeface="Arial" panose="020B0604020202020204" pitchFamily="34" charset="0"/>
              <a:buNone/>
              <a:defRPr sz="9100" kern="1200">
                <a:solidFill>
                  <a:schemeClr val="tx1">
                    <a:tint val="75000"/>
                  </a:schemeClr>
                </a:solidFill>
                <a:latin typeface="+mn-lt"/>
                <a:ea typeface="+mn-ea"/>
                <a:cs typeface="+mn-cs"/>
              </a:defRPr>
            </a:lvl7pPr>
            <a:lvl8pPr marL="14615587" indent="0" algn="ctr" defTabSz="4175882" rtl="0" eaLnBrk="1" latinLnBrk="0" hangingPunct="1">
              <a:spcBef>
                <a:spcPct val="20000"/>
              </a:spcBef>
              <a:buFont typeface="Arial" panose="020B0604020202020204" pitchFamily="34" charset="0"/>
              <a:buNone/>
              <a:defRPr sz="9100" kern="1200">
                <a:solidFill>
                  <a:schemeClr val="tx1">
                    <a:tint val="75000"/>
                  </a:schemeClr>
                </a:solidFill>
                <a:latin typeface="+mn-lt"/>
                <a:ea typeface="+mn-ea"/>
                <a:cs typeface="+mn-cs"/>
              </a:defRPr>
            </a:lvl8pPr>
            <a:lvl9pPr marL="16703528" indent="0" algn="ctr" defTabSz="4175882" rtl="0" eaLnBrk="1" latinLnBrk="0" hangingPunct="1">
              <a:spcBef>
                <a:spcPct val="20000"/>
              </a:spcBef>
              <a:buFont typeface="Arial" panose="020B0604020202020204" pitchFamily="34" charset="0"/>
              <a:buNone/>
              <a:defRPr sz="9100" kern="1200">
                <a:solidFill>
                  <a:schemeClr val="tx1">
                    <a:tint val="75000"/>
                  </a:schemeClr>
                </a:solidFill>
                <a:latin typeface="+mn-lt"/>
                <a:ea typeface="+mn-ea"/>
                <a:cs typeface="+mn-cs"/>
              </a:defRPr>
            </a:lvl9pPr>
          </a:lstStyle>
          <a:p>
            <a:pPr algn="l"/>
            <a:r>
              <a:rPr lang="en-GB" sz="3600" dirty="0">
                <a:solidFill>
                  <a:schemeClr val="tx1"/>
                </a:solidFill>
                <a:latin typeface="Arial" panose="020B0604020202020204" pitchFamily="34" charset="0"/>
                <a:cs typeface="Arial" panose="020B0604020202020204" pitchFamily="34" charset="0"/>
              </a:rPr>
              <a:t>This internship project is helping to inform a future NIHR doctoral clinical academic &amp; practitioner fellowship (DCAF) application. If successful, it is anticipated that the PhD will consist of co-developing (with various stakeholders) an intervention to reduce the incidence of gestational diabetes (GDM).  </a:t>
            </a:r>
          </a:p>
        </p:txBody>
      </p:sp>
      <p:sp>
        <p:nvSpPr>
          <p:cNvPr id="51" name="Subtitle 2"/>
          <p:cNvSpPr txBox="1">
            <a:spLocks/>
          </p:cNvSpPr>
          <p:nvPr/>
        </p:nvSpPr>
        <p:spPr>
          <a:xfrm>
            <a:off x="15356244" y="19468083"/>
            <a:ext cx="13837084" cy="10156603"/>
          </a:xfrm>
          <a:prstGeom prst="rect">
            <a:avLst/>
          </a:prstGeom>
          <a:noFill/>
          <a:ln w="25400" cap="flat" cmpd="sng" algn="ctr">
            <a:noFill/>
            <a:prstDash val="solid"/>
          </a:ln>
        </p:spPr>
        <p:style>
          <a:lnRef idx="2">
            <a:schemeClr val="accent5"/>
          </a:lnRef>
          <a:fillRef idx="1">
            <a:schemeClr val="lt1"/>
          </a:fillRef>
          <a:effectRef idx="0">
            <a:schemeClr val="accent5"/>
          </a:effectRef>
          <a:fontRef idx="minor">
            <a:schemeClr val="dk1"/>
          </a:fontRef>
        </p:style>
        <p:txBody>
          <a:bodyPr vert="horz" lIns="417588" tIns="208794" rIns="417588" bIns="208794" rtlCol="0">
            <a:noAutofit/>
          </a:bodyPr>
          <a:lstStyle>
            <a:lvl1pPr marL="0" indent="0" algn="ctr" defTabSz="4175882" rtl="0" eaLnBrk="1" latinLnBrk="0" hangingPunct="1">
              <a:spcBef>
                <a:spcPct val="20000"/>
              </a:spcBef>
              <a:buFont typeface="Arial" panose="020B0604020202020204" pitchFamily="34" charset="0"/>
              <a:buNone/>
              <a:defRPr sz="14600" kern="1200">
                <a:solidFill>
                  <a:schemeClr val="tx1">
                    <a:tint val="75000"/>
                  </a:schemeClr>
                </a:solidFill>
                <a:latin typeface="+mn-lt"/>
                <a:ea typeface="+mn-ea"/>
                <a:cs typeface="+mn-cs"/>
              </a:defRPr>
            </a:lvl1pPr>
            <a:lvl2pPr marL="2087941" indent="0" algn="ctr" defTabSz="4175882" rtl="0" eaLnBrk="1" latinLnBrk="0" hangingPunct="1">
              <a:spcBef>
                <a:spcPct val="20000"/>
              </a:spcBef>
              <a:buFont typeface="Arial" panose="020B0604020202020204" pitchFamily="34" charset="0"/>
              <a:buNone/>
              <a:defRPr sz="12800" kern="1200">
                <a:solidFill>
                  <a:schemeClr val="tx1">
                    <a:tint val="75000"/>
                  </a:schemeClr>
                </a:solidFill>
                <a:latin typeface="+mn-lt"/>
                <a:ea typeface="+mn-ea"/>
                <a:cs typeface="+mn-cs"/>
              </a:defRPr>
            </a:lvl2pPr>
            <a:lvl3pPr marL="4175882" indent="0" algn="ctr" defTabSz="4175882" rtl="0" eaLnBrk="1" latinLnBrk="0" hangingPunct="1">
              <a:spcBef>
                <a:spcPct val="20000"/>
              </a:spcBef>
              <a:buFont typeface="Arial" panose="020B0604020202020204" pitchFamily="34" charset="0"/>
              <a:buNone/>
              <a:defRPr sz="11000" kern="1200">
                <a:solidFill>
                  <a:schemeClr val="tx1">
                    <a:tint val="75000"/>
                  </a:schemeClr>
                </a:solidFill>
                <a:latin typeface="+mn-lt"/>
                <a:ea typeface="+mn-ea"/>
                <a:cs typeface="+mn-cs"/>
              </a:defRPr>
            </a:lvl3pPr>
            <a:lvl4pPr marL="6263823" indent="0" algn="ctr" defTabSz="4175882" rtl="0" eaLnBrk="1" latinLnBrk="0" hangingPunct="1">
              <a:spcBef>
                <a:spcPct val="20000"/>
              </a:spcBef>
              <a:buFont typeface="Arial" panose="020B0604020202020204" pitchFamily="34" charset="0"/>
              <a:buNone/>
              <a:defRPr sz="9100" kern="1200">
                <a:solidFill>
                  <a:schemeClr val="tx1">
                    <a:tint val="75000"/>
                  </a:schemeClr>
                </a:solidFill>
                <a:latin typeface="+mn-lt"/>
                <a:ea typeface="+mn-ea"/>
                <a:cs typeface="+mn-cs"/>
              </a:defRPr>
            </a:lvl4pPr>
            <a:lvl5pPr marL="8351764" indent="0" algn="ctr" defTabSz="4175882" rtl="0" eaLnBrk="1" latinLnBrk="0" hangingPunct="1">
              <a:spcBef>
                <a:spcPct val="20000"/>
              </a:spcBef>
              <a:buFont typeface="Arial" panose="020B0604020202020204" pitchFamily="34" charset="0"/>
              <a:buNone/>
              <a:defRPr sz="9100" kern="1200">
                <a:solidFill>
                  <a:schemeClr val="tx1">
                    <a:tint val="75000"/>
                  </a:schemeClr>
                </a:solidFill>
                <a:latin typeface="+mn-lt"/>
                <a:ea typeface="+mn-ea"/>
                <a:cs typeface="+mn-cs"/>
              </a:defRPr>
            </a:lvl5pPr>
            <a:lvl6pPr marL="10439705" indent="0" algn="ctr" defTabSz="4175882" rtl="0" eaLnBrk="1" latinLnBrk="0" hangingPunct="1">
              <a:spcBef>
                <a:spcPct val="20000"/>
              </a:spcBef>
              <a:buFont typeface="Arial" panose="020B0604020202020204" pitchFamily="34" charset="0"/>
              <a:buNone/>
              <a:defRPr sz="9100" kern="1200">
                <a:solidFill>
                  <a:schemeClr val="tx1">
                    <a:tint val="75000"/>
                  </a:schemeClr>
                </a:solidFill>
                <a:latin typeface="+mn-lt"/>
                <a:ea typeface="+mn-ea"/>
                <a:cs typeface="+mn-cs"/>
              </a:defRPr>
            </a:lvl6pPr>
            <a:lvl7pPr marL="12527646" indent="0" algn="ctr" defTabSz="4175882" rtl="0" eaLnBrk="1" latinLnBrk="0" hangingPunct="1">
              <a:spcBef>
                <a:spcPct val="20000"/>
              </a:spcBef>
              <a:buFont typeface="Arial" panose="020B0604020202020204" pitchFamily="34" charset="0"/>
              <a:buNone/>
              <a:defRPr sz="9100" kern="1200">
                <a:solidFill>
                  <a:schemeClr val="tx1">
                    <a:tint val="75000"/>
                  </a:schemeClr>
                </a:solidFill>
                <a:latin typeface="+mn-lt"/>
                <a:ea typeface="+mn-ea"/>
                <a:cs typeface="+mn-cs"/>
              </a:defRPr>
            </a:lvl7pPr>
            <a:lvl8pPr marL="14615587" indent="0" algn="ctr" defTabSz="4175882" rtl="0" eaLnBrk="1" latinLnBrk="0" hangingPunct="1">
              <a:spcBef>
                <a:spcPct val="20000"/>
              </a:spcBef>
              <a:buFont typeface="Arial" panose="020B0604020202020204" pitchFamily="34" charset="0"/>
              <a:buNone/>
              <a:defRPr sz="9100" kern="1200">
                <a:solidFill>
                  <a:schemeClr val="tx1">
                    <a:tint val="75000"/>
                  </a:schemeClr>
                </a:solidFill>
                <a:latin typeface="+mn-lt"/>
                <a:ea typeface="+mn-ea"/>
                <a:cs typeface="+mn-cs"/>
              </a:defRPr>
            </a:lvl8pPr>
            <a:lvl9pPr marL="16703528" indent="0" algn="ctr" defTabSz="4175882" rtl="0" eaLnBrk="1" latinLnBrk="0" hangingPunct="1">
              <a:spcBef>
                <a:spcPct val="20000"/>
              </a:spcBef>
              <a:buFont typeface="Arial" panose="020B0604020202020204" pitchFamily="34" charset="0"/>
              <a:buNone/>
              <a:defRPr sz="9100" kern="1200">
                <a:solidFill>
                  <a:schemeClr val="tx1">
                    <a:tint val="75000"/>
                  </a:schemeClr>
                </a:solidFill>
                <a:latin typeface="+mn-lt"/>
                <a:ea typeface="+mn-ea"/>
                <a:cs typeface="+mn-cs"/>
              </a:defRPr>
            </a:lvl9pPr>
          </a:lstStyle>
          <a:p>
            <a:pPr marL="571500" indent="-571500" algn="l">
              <a:buFont typeface="Wingdings" panose="05000000000000000000" pitchFamily="2" charset="2"/>
              <a:buChar char="ü"/>
            </a:pPr>
            <a:r>
              <a:rPr lang="en-GB" sz="3600" dirty="0">
                <a:solidFill>
                  <a:schemeClr val="tx1"/>
                </a:solidFill>
                <a:latin typeface="Arial" panose="020B0604020202020204" pitchFamily="34" charset="0"/>
                <a:cs typeface="Arial" panose="020B0604020202020204" pitchFamily="34" charset="0"/>
              </a:rPr>
              <a:t>Awaiting publication: ‘commentary on  Griffith RJ, </a:t>
            </a:r>
            <a:r>
              <a:rPr lang="en-GB" sz="3600" dirty="0" err="1">
                <a:solidFill>
                  <a:schemeClr val="tx1"/>
                </a:solidFill>
                <a:latin typeface="Arial" panose="020B0604020202020204" pitchFamily="34" charset="0"/>
                <a:cs typeface="Arial" panose="020B0604020202020204" pitchFamily="34" charset="0"/>
              </a:rPr>
              <a:t>Alsweiler</a:t>
            </a:r>
            <a:r>
              <a:rPr lang="en-GB" sz="3600" dirty="0">
                <a:solidFill>
                  <a:schemeClr val="tx1"/>
                </a:solidFill>
                <a:latin typeface="Arial" panose="020B0604020202020204" pitchFamily="34" charset="0"/>
                <a:cs typeface="Arial" panose="020B0604020202020204" pitchFamily="34" charset="0"/>
              </a:rPr>
              <a:t> J, Moore AE, Brown S, Middleton P, Shepherd E, Crowther CA. Interventions to prevent women from developing gestational diabetes mellitus: an overview of Cochrane Reviews. Cochrane Database </a:t>
            </a:r>
            <a:r>
              <a:rPr lang="en-GB" sz="3600" dirty="0" err="1">
                <a:solidFill>
                  <a:schemeClr val="tx1"/>
                </a:solidFill>
                <a:latin typeface="Arial" panose="020B0604020202020204" pitchFamily="34" charset="0"/>
                <a:cs typeface="Arial" panose="020B0604020202020204" pitchFamily="34" charset="0"/>
              </a:rPr>
              <a:t>Syst</a:t>
            </a:r>
            <a:r>
              <a:rPr lang="en-GB" sz="3600" dirty="0">
                <a:solidFill>
                  <a:schemeClr val="tx1"/>
                </a:solidFill>
                <a:latin typeface="Arial" panose="020B0604020202020204" pitchFamily="34" charset="0"/>
                <a:cs typeface="Arial" panose="020B0604020202020204" pitchFamily="34" charset="0"/>
              </a:rPr>
              <a:t> Rev. 2020 Jun 11;6(6):CD012394. </a:t>
            </a:r>
            <a:r>
              <a:rPr lang="en-GB" sz="3600" dirty="0" err="1">
                <a:solidFill>
                  <a:schemeClr val="tx1"/>
                </a:solidFill>
                <a:latin typeface="Arial" panose="020B0604020202020204" pitchFamily="34" charset="0"/>
                <a:cs typeface="Arial" panose="020B0604020202020204" pitchFamily="34" charset="0"/>
              </a:rPr>
              <a:t>doi</a:t>
            </a:r>
            <a:r>
              <a:rPr lang="en-GB" sz="3600" dirty="0">
                <a:solidFill>
                  <a:schemeClr val="tx1"/>
                </a:solidFill>
                <a:latin typeface="Arial" panose="020B0604020202020204" pitchFamily="34" charset="0"/>
                <a:cs typeface="Arial" panose="020B0604020202020204" pitchFamily="34" charset="0"/>
              </a:rPr>
              <a:t>: 10.1002/14651858.CD012394.pub3. PMID: 32526091; PMCID: PMC7388385’. </a:t>
            </a:r>
          </a:p>
          <a:p>
            <a:pPr marL="571500" indent="-571500" algn="l">
              <a:buFont typeface="Wingdings" panose="05000000000000000000" pitchFamily="2" charset="2"/>
              <a:buChar char="ü"/>
            </a:pPr>
            <a:r>
              <a:rPr lang="en-GB" sz="3600" dirty="0">
                <a:solidFill>
                  <a:schemeClr val="tx1"/>
                </a:solidFill>
                <a:latin typeface="Arial" panose="020B0604020202020204" pitchFamily="34" charset="0"/>
                <a:cs typeface="Arial" panose="020B0604020202020204" pitchFamily="34" charset="0"/>
              </a:rPr>
              <a:t>Networking opportunities: ARCFEST 2023</a:t>
            </a:r>
          </a:p>
          <a:p>
            <a:pPr marL="571500" indent="-571500" algn="l">
              <a:buFont typeface="Wingdings" panose="05000000000000000000" pitchFamily="2" charset="2"/>
              <a:buChar char="ü"/>
            </a:pPr>
            <a:r>
              <a:rPr lang="en-GB" sz="3600" dirty="0">
                <a:solidFill>
                  <a:schemeClr val="tx1"/>
                </a:solidFill>
                <a:latin typeface="Arial" panose="020B0604020202020204" pitchFamily="34" charset="0"/>
                <a:cs typeface="Arial" panose="020B0604020202020204" pitchFamily="34" charset="0"/>
              </a:rPr>
              <a:t>Invited to become a member of the Maternal Health Research group</a:t>
            </a:r>
          </a:p>
          <a:p>
            <a:pPr marL="571500" indent="-571500" algn="l">
              <a:buFont typeface="Wingdings" panose="05000000000000000000" pitchFamily="2" charset="2"/>
              <a:buChar char="ü"/>
            </a:pPr>
            <a:r>
              <a:rPr lang="en-GB" sz="3600" dirty="0">
                <a:solidFill>
                  <a:schemeClr val="tx1"/>
                </a:solidFill>
                <a:latin typeface="Arial" panose="020B0604020202020204" pitchFamily="34" charset="0"/>
                <a:cs typeface="Arial" panose="020B0604020202020204" pitchFamily="34" charset="0"/>
              </a:rPr>
              <a:t>Developed invaluable research skills – completed first GRIPP2 to demonstrate value of PPI work </a:t>
            </a:r>
          </a:p>
          <a:p>
            <a:pPr marL="571500" indent="-571500" algn="l">
              <a:buFont typeface="Wingdings" panose="05000000000000000000" pitchFamily="2" charset="2"/>
              <a:buChar char="ü"/>
            </a:pPr>
            <a:r>
              <a:rPr lang="en-GB" sz="3600" dirty="0">
                <a:solidFill>
                  <a:schemeClr val="tx1"/>
                </a:solidFill>
                <a:latin typeface="Arial" panose="020B0604020202020204" pitchFamily="34" charset="0"/>
                <a:cs typeface="Arial" panose="020B0604020202020204" pitchFamily="34" charset="0"/>
              </a:rPr>
              <a:t>PPI groups advised they would engage in an intervention in early pregnancy, but they do not think it should be on the same day as booking. They told me they would like to have earlier conversations with healthcare professionals about the risks of  excessive weight gain in pregnancy. </a:t>
            </a:r>
          </a:p>
        </p:txBody>
      </p:sp>
      <p:sp>
        <p:nvSpPr>
          <p:cNvPr id="52" name="Subtitle 2"/>
          <p:cNvSpPr txBox="1">
            <a:spLocks/>
          </p:cNvSpPr>
          <p:nvPr/>
        </p:nvSpPr>
        <p:spPr>
          <a:xfrm>
            <a:off x="15370707" y="31221168"/>
            <a:ext cx="13837084" cy="4425523"/>
          </a:xfrm>
          <a:prstGeom prst="rect">
            <a:avLst/>
          </a:prstGeom>
          <a:noFill/>
          <a:ln w="25400" cap="flat" cmpd="sng" algn="ctr">
            <a:noFill/>
            <a:prstDash val="solid"/>
          </a:ln>
        </p:spPr>
        <p:style>
          <a:lnRef idx="2">
            <a:schemeClr val="accent5"/>
          </a:lnRef>
          <a:fillRef idx="1">
            <a:schemeClr val="lt1"/>
          </a:fillRef>
          <a:effectRef idx="0">
            <a:schemeClr val="accent5"/>
          </a:effectRef>
          <a:fontRef idx="minor">
            <a:schemeClr val="dk1"/>
          </a:fontRef>
        </p:style>
        <p:txBody>
          <a:bodyPr vert="horz" lIns="417588" tIns="208794" rIns="417588" bIns="208794" rtlCol="0">
            <a:normAutofit fontScale="25000" lnSpcReduction="20000"/>
          </a:bodyPr>
          <a:lstStyle>
            <a:lvl1pPr marL="0" indent="0" algn="ctr" defTabSz="4175882" rtl="0" eaLnBrk="1" latinLnBrk="0" hangingPunct="1">
              <a:spcBef>
                <a:spcPct val="20000"/>
              </a:spcBef>
              <a:buFont typeface="Arial" panose="020B0604020202020204" pitchFamily="34" charset="0"/>
              <a:buNone/>
              <a:defRPr sz="14600" kern="1200">
                <a:solidFill>
                  <a:schemeClr val="tx1">
                    <a:tint val="75000"/>
                  </a:schemeClr>
                </a:solidFill>
                <a:latin typeface="+mn-lt"/>
                <a:ea typeface="+mn-ea"/>
                <a:cs typeface="+mn-cs"/>
              </a:defRPr>
            </a:lvl1pPr>
            <a:lvl2pPr marL="2087941" indent="0" algn="ctr" defTabSz="4175882" rtl="0" eaLnBrk="1" latinLnBrk="0" hangingPunct="1">
              <a:spcBef>
                <a:spcPct val="20000"/>
              </a:spcBef>
              <a:buFont typeface="Arial" panose="020B0604020202020204" pitchFamily="34" charset="0"/>
              <a:buNone/>
              <a:defRPr sz="12800" kern="1200">
                <a:solidFill>
                  <a:schemeClr val="tx1">
                    <a:tint val="75000"/>
                  </a:schemeClr>
                </a:solidFill>
                <a:latin typeface="+mn-lt"/>
                <a:ea typeface="+mn-ea"/>
                <a:cs typeface="+mn-cs"/>
              </a:defRPr>
            </a:lvl2pPr>
            <a:lvl3pPr marL="4175882" indent="0" algn="ctr" defTabSz="4175882" rtl="0" eaLnBrk="1" latinLnBrk="0" hangingPunct="1">
              <a:spcBef>
                <a:spcPct val="20000"/>
              </a:spcBef>
              <a:buFont typeface="Arial" panose="020B0604020202020204" pitchFamily="34" charset="0"/>
              <a:buNone/>
              <a:defRPr sz="11000" kern="1200">
                <a:solidFill>
                  <a:schemeClr val="tx1">
                    <a:tint val="75000"/>
                  </a:schemeClr>
                </a:solidFill>
                <a:latin typeface="+mn-lt"/>
                <a:ea typeface="+mn-ea"/>
                <a:cs typeface="+mn-cs"/>
              </a:defRPr>
            </a:lvl3pPr>
            <a:lvl4pPr marL="6263823" indent="0" algn="ctr" defTabSz="4175882" rtl="0" eaLnBrk="1" latinLnBrk="0" hangingPunct="1">
              <a:spcBef>
                <a:spcPct val="20000"/>
              </a:spcBef>
              <a:buFont typeface="Arial" panose="020B0604020202020204" pitchFamily="34" charset="0"/>
              <a:buNone/>
              <a:defRPr sz="9100" kern="1200">
                <a:solidFill>
                  <a:schemeClr val="tx1">
                    <a:tint val="75000"/>
                  </a:schemeClr>
                </a:solidFill>
                <a:latin typeface="+mn-lt"/>
                <a:ea typeface="+mn-ea"/>
                <a:cs typeface="+mn-cs"/>
              </a:defRPr>
            </a:lvl4pPr>
            <a:lvl5pPr marL="8351764" indent="0" algn="ctr" defTabSz="4175882" rtl="0" eaLnBrk="1" latinLnBrk="0" hangingPunct="1">
              <a:spcBef>
                <a:spcPct val="20000"/>
              </a:spcBef>
              <a:buFont typeface="Arial" panose="020B0604020202020204" pitchFamily="34" charset="0"/>
              <a:buNone/>
              <a:defRPr sz="9100" kern="1200">
                <a:solidFill>
                  <a:schemeClr val="tx1">
                    <a:tint val="75000"/>
                  </a:schemeClr>
                </a:solidFill>
                <a:latin typeface="+mn-lt"/>
                <a:ea typeface="+mn-ea"/>
                <a:cs typeface="+mn-cs"/>
              </a:defRPr>
            </a:lvl5pPr>
            <a:lvl6pPr marL="10439705" indent="0" algn="ctr" defTabSz="4175882" rtl="0" eaLnBrk="1" latinLnBrk="0" hangingPunct="1">
              <a:spcBef>
                <a:spcPct val="20000"/>
              </a:spcBef>
              <a:buFont typeface="Arial" panose="020B0604020202020204" pitchFamily="34" charset="0"/>
              <a:buNone/>
              <a:defRPr sz="9100" kern="1200">
                <a:solidFill>
                  <a:schemeClr val="tx1">
                    <a:tint val="75000"/>
                  </a:schemeClr>
                </a:solidFill>
                <a:latin typeface="+mn-lt"/>
                <a:ea typeface="+mn-ea"/>
                <a:cs typeface="+mn-cs"/>
              </a:defRPr>
            </a:lvl6pPr>
            <a:lvl7pPr marL="12527646" indent="0" algn="ctr" defTabSz="4175882" rtl="0" eaLnBrk="1" latinLnBrk="0" hangingPunct="1">
              <a:spcBef>
                <a:spcPct val="20000"/>
              </a:spcBef>
              <a:buFont typeface="Arial" panose="020B0604020202020204" pitchFamily="34" charset="0"/>
              <a:buNone/>
              <a:defRPr sz="9100" kern="1200">
                <a:solidFill>
                  <a:schemeClr val="tx1">
                    <a:tint val="75000"/>
                  </a:schemeClr>
                </a:solidFill>
                <a:latin typeface="+mn-lt"/>
                <a:ea typeface="+mn-ea"/>
                <a:cs typeface="+mn-cs"/>
              </a:defRPr>
            </a:lvl7pPr>
            <a:lvl8pPr marL="14615587" indent="0" algn="ctr" defTabSz="4175882" rtl="0" eaLnBrk="1" latinLnBrk="0" hangingPunct="1">
              <a:spcBef>
                <a:spcPct val="20000"/>
              </a:spcBef>
              <a:buFont typeface="Arial" panose="020B0604020202020204" pitchFamily="34" charset="0"/>
              <a:buNone/>
              <a:defRPr sz="9100" kern="1200">
                <a:solidFill>
                  <a:schemeClr val="tx1">
                    <a:tint val="75000"/>
                  </a:schemeClr>
                </a:solidFill>
                <a:latin typeface="+mn-lt"/>
                <a:ea typeface="+mn-ea"/>
                <a:cs typeface="+mn-cs"/>
              </a:defRPr>
            </a:lvl8pPr>
            <a:lvl9pPr marL="16703528" indent="0" algn="ctr" defTabSz="4175882" rtl="0" eaLnBrk="1" latinLnBrk="0" hangingPunct="1">
              <a:spcBef>
                <a:spcPct val="20000"/>
              </a:spcBef>
              <a:buFont typeface="Arial" panose="020B0604020202020204" pitchFamily="34" charset="0"/>
              <a:buNone/>
              <a:defRPr sz="9100" kern="1200">
                <a:solidFill>
                  <a:schemeClr val="tx1">
                    <a:tint val="75000"/>
                  </a:schemeClr>
                </a:solidFill>
                <a:latin typeface="+mn-lt"/>
                <a:ea typeface="+mn-ea"/>
                <a:cs typeface="+mn-cs"/>
              </a:defRPr>
            </a:lvl9pPr>
          </a:lstStyle>
          <a:p>
            <a:pPr algn="l"/>
            <a:r>
              <a:rPr lang="en-GB" sz="14400" dirty="0">
                <a:solidFill>
                  <a:schemeClr val="tx1"/>
                </a:solidFill>
                <a:latin typeface="Arial" panose="020B0604020202020204" pitchFamily="34" charset="0"/>
                <a:cs typeface="Arial" panose="020B0604020202020204" pitchFamily="34" charset="0"/>
              </a:rPr>
              <a:t>The internship has afforded me many opportunities to strengthen my application and enhance my skills, experience and confidence in research. </a:t>
            </a:r>
          </a:p>
          <a:p>
            <a:pPr algn="l"/>
            <a:endParaRPr lang="en-GB" sz="14400" dirty="0">
              <a:solidFill>
                <a:schemeClr val="tx1"/>
              </a:solidFill>
              <a:latin typeface="Arial" panose="020B0604020202020204" pitchFamily="34" charset="0"/>
              <a:cs typeface="Arial" panose="020B0604020202020204" pitchFamily="34" charset="0"/>
            </a:endParaRPr>
          </a:p>
          <a:p>
            <a:pPr algn="l"/>
            <a:r>
              <a:rPr lang="en-GB" sz="14400" dirty="0">
                <a:solidFill>
                  <a:schemeClr val="tx1"/>
                </a:solidFill>
                <a:latin typeface="Arial" panose="020B0604020202020204" pitchFamily="34" charset="0"/>
                <a:cs typeface="Arial" panose="020B0604020202020204" pitchFamily="34" charset="0"/>
              </a:rPr>
              <a:t>Anticipated that the work carried out during the internship will support a future DCAF application. If successful developmental work will be needed for the intervention (e.g. qualitative and quantitative work is needed to gain a better understanding of factors affecting targeted behaviour). </a:t>
            </a:r>
          </a:p>
          <a:p>
            <a:pPr algn="l"/>
            <a:endParaRPr lang="en-GB" sz="5800" dirty="0">
              <a:latin typeface="Arial" panose="020B0604020202020204" pitchFamily="34" charset="0"/>
              <a:cs typeface="Arial" panose="020B0604020202020204" pitchFamily="34" charset="0"/>
            </a:endParaRPr>
          </a:p>
          <a:p>
            <a:pPr algn="l"/>
            <a:r>
              <a:rPr lang="en-GB" sz="4000" dirty="0">
                <a:latin typeface="Arial" panose="020B0604020202020204" pitchFamily="34" charset="0"/>
                <a:cs typeface="Arial" panose="020B0604020202020204" pitchFamily="34" charset="0"/>
              </a:rPr>
              <a:t> </a:t>
            </a:r>
          </a:p>
        </p:txBody>
      </p:sp>
      <p:sp>
        <p:nvSpPr>
          <p:cNvPr id="53" name="Subtitle 2"/>
          <p:cNvSpPr txBox="1">
            <a:spLocks/>
          </p:cNvSpPr>
          <p:nvPr/>
        </p:nvSpPr>
        <p:spPr>
          <a:xfrm>
            <a:off x="15317738" y="35868771"/>
            <a:ext cx="13837084" cy="944385"/>
          </a:xfrm>
          <a:prstGeom prst="rect">
            <a:avLst/>
          </a:prstGeom>
          <a:noFill/>
          <a:ln w="25400" cap="flat" cmpd="sng" algn="ctr">
            <a:noFill/>
            <a:prstDash val="solid"/>
          </a:ln>
        </p:spPr>
        <p:style>
          <a:lnRef idx="2">
            <a:schemeClr val="accent5"/>
          </a:lnRef>
          <a:fillRef idx="1">
            <a:schemeClr val="lt1"/>
          </a:fillRef>
          <a:effectRef idx="0">
            <a:schemeClr val="accent5"/>
          </a:effectRef>
          <a:fontRef idx="minor">
            <a:schemeClr val="dk1"/>
          </a:fontRef>
        </p:style>
        <p:txBody>
          <a:bodyPr vert="horz" lIns="417588" tIns="208794" rIns="417588" bIns="208794" rtlCol="0">
            <a:normAutofit fontScale="85000" lnSpcReduction="20000"/>
          </a:bodyPr>
          <a:lstStyle>
            <a:lvl1pPr marL="0" indent="0" algn="ctr" defTabSz="4175882" rtl="0" eaLnBrk="1" latinLnBrk="0" hangingPunct="1">
              <a:spcBef>
                <a:spcPct val="20000"/>
              </a:spcBef>
              <a:buFont typeface="Arial" panose="020B0604020202020204" pitchFamily="34" charset="0"/>
              <a:buNone/>
              <a:defRPr sz="14600" kern="1200">
                <a:solidFill>
                  <a:schemeClr val="tx1">
                    <a:tint val="75000"/>
                  </a:schemeClr>
                </a:solidFill>
                <a:latin typeface="+mn-lt"/>
                <a:ea typeface="+mn-ea"/>
                <a:cs typeface="+mn-cs"/>
              </a:defRPr>
            </a:lvl1pPr>
            <a:lvl2pPr marL="2087941" indent="0" algn="ctr" defTabSz="4175882" rtl="0" eaLnBrk="1" latinLnBrk="0" hangingPunct="1">
              <a:spcBef>
                <a:spcPct val="20000"/>
              </a:spcBef>
              <a:buFont typeface="Arial" panose="020B0604020202020204" pitchFamily="34" charset="0"/>
              <a:buNone/>
              <a:defRPr sz="12800" kern="1200">
                <a:solidFill>
                  <a:schemeClr val="tx1">
                    <a:tint val="75000"/>
                  </a:schemeClr>
                </a:solidFill>
                <a:latin typeface="+mn-lt"/>
                <a:ea typeface="+mn-ea"/>
                <a:cs typeface="+mn-cs"/>
              </a:defRPr>
            </a:lvl2pPr>
            <a:lvl3pPr marL="4175882" indent="0" algn="ctr" defTabSz="4175882" rtl="0" eaLnBrk="1" latinLnBrk="0" hangingPunct="1">
              <a:spcBef>
                <a:spcPct val="20000"/>
              </a:spcBef>
              <a:buFont typeface="Arial" panose="020B0604020202020204" pitchFamily="34" charset="0"/>
              <a:buNone/>
              <a:defRPr sz="11000" kern="1200">
                <a:solidFill>
                  <a:schemeClr val="tx1">
                    <a:tint val="75000"/>
                  </a:schemeClr>
                </a:solidFill>
                <a:latin typeface="+mn-lt"/>
                <a:ea typeface="+mn-ea"/>
                <a:cs typeface="+mn-cs"/>
              </a:defRPr>
            </a:lvl3pPr>
            <a:lvl4pPr marL="6263823" indent="0" algn="ctr" defTabSz="4175882" rtl="0" eaLnBrk="1" latinLnBrk="0" hangingPunct="1">
              <a:spcBef>
                <a:spcPct val="20000"/>
              </a:spcBef>
              <a:buFont typeface="Arial" panose="020B0604020202020204" pitchFamily="34" charset="0"/>
              <a:buNone/>
              <a:defRPr sz="9100" kern="1200">
                <a:solidFill>
                  <a:schemeClr val="tx1">
                    <a:tint val="75000"/>
                  </a:schemeClr>
                </a:solidFill>
                <a:latin typeface="+mn-lt"/>
                <a:ea typeface="+mn-ea"/>
                <a:cs typeface="+mn-cs"/>
              </a:defRPr>
            </a:lvl4pPr>
            <a:lvl5pPr marL="8351764" indent="0" algn="ctr" defTabSz="4175882" rtl="0" eaLnBrk="1" latinLnBrk="0" hangingPunct="1">
              <a:spcBef>
                <a:spcPct val="20000"/>
              </a:spcBef>
              <a:buFont typeface="Arial" panose="020B0604020202020204" pitchFamily="34" charset="0"/>
              <a:buNone/>
              <a:defRPr sz="9100" kern="1200">
                <a:solidFill>
                  <a:schemeClr val="tx1">
                    <a:tint val="75000"/>
                  </a:schemeClr>
                </a:solidFill>
                <a:latin typeface="+mn-lt"/>
                <a:ea typeface="+mn-ea"/>
                <a:cs typeface="+mn-cs"/>
              </a:defRPr>
            </a:lvl5pPr>
            <a:lvl6pPr marL="10439705" indent="0" algn="ctr" defTabSz="4175882" rtl="0" eaLnBrk="1" latinLnBrk="0" hangingPunct="1">
              <a:spcBef>
                <a:spcPct val="20000"/>
              </a:spcBef>
              <a:buFont typeface="Arial" panose="020B0604020202020204" pitchFamily="34" charset="0"/>
              <a:buNone/>
              <a:defRPr sz="9100" kern="1200">
                <a:solidFill>
                  <a:schemeClr val="tx1">
                    <a:tint val="75000"/>
                  </a:schemeClr>
                </a:solidFill>
                <a:latin typeface="+mn-lt"/>
                <a:ea typeface="+mn-ea"/>
                <a:cs typeface="+mn-cs"/>
              </a:defRPr>
            </a:lvl6pPr>
            <a:lvl7pPr marL="12527646" indent="0" algn="ctr" defTabSz="4175882" rtl="0" eaLnBrk="1" latinLnBrk="0" hangingPunct="1">
              <a:spcBef>
                <a:spcPct val="20000"/>
              </a:spcBef>
              <a:buFont typeface="Arial" panose="020B0604020202020204" pitchFamily="34" charset="0"/>
              <a:buNone/>
              <a:defRPr sz="9100" kern="1200">
                <a:solidFill>
                  <a:schemeClr val="tx1">
                    <a:tint val="75000"/>
                  </a:schemeClr>
                </a:solidFill>
                <a:latin typeface="+mn-lt"/>
                <a:ea typeface="+mn-ea"/>
                <a:cs typeface="+mn-cs"/>
              </a:defRPr>
            </a:lvl7pPr>
            <a:lvl8pPr marL="14615587" indent="0" algn="ctr" defTabSz="4175882" rtl="0" eaLnBrk="1" latinLnBrk="0" hangingPunct="1">
              <a:spcBef>
                <a:spcPct val="20000"/>
              </a:spcBef>
              <a:buFont typeface="Arial" panose="020B0604020202020204" pitchFamily="34" charset="0"/>
              <a:buNone/>
              <a:defRPr sz="9100" kern="1200">
                <a:solidFill>
                  <a:schemeClr val="tx1">
                    <a:tint val="75000"/>
                  </a:schemeClr>
                </a:solidFill>
                <a:latin typeface="+mn-lt"/>
                <a:ea typeface="+mn-ea"/>
                <a:cs typeface="+mn-cs"/>
              </a:defRPr>
            </a:lvl8pPr>
            <a:lvl9pPr marL="16703528" indent="0" algn="ctr" defTabSz="4175882" rtl="0" eaLnBrk="1" latinLnBrk="0" hangingPunct="1">
              <a:spcBef>
                <a:spcPct val="20000"/>
              </a:spcBef>
              <a:buFont typeface="Arial" panose="020B0604020202020204" pitchFamily="34" charset="0"/>
              <a:buNone/>
              <a:defRPr sz="9100" kern="1200">
                <a:solidFill>
                  <a:schemeClr val="tx1">
                    <a:tint val="75000"/>
                  </a:schemeClr>
                </a:solidFill>
                <a:latin typeface="+mn-lt"/>
                <a:ea typeface="+mn-ea"/>
                <a:cs typeface="+mn-cs"/>
              </a:defRPr>
            </a:lvl9pPr>
          </a:lstStyle>
          <a:p>
            <a:pPr algn="l"/>
            <a:r>
              <a:rPr lang="en-GB" sz="5000" b="1" dirty="0">
                <a:solidFill>
                  <a:srgbClr val="666699"/>
                </a:solidFill>
                <a:latin typeface="Arial" panose="020B0604020202020204" pitchFamily="34" charset="0"/>
                <a:cs typeface="Arial" panose="020B0604020202020204" pitchFamily="34" charset="0"/>
              </a:rPr>
              <a:t>References</a:t>
            </a:r>
          </a:p>
        </p:txBody>
      </p:sp>
      <p:sp>
        <p:nvSpPr>
          <p:cNvPr id="2" name="Title 1"/>
          <p:cNvSpPr>
            <a:spLocks noGrp="1"/>
          </p:cNvSpPr>
          <p:nvPr>
            <p:ph type="ctrTitle"/>
          </p:nvPr>
        </p:nvSpPr>
        <p:spPr>
          <a:xfrm>
            <a:off x="1181587" y="2932220"/>
            <a:ext cx="27827276" cy="3423059"/>
          </a:xfrm>
          <a:noFill/>
          <a:ln>
            <a:noFill/>
          </a:ln>
        </p:spPr>
        <p:style>
          <a:lnRef idx="2">
            <a:schemeClr val="accent5"/>
          </a:lnRef>
          <a:fillRef idx="1">
            <a:schemeClr val="lt1"/>
          </a:fillRef>
          <a:effectRef idx="0">
            <a:schemeClr val="accent5"/>
          </a:effectRef>
          <a:fontRef idx="minor">
            <a:schemeClr val="dk1"/>
          </a:fontRef>
        </p:style>
        <p:txBody>
          <a:bodyPr>
            <a:normAutofit fontScale="90000"/>
          </a:bodyPr>
          <a:lstStyle/>
          <a:p>
            <a:r>
              <a:rPr lang="en-GB" sz="8000" b="1" dirty="0">
                <a:solidFill>
                  <a:schemeClr val="bg1"/>
                </a:solidFill>
                <a:latin typeface="Arial" panose="020B0604020202020204" pitchFamily="34" charset="0"/>
                <a:cs typeface="Arial" panose="020B0604020202020204" pitchFamily="34" charset="0"/>
              </a:rPr>
              <a:t>Gestational Diabetes Prevention</a:t>
            </a:r>
            <a:br>
              <a:rPr lang="en-GB" sz="8000" b="1" dirty="0">
                <a:solidFill>
                  <a:schemeClr val="bg1"/>
                </a:solidFill>
                <a:latin typeface="Arial Narrow" panose="020B0606020202030204" pitchFamily="34" charset="0"/>
                <a:cs typeface="Arial" panose="020B0604020202020204" pitchFamily="34" charset="0"/>
              </a:rPr>
            </a:br>
            <a:br>
              <a:rPr lang="en-GB" sz="8000" b="1" dirty="0">
                <a:solidFill>
                  <a:schemeClr val="bg1"/>
                </a:solidFill>
                <a:latin typeface="Arial Narrow" panose="020B0606020202030204" pitchFamily="34" charset="0"/>
                <a:cs typeface="Arial" panose="020B0604020202020204" pitchFamily="34" charset="0"/>
              </a:rPr>
            </a:br>
            <a:r>
              <a:rPr lang="en-GB" sz="5300" b="1" dirty="0">
                <a:solidFill>
                  <a:schemeClr val="bg1"/>
                </a:solidFill>
                <a:latin typeface="Arial" panose="020B0604020202020204" pitchFamily="34" charset="0"/>
                <a:cs typeface="Arial" panose="020B0604020202020204" pitchFamily="34" charset="0"/>
              </a:rPr>
              <a:t>Catherine Gallagher: Advanced Diabetes Dietitian</a:t>
            </a:r>
            <a:br>
              <a:rPr lang="en-GB" sz="5300" b="1" dirty="0">
                <a:solidFill>
                  <a:schemeClr val="bg1"/>
                </a:solidFill>
                <a:latin typeface="Arial" panose="020B0604020202020204" pitchFamily="34" charset="0"/>
                <a:cs typeface="Arial" panose="020B0604020202020204" pitchFamily="34" charset="0"/>
              </a:rPr>
            </a:br>
            <a:r>
              <a:rPr lang="en-GB" sz="5300" b="1" dirty="0">
                <a:solidFill>
                  <a:schemeClr val="bg1"/>
                </a:solidFill>
                <a:latin typeface="Arial" panose="020B0604020202020204" pitchFamily="34" charset="0"/>
                <a:cs typeface="Arial" panose="020B0604020202020204" pitchFamily="34" charset="0"/>
              </a:rPr>
              <a:t> Mersey and West Lancashire Teaching Hospitals NHS Trust</a:t>
            </a:r>
            <a:br>
              <a:rPr lang="en-GB" sz="5300" b="1" dirty="0">
                <a:solidFill>
                  <a:schemeClr val="bg1"/>
                </a:solidFill>
                <a:latin typeface="Arial" panose="020B0604020202020204" pitchFamily="34" charset="0"/>
                <a:cs typeface="Arial" panose="020B0604020202020204" pitchFamily="34" charset="0"/>
              </a:rPr>
            </a:br>
            <a:br>
              <a:rPr lang="en-GB" sz="5300" b="1" dirty="0">
                <a:solidFill>
                  <a:schemeClr val="bg1"/>
                </a:solidFill>
                <a:latin typeface="Arial" panose="020B0604020202020204" pitchFamily="34" charset="0"/>
                <a:cs typeface="Arial" panose="020B0604020202020204" pitchFamily="34" charset="0"/>
              </a:rPr>
            </a:br>
            <a:r>
              <a:rPr lang="en-GB" sz="5300" b="1" dirty="0">
                <a:solidFill>
                  <a:schemeClr val="bg1"/>
                </a:solidFill>
                <a:latin typeface="Arial" panose="020B0604020202020204" pitchFamily="34" charset="0"/>
                <a:cs typeface="Arial" panose="020B0604020202020204" pitchFamily="34" charset="0"/>
              </a:rPr>
              <a:t>Supervisor: Dr Julie Abayomi, Reader in Dietetics and Associate Head of Medicine &amp; Nutrition, Edge Hill University </a:t>
            </a:r>
            <a:br>
              <a:rPr lang="en-GB" sz="5300" b="1" dirty="0">
                <a:solidFill>
                  <a:schemeClr val="bg1"/>
                </a:solidFill>
                <a:latin typeface="Arial" panose="020B0604020202020204" pitchFamily="34" charset="0"/>
                <a:cs typeface="Arial" panose="020B0604020202020204" pitchFamily="34" charset="0"/>
              </a:rPr>
            </a:br>
            <a:endParaRPr lang="en-GB" sz="5300" b="1" dirty="0">
              <a:solidFill>
                <a:schemeClr val="bg1"/>
              </a:solidFill>
              <a:latin typeface="Arial" panose="020B0604020202020204" pitchFamily="34" charset="0"/>
              <a:cs typeface="Arial" panose="020B0604020202020204" pitchFamily="34" charset="0"/>
            </a:endParaRPr>
          </a:p>
        </p:txBody>
      </p:sp>
      <p:pic>
        <p:nvPicPr>
          <p:cNvPr id="3" name="Picture 2">
            <a:extLst>
              <a:ext uri="{FF2B5EF4-FFF2-40B4-BE49-F238E27FC236}">
                <a16:creationId xmlns:a16="http://schemas.microsoft.com/office/drawing/2014/main" id="{EB4A3503-21D3-0343-5B39-0A300B1CBB04}"/>
              </a:ext>
            </a:extLst>
          </p:cNvPr>
          <p:cNvPicPr>
            <a:picLocks noChangeAspect="1"/>
          </p:cNvPicPr>
          <p:nvPr/>
        </p:nvPicPr>
        <p:blipFill>
          <a:blip r:embed="rId3"/>
          <a:stretch>
            <a:fillRect/>
          </a:stretch>
        </p:blipFill>
        <p:spPr>
          <a:xfrm>
            <a:off x="22911365" y="709836"/>
            <a:ext cx="7207931" cy="2031258"/>
          </a:xfrm>
          <a:prstGeom prst="rect">
            <a:avLst/>
          </a:prstGeom>
        </p:spPr>
      </p:pic>
      <p:pic>
        <p:nvPicPr>
          <p:cNvPr id="7" name="Picture 6">
            <a:extLst>
              <a:ext uri="{FF2B5EF4-FFF2-40B4-BE49-F238E27FC236}">
                <a16:creationId xmlns:a16="http://schemas.microsoft.com/office/drawing/2014/main" id="{DF9A7790-516F-8AB1-7063-B4306E31DBD3}"/>
              </a:ext>
            </a:extLst>
          </p:cNvPr>
          <p:cNvPicPr>
            <a:picLocks noChangeAspect="1"/>
          </p:cNvPicPr>
          <p:nvPr/>
        </p:nvPicPr>
        <p:blipFill>
          <a:blip r:embed="rId4"/>
          <a:stretch>
            <a:fillRect/>
          </a:stretch>
        </p:blipFill>
        <p:spPr>
          <a:xfrm>
            <a:off x="10097020" y="30976769"/>
            <a:ext cx="3231737" cy="1977126"/>
          </a:xfrm>
          <a:prstGeom prst="rect">
            <a:avLst/>
          </a:prstGeom>
        </p:spPr>
      </p:pic>
      <p:pic>
        <p:nvPicPr>
          <p:cNvPr id="11" name="Picture 10">
            <a:extLst>
              <a:ext uri="{FF2B5EF4-FFF2-40B4-BE49-F238E27FC236}">
                <a16:creationId xmlns:a16="http://schemas.microsoft.com/office/drawing/2014/main" id="{763C320A-F371-DC29-E721-071A94641AC8}"/>
              </a:ext>
            </a:extLst>
          </p:cNvPr>
          <p:cNvPicPr>
            <a:picLocks noChangeAspect="1"/>
          </p:cNvPicPr>
          <p:nvPr/>
        </p:nvPicPr>
        <p:blipFill>
          <a:blip r:embed="rId5"/>
          <a:stretch>
            <a:fillRect/>
          </a:stretch>
        </p:blipFill>
        <p:spPr>
          <a:xfrm>
            <a:off x="10416167" y="34008871"/>
            <a:ext cx="2727429" cy="3192293"/>
          </a:xfrm>
          <a:prstGeom prst="rect">
            <a:avLst/>
          </a:prstGeom>
        </p:spPr>
      </p:pic>
      <p:pic>
        <p:nvPicPr>
          <p:cNvPr id="12" name="Content Placeholder 3">
            <a:extLst>
              <a:ext uri="{FF2B5EF4-FFF2-40B4-BE49-F238E27FC236}">
                <a16:creationId xmlns:a16="http://schemas.microsoft.com/office/drawing/2014/main" id="{A3A6C1D6-0327-A0B8-F79F-CA8FC7878C1A}"/>
              </a:ext>
            </a:extLst>
          </p:cNvPr>
          <p:cNvPicPr>
            <a:picLocks noChangeAspect="1"/>
          </p:cNvPicPr>
          <p:nvPr/>
        </p:nvPicPr>
        <p:blipFill>
          <a:blip r:embed="rId6"/>
          <a:stretch>
            <a:fillRect/>
          </a:stretch>
        </p:blipFill>
        <p:spPr>
          <a:xfrm>
            <a:off x="1774418" y="30951166"/>
            <a:ext cx="6615435" cy="3966209"/>
          </a:xfrm>
          <a:prstGeom prst="rect">
            <a:avLst/>
          </a:prstGeom>
        </p:spPr>
      </p:pic>
      <p:sp>
        <p:nvSpPr>
          <p:cNvPr id="14" name="TextBox 13">
            <a:extLst>
              <a:ext uri="{FF2B5EF4-FFF2-40B4-BE49-F238E27FC236}">
                <a16:creationId xmlns:a16="http://schemas.microsoft.com/office/drawing/2014/main" id="{8D2C6F51-14C8-7C1D-8B46-A1DDD452E13E}"/>
              </a:ext>
            </a:extLst>
          </p:cNvPr>
          <p:cNvSpPr txBox="1"/>
          <p:nvPr/>
        </p:nvSpPr>
        <p:spPr>
          <a:xfrm>
            <a:off x="2075024" y="35556428"/>
            <a:ext cx="7646267" cy="1323439"/>
          </a:xfrm>
          <a:prstGeom prst="rect">
            <a:avLst/>
          </a:prstGeom>
          <a:noFill/>
        </p:spPr>
        <p:txBody>
          <a:bodyPr wrap="square" rtlCol="0">
            <a:spAutoFit/>
          </a:bodyPr>
          <a:lstStyle/>
          <a:p>
            <a:r>
              <a:rPr lang="en-GB" sz="4000" dirty="0">
                <a:latin typeface="Arial" panose="020B0604020202020204" pitchFamily="34" charset="0"/>
                <a:cs typeface="Arial" panose="020B0604020202020204" pitchFamily="34" charset="0"/>
              </a:rPr>
              <a:t>Approximately 35,000 UK pregnancies per annum  </a:t>
            </a:r>
          </a:p>
        </p:txBody>
      </p:sp>
      <p:pic>
        <p:nvPicPr>
          <p:cNvPr id="4" name="Picture 2" descr="Data Set Publications">
            <a:extLst>
              <a:ext uri="{FF2B5EF4-FFF2-40B4-BE49-F238E27FC236}">
                <a16:creationId xmlns:a16="http://schemas.microsoft.com/office/drawing/2014/main" id="{05025C46-C90E-0D81-F9EB-A9519EB2ABF5}"/>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49710" y="709836"/>
            <a:ext cx="6834234" cy="2191608"/>
          </a:xfrm>
          <a:prstGeom prst="rect">
            <a:avLst/>
          </a:prstGeom>
          <a:noFill/>
          <a:extLst>
            <a:ext uri="{909E8E84-426E-40DD-AFC4-6F175D3DCCD1}">
              <a14:hiddenFill xmlns:a14="http://schemas.microsoft.com/office/drawing/2010/main">
                <a:solidFill>
                  <a:srgbClr val="FFFFFF"/>
                </a:solidFill>
              </a14:hiddenFill>
            </a:ext>
          </a:extLst>
        </p:spPr>
      </p:pic>
      <p:sp>
        <p:nvSpPr>
          <p:cNvPr id="5" name="Subtitle 2">
            <a:extLst>
              <a:ext uri="{FF2B5EF4-FFF2-40B4-BE49-F238E27FC236}">
                <a16:creationId xmlns:a16="http://schemas.microsoft.com/office/drawing/2014/main" id="{10B2A005-20C5-8C68-B49A-7E88EDD1DC50}"/>
              </a:ext>
            </a:extLst>
          </p:cNvPr>
          <p:cNvSpPr txBox="1">
            <a:spLocks/>
          </p:cNvSpPr>
          <p:nvPr/>
        </p:nvSpPr>
        <p:spPr>
          <a:xfrm>
            <a:off x="920764" y="38007595"/>
            <a:ext cx="13742200" cy="1198773"/>
          </a:xfrm>
          <a:prstGeom prst="rect">
            <a:avLst/>
          </a:prstGeom>
          <a:noFill/>
          <a:ln>
            <a:noFill/>
          </a:ln>
        </p:spPr>
        <p:style>
          <a:lnRef idx="2">
            <a:schemeClr val="accent5"/>
          </a:lnRef>
          <a:fillRef idx="1">
            <a:schemeClr val="lt1"/>
          </a:fillRef>
          <a:effectRef idx="0">
            <a:schemeClr val="accent5"/>
          </a:effectRef>
          <a:fontRef idx="minor">
            <a:schemeClr val="dk1"/>
          </a:fontRef>
        </p:style>
        <p:txBody>
          <a:bodyPr vert="horz" lIns="417588" tIns="208794" rIns="417588" bIns="208794" rtlCol="0">
            <a:noAutofit/>
          </a:bodyPr>
          <a:lstStyle>
            <a:lvl1pPr marL="0" indent="0" algn="ctr" defTabSz="4175882" rtl="0" eaLnBrk="1" latinLnBrk="0" hangingPunct="1">
              <a:spcBef>
                <a:spcPct val="20000"/>
              </a:spcBef>
              <a:buFont typeface="Arial" panose="020B0604020202020204" pitchFamily="34" charset="0"/>
              <a:buNone/>
              <a:defRPr sz="14600" kern="1200">
                <a:solidFill>
                  <a:schemeClr val="tx1">
                    <a:tint val="75000"/>
                  </a:schemeClr>
                </a:solidFill>
                <a:latin typeface="+mn-lt"/>
                <a:ea typeface="+mn-ea"/>
                <a:cs typeface="+mn-cs"/>
              </a:defRPr>
            </a:lvl1pPr>
            <a:lvl2pPr marL="2087941" indent="0" algn="ctr" defTabSz="4175882" rtl="0" eaLnBrk="1" latinLnBrk="0" hangingPunct="1">
              <a:spcBef>
                <a:spcPct val="20000"/>
              </a:spcBef>
              <a:buFont typeface="Arial" panose="020B0604020202020204" pitchFamily="34" charset="0"/>
              <a:buNone/>
              <a:defRPr sz="12800" kern="1200">
                <a:solidFill>
                  <a:schemeClr val="tx1">
                    <a:tint val="75000"/>
                  </a:schemeClr>
                </a:solidFill>
                <a:latin typeface="+mn-lt"/>
                <a:ea typeface="+mn-ea"/>
                <a:cs typeface="+mn-cs"/>
              </a:defRPr>
            </a:lvl2pPr>
            <a:lvl3pPr marL="4175882" indent="0" algn="ctr" defTabSz="4175882" rtl="0" eaLnBrk="1" latinLnBrk="0" hangingPunct="1">
              <a:spcBef>
                <a:spcPct val="20000"/>
              </a:spcBef>
              <a:buFont typeface="Arial" panose="020B0604020202020204" pitchFamily="34" charset="0"/>
              <a:buNone/>
              <a:defRPr sz="11000" kern="1200">
                <a:solidFill>
                  <a:schemeClr val="tx1">
                    <a:tint val="75000"/>
                  </a:schemeClr>
                </a:solidFill>
                <a:latin typeface="+mn-lt"/>
                <a:ea typeface="+mn-ea"/>
                <a:cs typeface="+mn-cs"/>
              </a:defRPr>
            </a:lvl3pPr>
            <a:lvl4pPr marL="6263823" indent="0" algn="ctr" defTabSz="4175882" rtl="0" eaLnBrk="1" latinLnBrk="0" hangingPunct="1">
              <a:spcBef>
                <a:spcPct val="20000"/>
              </a:spcBef>
              <a:buFont typeface="Arial" panose="020B0604020202020204" pitchFamily="34" charset="0"/>
              <a:buNone/>
              <a:defRPr sz="9100" kern="1200">
                <a:solidFill>
                  <a:schemeClr val="tx1">
                    <a:tint val="75000"/>
                  </a:schemeClr>
                </a:solidFill>
                <a:latin typeface="+mn-lt"/>
                <a:ea typeface="+mn-ea"/>
                <a:cs typeface="+mn-cs"/>
              </a:defRPr>
            </a:lvl4pPr>
            <a:lvl5pPr marL="8351764" indent="0" algn="ctr" defTabSz="4175882" rtl="0" eaLnBrk="1" latinLnBrk="0" hangingPunct="1">
              <a:spcBef>
                <a:spcPct val="20000"/>
              </a:spcBef>
              <a:buFont typeface="Arial" panose="020B0604020202020204" pitchFamily="34" charset="0"/>
              <a:buNone/>
              <a:defRPr sz="9100" kern="1200">
                <a:solidFill>
                  <a:schemeClr val="tx1">
                    <a:tint val="75000"/>
                  </a:schemeClr>
                </a:solidFill>
                <a:latin typeface="+mn-lt"/>
                <a:ea typeface="+mn-ea"/>
                <a:cs typeface="+mn-cs"/>
              </a:defRPr>
            </a:lvl5pPr>
            <a:lvl6pPr marL="10439705" indent="0" algn="ctr" defTabSz="4175882" rtl="0" eaLnBrk="1" latinLnBrk="0" hangingPunct="1">
              <a:spcBef>
                <a:spcPct val="20000"/>
              </a:spcBef>
              <a:buFont typeface="Arial" panose="020B0604020202020204" pitchFamily="34" charset="0"/>
              <a:buNone/>
              <a:defRPr sz="9100" kern="1200">
                <a:solidFill>
                  <a:schemeClr val="tx1">
                    <a:tint val="75000"/>
                  </a:schemeClr>
                </a:solidFill>
                <a:latin typeface="+mn-lt"/>
                <a:ea typeface="+mn-ea"/>
                <a:cs typeface="+mn-cs"/>
              </a:defRPr>
            </a:lvl6pPr>
            <a:lvl7pPr marL="12527646" indent="0" algn="ctr" defTabSz="4175882" rtl="0" eaLnBrk="1" latinLnBrk="0" hangingPunct="1">
              <a:spcBef>
                <a:spcPct val="20000"/>
              </a:spcBef>
              <a:buFont typeface="Arial" panose="020B0604020202020204" pitchFamily="34" charset="0"/>
              <a:buNone/>
              <a:defRPr sz="9100" kern="1200">
                <a:solidFill>
                  <a:schemeClr val="tx1">
                    <a:tint val="75000"/>
                  </a:schemeClr>
                </a:solidFill>
                <a:latin typeface="+mn-lt"/>
                <a:ea typeface="+mn-ea"/>
                <a:cs typeface="+mn-cs"/>
              </a:defRPr>
            </a:lvl7pPr>
            <a:lvl8pPr marL="14615587" indent="0" algn="ctr" defTabSz="4175882" rtl="0" eaLnBrk="1" latinLnBrk="0" hangingPunct="1">
              <a:spcBef>
                <a:spcPct val="20000"/>
              </a:spcBef>
              <a:buFont typeface="Arial" panose="020B0604020202020204" pitchFamily="34" charset="0"/>
              <a:buNone/>
              <a:defRPr sz="9100" kern="1200">
                <a:solidFill>
                  <a:schemeClr val="tx1">
                    <a:tint val="75000"/>
                  </a:schemeClr>
                </a:solidFill>
                <a:latin typeface="+mn-lt"/>
                <a:ea typeface="+mn-ea"/>
                <a:cs typeface="+mn-cs"/>
              </a:defRPr>
            </a:lvl8pPr>
            <a:lvl9pPr marL="16703528" indent="0" algn="ctr" defTabSz="4175882" rtl="0" eaLnBrk="1" latinLnBrk="0" hangingPunct="1">
              <a:spcBef>
                <a:spcPct val="20000"/>
              </a:spcBef>
              <a:buFont typeface="Arial" panose="020B0604020202020204" pitchFamily="34" charset="0"/>
              <a:buNone/>
              <a:defRPr sz="9100" kern="1200">
                <a:solidFill>
                  <a:schemeClr val="tx1">
                    <a:tint val="75000"/>
                  </a:schemeClr>
                </a:solidFill>
                <a:latin typeface="+mn-lt"/>
                <a:ea typeface="+mn-ea"/>
                <a:cs typeface="+mn-cs"/>
              </a:defRPr>
            </a:lvl9pPr>
          </a:lstStyle>
          <a:p>
            <a:pPr algn="just"/>
            <a:r>
              <a:rPr lang="en-GB" sz="3200" b="1" dirty="0">
                <a:solidFill>
                  <a:schemeClr val="tx1"/>
                </a:solidFill>
                <a:latin typeface="Arial" panose="020B0604020202020204" pitchFamily="34" charset="0"/>
                <a:cs typeface="Arial" panose="020B0604020202020204" pitchFamily="34" charset="0"/>
              </a:rPr>
              <a:t>One in 20 UK pregnancies are affected by GDM with potential short-term complications &amp; long-term risks</a:t>
            </a:r>
          </a:p>
        </p:txBody>
      </p:sp>
      <p:sp>
        <p:nvSpPr>
          <p:cNvPr id="19" name="Speech Bubble: Oval 18">
            <a:extLst>
              <a:ext uri="{FF2B5EF4-FFF2-40B4-BE49-F238E27FC236}">
                <a16:creationId xmlns:a16="http://schemas.microsoft.com/office/drawing/2014/main" id="{DF3F1943-99FF-29BB-D1CA-472DB2B1D947}"/>
              </a:ext>
            </a:extLst>
          </p:cNvPr>
          <p:cNvSpPr/>
          <p:nvPr/>
        </p:nvSpPr>
        <p:spPr>
          <a:xfrm>
            <a:off x="19567465" y="10921337"/>
            <a:ext cx="3953750" cy="2252352"/>
          </a:xfrm>
          <a:prstGeom prst="wedgeEllipseCallou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GB" sz="3200" dirty="0">
                <a:solidFill>
                  <a:schemeClr val="tx1"/>
                </a:solidFill>
                <a:latin typeface="Arial" panose="020B0604020202020204" pitchFamily="34" charset="0"/>
                <a:cs typeface="Arial" panose="020B0604020202020204" pitchFamily="34" charset="0"/>
              </a:rPr>
              <a:t>‘I felt extremely guilty’</a:t>
            </a:r>
          </a:p>
        </p:txBody>
      </p:sp>
      <p:sp>
        <p:nvSpPr>
          <p:cNvPr id="20" name="Speech Bubble: Oval 19">
            <a:extLst>
              <a:ext uri="{FF2B5EF4-FFF2-40B4-BE49-F238E27FC236}">
                <a16:creationId xmlns:a16="http://schemas.microsoft.com/office/drawing/2014/main" id="{F54F89F6-1D0F-321A-59A7-F4908BB2C18A}"/>
              </a:ext>
            </a:extLst>
          </p:cNvPr>
          <p:cNvSpPr/>
          <p:nvPr/>
        </p:nvSpPr>
        <p:spPr>
          <a:xfrm>
            <a:off x="15759811" y="8710774"/>
            <a:ext cx="4809252" cy="2439419"/>
          </a:xfrm>
          <a:prstGeom prst="wedgeEllipseCallou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GB" sz="3200" dirty="0">
                <a:solidFill>
                  <a:schemeClr val="tx1"/>
                </a:solidFill>
                <a:effectLst/>
                <a:latin typeface="Arial" panose="020B0604020202020204" pitchFamily="34" charset="0"/>
                <a:ea typeface="Calibri" panose="020F0502020204030204" pitchFamily="34" charset="0"/>
                <a:cs typeface="Arial" panose="020B0604020202020204" pitchFamily="34" charset="0"/>
              </a:rPr>
              <a:t>‘I felt overwhelmed by the diagnosis’</a:t>
            </a:r>
          </a:p>
        </p:txBody>
      </p:sp>
      <p:sp>
        <p:nvSpPr>
          <p:cNvPr id="22" name="Speech Bubble: Oval 21">
            <a:extLst>
              <a:ext uri="{FF2B5EF4-FFF2-40B4-BE49-F238E27FC236}">
                <a16:creationId xmlns:a16="http://schemas.microsoft.com/office/drawing/2014/main" id="{1B2F022E-3F7A-642B-8CDC-F3DEA48F916B}"/>
              </a:ext>
            </a:extLst>
          </p:cNvPr>
          <p:cNvSpPr/>
          <p:nvPr/>
        </p:nvSpPr>
        <p:spPr>
          <a:xfrm>
            <a:off x="15982700" y="13816123"/>
            <a:ext cx="6493922" cy="2433870"/>
          </a:xfrm>
          <a:prstGeom prst="wedgeEllipseCallou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GB" sz="3200" dirty="0">
                <a:solidFill>
                  <a:schemeClr val="tx1"/>
                </a:solidFill>
                <a:latin typeface="Arial" panose="020B0604020202020204" pitchFamily="34" charset="0"/>
                <a:cs typeface="Arial" panose="020B0604020202020204" pitchFamily="34" charset="0"/>
              </a:rPr>
              <a:t>‘There’s a lot of information</a:t>
            </a:r>
            <a:r>
              <a:rPr lang="en-GB" sz="32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GB" sz="3200" dirty="0">
                <a:solidFill>
                  <a:schemeClr val="tx1"/>
                </a:solidFill>
                <a:latin typeface="Arial" panose="020B0604020202020204" pitchFamily="34" charset="0"/>
                <a:ea typeface="Calibri" panose="020F0502020204030204" pitchFamily="34" charset="0"/>
                <a:cs typeface="Arial" panose="020B0604020202020204" pitchFamily="34" charset="0"/>
              </a:rPr>
              <a:t>provided </a:t>
            </a:r>
            <a:r>
              <a:rPr lang="en-GB" sz="3200" dirty="0">
                <a:solidFill>
                  <a:schemeClr val="tx1"/>
                </a:solidFill>
                <a:effectLst/>
                <a:latin typeface="Arial" panose="020B0604020202020204" pitchFamily="34" charset="0"/>
                <a:ea typeface="Calibri" panose="020F0502020204030204" pitchFamily="34" charset="0"/>
                <a:cs typeface="Arial" panose="020B0604020202020204" pitchFamily="34" charset="0"/>
              </a:rPr>
              <a:t>at your booking appointment’</a:t>
            </a:r>
          </a:p>
        </p:txBody>
      </p:sp>
      <p:sp>
        <p:nvSpPr>
          <p:cNvPr id="25" name="Speech Bubble: Oval 24">
            <a:extLst>
              <a:ext uri="{FF2B5EF4-FFF2-40B4-BE49-F238E27FC236}">
                <a16:creationId xmlns:a16="http://schemas.microsoft.com/office/drawing/2014/main" id="{68ECE8F1-025D-2EE9-3F73-C8C4BB2BC1B5}"/>
              </a:ext>
            </a:extLst>
          </p:cNvPr>
          <p:cNvSpPr/>
          <p:nvPr/>
        </p:nvSpPr>
        <p:spPr>
          <a:xfrm>
            <a:off x="23075033" y="8710774"/>
            <a:ext cx="5933830" cy="3175937"/>
          </a:xfrm>
          <a:prstGeom prst="wedgeEllipseCallou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GB" sz="3200" dirty="0">
                <a:solidFill>
                  <a:schemeClr val="tx1"/>
                </a:solidFill>
                <a:latin typeface="Arial" panose="020B0604020202020204" pitchFamily="34" charset="0"/>
                <a:cs typeface="Arial" panose="020B0604020202020204" pitchFamily="34" charset="0"/>
              </a:rPr>
              <a:t>‘I wish I had known earlier that too much weight gain during my pregnancy carried risks’</a:t>
            </a:r>
          </a:p>
        </p:txBody>
      </p:sp>
      <p:sp>
        <p:nvSpPr>
          <p:cNvPr id="26" name="Speech Bubble: Oval 25">
            <a:extLst>
              <a:ext uri="{FF2B5EF4-FFF2-40B4-BE49-F238E27FC236}">
                <a16:creationId xmlns:a16="http://schemas.microsoft.com/office/drawing/2014/main" id="{0E1EB544-6F09-17CF-22A8-DE0BA74B2737}"/>
              </a:ext>
            </a:extLst>
          </p:cNvPr>
          <p:cNvSpPr/>
          <p:nvPr/>
        </p:nvSpPr>
        <p:spPr>
          <a:xfrm>
            <a:off x="23344102" y="12506830"/>
            <a:ext cx="5850739" cy="3702679"/>
          </a:xfrm>
          <a:prstGeom prst="wedgeEllipseCallou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GB" sz="3200" dirty="0">
                <a:solidFill>
                  <a:schemeClr val="tx1"/>
                </a:solidFill>
                <a:latin typeface="Arial" panose="020B0604020202020204" pitchFamily="34" charset="0"/>
                <a:cs typeface="Arial" panose="020B0604020202020204" pitchFamily="34" charset="0"/>
              </a:rPr>
              <a:t>‘I  think seeing a dietitian before getting GDM might have helped me to focus more on the quality of my diet ’</a:t>
            </a:r>
          </a:p>
        </p:txBody>
      </p:sp>
      <p:sp>
        <p:nvSpPr>
          <p:cNvPr id="27" name="Subtitle 2">
            <a:extLst>
              <a:ext uri="{FF2B5EF4-FFF2-40B4-BE49-F238E27FC236}">
                <a16:creationId xmlns:a16="http://schemas.microsoft.com/office/drawing/2014/main" id="{F883153D-D615-D2CD-3F78-934AC30A5B1B}"/>
              </a:ext>
            </a:extLst>
          </p:cNvPr>
          <p:cNvSpPr txBox="1">
            <a:spLocks/>
          </p:cNvSpPr>
          <p:nvPr/>
        </p:nvSpPr>
        <p:spPr>
          <a:xfrm>
            <a:off x="15512754" y="16927192"/>
            <a:ext cx="13742200" cy="1198773"/>
          </a:xfrm>
          <a:prstGeom prst="rect">
            <a:avLst/>
          </a:prstGeom>
          <a:noFill/>
          <a:ln>
            <a:noFill/>
          </a:ln>
        </p:spPr>
        <p:style>
          <a:lnRef idx="2">
            <a:schemeClr val="accent5"/>
          </a:lnRef>
          <a:fillRef idx="1">
            <a:schemeClr val="lt1"/>
          </a:fillRef>
          <a:effectRef idx="0">
            <a:schemeClr val="accent5"/>
          </a:effectRef>
          <a:fontRef idx="minor">
            <a:schemeClr val="dk1"/>
          </a:fontRef>
        </p:style>
        <p:txBody>
          <a:bodyPr vert="horz" lIns="417588" tIns="208794" rIns="417588" bIns="208794" rtlCol="0">
            <a:noAutofit/>
          </a:bodyPr>
          <a:lstStyle>
            <a:lvl1pPr marL="0" indent="0" algn="ctr" defTabSz="4175882" rtl="0" eaLnBrk="1" latinLnBrk="0" hangingPunct="1">
              <a:spcBef>
                <a:spcPct val="20000"/>
              </a:spcBef>
              <a:buFont typeface="Arial" panose="020B0604020202020204" pitchFamily="34" charset="0"/>
              <a:buNone/>
              <a:defRPr sz="14600" kern="1200">
                <a:solidFill>
                  <a:schemeClr val="tx1">
                    <a:tint val="75000"/>
                  </a:schemeClr>
                </a:solidFill>
                <a:latin typeface="+mn-lt"/>
                <a:ea typeface="+mn-ea"/>
                <a:cs typeface="+mn-cs"/>
              </a:defRPr>
            </a:lvl1pPr>
            <a:lvl2pPr marL="2087941" indent="0" algn="ctr" defTabSz="4175882" rtl="0" eaLnBrk="1" latinLnBrk="0" hangingPunct="1">
              <a:spcBef>
                <a:spcPct val="20000"/>
              </a:spcBef>
              <a:buFont typeface="Arial" panose="020B0604020202020204" pitchFamily="34" charset="0"/>
              <a:buNone/>
              <a:defRPr sz="12800" kern="1200">
                <a:solidFill>
                  <a:schemeClr val="tx1">
                    <a:tint val="75000"/>
                  </a:schemeClr>
                </a:solidFill>
                <a:latin typeface="+mn-lt"/>
                <a:ea typeface="+mn-ea"/>
                <a:cs typeface="+mn-cs"/>
              </a:defRPr>
            </a:lvl2pPr>
            <a:lvl3pPr marL="4175882" indent="0" algn="ctr" defTabSz="4175882" rtl="0" eaLnBrk="1" latinLnBrk="0" hangingPunct="1">
              <a:spcBef>
                <a:spcPct val="20000"/>
              </a:spcBef>
              <a:buFont typeface="Arial" panose="020B0604020202020204" pitchFamily="34" charset="0"/>
              <a:buNone/>
              <a:defRPr sz="11000" kern="1200">
                <a:solidFill>
                  <a:schemeClr val="tx1">
                    <a:tint val="75000"/>
                  </a:schemeClr>
                </a:solidFill>
                <a:latin typeface="+mn-lt"/>
                <a:ea typeface="+mn-ea"/>
                <a:cs typeface="+mn-cs"/>
              </a:defRPr>
            </a:lvl3pPr>
            <a:lvl4pPr marL="6263823" indent="0" algn="ctr" defTabSz="4175882" rtl="0" eaLnBrk="1" latinLnBrk="0" hangingPunct="1">
              <a:spcBef>
                <a:spcPct val="20000"/>
              </a:spcBef>
              <a:buFont typeface="Arial" panose="020B0604020202020204" pitchFamily="34" charset="0"/>
              <a:buNone/>
              <a:defRPr sz="9100" kern="1200">
                <a:solidFill>
                  <a:schemeClr val="tx1">
                    <a:tint val="75000"/>
                  </a:schemeClr>
                </a:solidFill>
                <a:latin typeface="+mn-lt"/>
                <a:ea typeface="+mn-ea"/>
                <a:cs typeface="+mn-cs"/>
              </a:defRPr>
            </a:lvl4pPr>
            <a:lvl5pPr marL="8351764" indent="0" algn="ctr" defTabSz="4175882" rtl="0" eaLnBrk="1" latinLnBrk="0" hangingPunct="1">
              <a:spcBef>
                <a:spcPct val="20000"/>
              </a:spcBef>
              <a:buFont typeface="Arial" panose="020B0604020202020204" pitchFamily="34" charset="0"/>
              <a:buNone/>
              <a:defRPr sz="9100" kern="1200">
                <a:solidFill>
                  <a:schemeClr val="tx1">
                    <a:tint val="75000"/>
                  </a:schemeClr>
                </a:solidFill>
                <a:latin typeface="+mn-lt"/>
                <a:ea typeface="+mn-ea"/>
                <a:cs typeface="+mn-cs"/>
              </a:defRPr>
            </a:lvl5pPr>
            <a:lvl6pPr marL="10439705" indent="0" algn="ctr" defTabSz="4175882" rtl="0" eaLnBrk="1" latinLnBrk="0" hangingPunct="1">
              <a:spcBef>
                <a:spcPct val="20000"/>
              </a:spcBef>
              <a:buFont typeface="Arial" panose="020B0604020202020204" pitchFamily="34" charset="0"/>
              <a:buNone/>
              <a:defRPr sz="9100" kern="1200">
                <a:solidFill>
                  <a:schemeClr val="tx1">
                    <a:tint val="75000"/>
                  </a:schemeClr>
                </a:solidFill>
                <a:latin typeface="+mn-lt"/>
                <a:ea typeface="+mn-ea"/>
                <a:cs typeface="+mn-cs"/>
              </a:defRPr>
            </a:lvl6pPr>
            <a:lvl7pPr marL="12527646" indent="0" algn="ctr" defTabSz="4175882" rtl="0" eaLnBrk="1" latinLnBrk="0" hangingPunct="1">
              <a:spcBef>
                <a:spcPct val="20000"/>
              </a:spcBef>
              <a:buFont typeface="Arial" panose="020B0604020202020204" pitchFamily="34" charset="0"/>
              <a:buNone/>
              <a:defRPr sz="9100" kern="1200">
                <a:solidFill>
                  <a:schemeClr val="tx1">
                    <a:tint val="75000"/>
                  </a:schemeClr>
                </a:solidFill>
                <a:latin typeface="+mn-lt"/>
                <a:ea typeface="+mn-ea"/>
                <a:cs typeface="+mn-cs"/>
              </a:defRPr>
            </a:lvl7pPr>
            <a:lvl8pPr marL="14615587" indent="0" algn="ctr" defTabSz="4175882" rtl="0" eaLnBrk="1" latinLnBrk="0" hangingPunct="1">
              <a:spcBef>
                <a:spcPct val="20000"/>
              </a:spcBef>
              <a:buFont typeface="Arial" panose="020B0604020202020204" pitchFamily="34" charset="0"/>
              <a:buNone/>
              <a:defRPr sz="9100" kern="1200">
                <a:solidFill>
                  <a:schemeClr val="tx1">
                    <a:tint val="75000"/>
                  </a:schemeClr>
                </a:solidFill>
                <a:latin typeface="+mn-lt"/>
                <a:ea typeface="+mn-ea"/>
                <a:cs typeface="+mn-cs"/>
              </a:defRPr>
            </a:lvl8pPr>
            <a:lvl9pPr marL="16703528" indent="0" algn="ctr" defTabSz="4175882" rtl="0" eaLnBrk="1" latinLnBrk="0" hangingPunct="1">
              <a:spcBef>
                <a:spcPct val="20000"/>
              </a:spcBef>
              <a:buFont typeface="Arial" panose="020B0604020202020204" pitchFamily="34" charset="0"/>
              <a:buNone/>
              <a:defRPr sz="9100" kern="1200">
                <a:solidFill>
                  <a:schemeClr val="tx1">
                    <a:tint val="75000"/>
                  </a:schemeClr>
                </a:solidFill>
                <a:latin typeface="+mn-lt"/>
                <a:ea typeface="+mn-ea"/>
                <a:cs typeface="+mn-cs"/>
              </a:defRPr>
            </a:lvl9pPr>
          </a:lstStyle>
          <a:p>
            <a:pPr algn="just"/>
            <a:r>
              <a:rPr lang="en-GB" sz="3200" b="1" dirty="0">
                <a:solidFill>
                  <a:schemeClr val="tx1"/>
                </a:solidFill>
                <a:latin typeface="Arial" panose="020B0604020202020204" pitchFamily="34" charset="0"/>
                <a:cs typeface="Arial" panose="020B0604020202020204" pitchFamily="34" charset="0"/>
              </a:rPr>
              <a:t>Thoughts of women with lived experience of GDM from the patient and public involvement meetings </a:t>
            </a:r>
          </a:p>
        </p:txBody>
      </p:sp>
      <p:sp>
        <p:nvSpPr>
          <p:cNvPr id="28" name="TextBox 27">
            <a:extLst>
              <a:ext uri="{FF2B5EF4-FFF2-40B4-BE49-F238E27FC236}">
                <a16:creationId xmlns:a16="http://schemas.microsoft.com/office/drawing/2014/main" id="{3E8168E8-17DB-6525-C0C6-A4CCC8610B4F}"/>
              </a:ext>
            </a:extLst>
          </p:cNvPr>
          <p:cNvSpPr txBox="1"/>
          <p:nvPr/>
        </p:nvSpPr>
        <p:spPr>
          <a:xfrm>
            <a:off x="15653464" y="36583592"/>
            <a:ext cx="13242644" cy="1938992"/>
          </a:xfrm>
          <a:prstGeom prst="rect">
            <a:avLst/>
          </a:prstGeom>
          <a:noFill/>
        </p:spPr>
        <p:txBody>
          <a:bodyPr wrap="square" rtlCol="0">
            <a:spAutoFit/>
          </a:bodyPr>
          <a:lstStyle/>
          <a:p>
            <a:pPr marL="457200" indent="-457200">
              <a:buFont typeface="+mj-lt"/>
              <a:buAutoNum type="arabicPeriod"/>
            </a:pPr>
            <a:r>
              <a:rPr lang="en-GB" sz="2400" dirty="0">
                <a:effectLst/>
                <a:latin typeface="Arial" panose="020B0604020202020204" pitchFamily="34" charset="0"/>
                <a:ea typeface="Calibri" panose="020F0502020204030204" pitchFamily="34" charset="0"/>
                <a:cs typeface="Arial" panose="020B0604020202020204" pitchFamily="34" charset="0"/>
              </a:rPr>
              <a:t>NICE (2015). Diabetes in pregnancy: management from preconception to the postnatal period. Available at</a:t>
            </a:r>
            <a:r>
              <a:rPr lang="en-GB" sz="2400" dirty="0">
                <a:latin typeface="Arial" panose="020B0604020202020204" pitchFamily="34" charset="0"/>
                <a:ea typeface="Calibri" panose="020F0502020204030204" pitchFamily="34" charset="0"/>
                <a:cs typeface="Arial" panose="020B0604020202020204" pitchFamily="34" charset="0"/>
              </a:rPr>
              <a:t>: </a:t>
            </a:r>
            <a:r>
              <a:rPr lang="en-GB" sz="2400" b="0" i="0" dirty="0">
                <a:solidFill>
                  <a:srgbClr val="006D21"/>
                </a:solidFill>
                <a:effectLst/>
                <a:latin typeface="Arial" panose="020B0604020202020204" pitchFamily="34" charset="0"/>
                <a:cs typeface="Arial" panose="020B0604020202020204" pitchFamily="34" charset="0"/>
                <a:hlinkClick r:id="rId8"/>
              </a:rPr>
              <a:t>https://www.nice.org.uk/guidance/ng3</a:t>
            </a:r>
            <a:r>
              <a:rPr lang="en-GB" sz="2400" b="0" i="0" dirty="0">
                <a:solidFill>
                  <a:srgbClr val="006D21"/>
                </a:solidFill>
                <a:effectLst/>
                <a:latin typeface="Arial" panose="020B0604020202020204" pitchFamily="34" charset="0"/>
                <a:cs typeface="Arial" panose="020B0604020202020204" pitchFamily="34" charset="0"/>
              </a:rPr>
              <a:t> </a:t>
            </a:r>
            <a:r>
              <a:rPr lang="en-GB" sz="2400" b="0" i="0" dirty="0">
                <a:effectLst/>
                <a:latin typeface="Arial" panose="020B0604020202020204" pitchFamily="34" charset="0"/>
                <a:cs typeface="Arial" panose="020B0604020202020204" pitchFamily="34" charset="0"/>
              </a:rPr>
              <a:t>[</a:t>
            </a:r>
            <a:r>
              <a:rPr lang="en-GB" sz="2400" dirty="0">
                <a:latin typeface="Arial" panose="020B0604020202020204" pitchFamily="34" charset="0"/>
                <a:cs typeface="Arial" panose="020B0604020202020204" pitchFamily="34" charset="0"/>
              </a:rPr>
              <a:t>a</a:t>
            </a:r>
            <a:r>
              <a:rPr lang="en-GB" sz="2400" b="0" i="0" dirty="0">
                <a:effectLst/>
                <a:latin typeface="Arial" panose="020B0604020202020204" pitchFamily="34" charset="0"/>
                <a:cs typeface="Arial" panose="020B0604020202020204" pitchFamily="34" charset="0"/>
              </a:rPr>
              <a:t>ccessed 03rd January 2023]</a:t>
            </a:r>
            <a:endParaRPr lang="en-GB" sz="2400" dirty="0">
              <a:latin typeface="Arial" panose="020B0604020202020204" pitchFamily="34" charset="0"/>
              <a:cs typeface="Arial" panose="020B0604020202020204" pitchFamily="34" charset="0"/>
            </a:endParaRPr>
          </a:p>
          <a:p>
            <a:pPr marL="457200" indent="-457200">
              <a:buFont typeface="+mj-lt"/>
              <a:buAutoNum type="arabicPeriod"/>
            </a:pPr>
            <a:endParaRPr lang="en-GB" sz="2400" dirty="0">
              <a:latin typeface="Arial" panose="020B0604020202020204" pitchFamily="34" charset="0"/>
              <a:ea typeface="Calibri" panose="020F0502020204030204" pitchFamily="34" charset="0"/>
              <a:cs typeface="Arial" panose="020B0604020202020204" pitchFamily="34" charset="0"/>
            </a:endParaRPr>
          </a:p>
          <a:p>
            <a:pPr marL="457200" indent="-457200">
              <a:buFont typeface="+mj-lt"/>
              <a:buAutoNum type="arabicPeriod"/>
            </a:pPr>
            <a:r>
              <a:rPr lang="en-GB" sz="2400" dirty="0">
                <a:effectLst/>
                <a:latin typeface="Arial" panose="020B0604020202020204" pitchFamily="34" charset="0"/>
                <a:ea typeface="Calibri" panose="020F0502020204030204" pitchFamily="34" charset="0"/>
                <a:cs typeface="Arial" panose="020B0604020202020204" pitchFamily="34" charset="0"/>
              </a:rPr>
              <a:t>Ye, W. et al. (2022) ‘Gestational diabetes mellitus and adverse pregnancy outcomes: systematic review and meta-analysis’, BMJ, p. e067946. </a:t>
            </a:r>
          </a:p>
        </p:txBody>
      </p:sp>
    </p:spTree>
    <p:extLst>
      <p:ext uri="{BB962C8B-B14F-4D97-AF65-F5344CB8AC3E}">
        <p14:creationId xmlns:p14="http://schemas.microsoft.com/office/powerpoint/2010/main" val="91045563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B7D3026595F894AA833481E1CB86706" ma:contentTypeVersion="10" ma:contentTypeDescription="Create a new document." ma:contentTypeScope="" ma:versionID="19d3f5e0762426567621a4c966d80f15">
  <xsd:schema xmlns:xsd="http://www.w3.org/2001/XMLSchema" xmlns:xs="http://www.w3.org/2001/XMLSchema" xmlns:p="http://schemas.microsoft.com/office/2006/metadata/properties" xmlns:ns3="1f73f491-4ae4-4f70-9d24-236431745760" xmlns:ns4="b6be505a-b44d-4d30-ac08-111ad743bc8b" targetNamespace="http://schemas.microsoft.com/office/2006/metadata/properties" ma:root="true" ma:fieldsID="906741905482963fbbb02defe0951421" ns3:_="" ns4:_="">
    <xsd:import namespace="1f73f491-4ae4-4f70-9d24-236431745760"/>
    <xsd:import namespace="b6be505a-b44d-4d30-ac08-111ad743bc8b"/>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f73f491-4ae4-4f70-9d24-23643174576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6be505a-b44d-4d30-ac08-111ad743bc8b"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element name="SharingHintHash" ma:index="17"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144CA0D-D508-4C2F-BC4D-8802D8D9033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f73f491-4ae4-4f70-9d24-236431745760"/>
    <ds:schemaRef ds:uri="b6be505a-b44d-4d30-ac08-111ad743bc8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F6B91F7-3638-4968-9BBA-A49E54D5C082}">
  <ds:schemaRefs>
    <ds:schemaRef ds:uri="http://schemas.microsoft.com/sharepoint/v3/contenttype/forms"/>
  </ds:schemaRefs>
</ds:datastoreItem>
</file>

<file path=customXml/itemProps3.xml><?xml version="1.0" encoding="utf-8"?>
<ds:datastoreItem xmlns:ds="http://schemas.openxmlformats.org/officeDocument/2006/customXml" ds:itemID="{946D9DF7-F501-42C1-A77E-9BDC9A013A49}">
  <ds:schemaRefs>
    <ds:schemaRef ds:uri="http://purl.org/dc/terms/"/>
    <ds:schemaRef ds:uri="http://purl.org/dc/dcmitype/"/>
    <ds:schemaRef ds:uri="http://schemas.microsoft.com/office/2006/documentManagement/types"/>
    <ds:schemaRef ds:uri="1f73f491-4ae4-4f70-9d24-236431745760"/>
    <ds:schemaRef ds:uri="http://purl.org/dc/elements/1.1/"/>
    <ds:schemaRef ds:uri="http://schemas.microsoft.com/office/2006/metadata/properties"/>
    <ds:schemaRef ds:uri="http://www.w3.org/XML/1998/namespace"/>
    <ds:schemaRef ds:uri="http://schemas.microsoft.com/office/infopath/2007/PartnerControls"/>
    <ds:schemaRef ds:uri="http://schemas.openxmlformats.org/package/2006/metadata/core-properties"/>
    <ds:schemaRef ds:uri="b6be505a-b44d-4d30-ac08-111ad743bc8b"/>
  </ds:schemaRefs>
</ds:datastoreItem>
</file>

<file path=docProps/app.xml><?xml version="1.0" encoding="utf-8"?>
<Properties xmlns="http://schemas.openxmlformats.org/officeDocument/2006/extended-properties" xmlns:vt="http://schemas.openxmlformats.org/officeDocument/2006/docPropsVTypes">
  <Template/>
  <TotalTime>518</TotalTime>
  <Words>751</Words>
  <Application>Microsoft Office PowerPoint</Application>
  <PresentationFormat>Custom</PresentationFormat>
  <Paragraphs>45</Paragraphs>
  <Slides>1</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Arial Narrow</vt:lpstr>
      <vt:lpstr>Calibri</vt:lpstr>
      <vt:lpstr>Gabriola</vt:lpstr>
      <vt:lpstr>Times New Roman</vt:lpstr>
      <vt:lpstr>Wingdings</vt:lpstr>
      <vt:lpstr>Office Theme</vt:lpstr>
      <vt:lpstr>Gestational Diabetes Prevention  Catherine Gallagher: Advanced Diabetes Dietitian  Mersey and West Lancashire Teaching Hospitals NHS Trust  Supervisor: Dr Julie Abayomi, Reader in Dietetics and Associate Head of Medicine &amp; Nutrition, Edge Hill University  </vt:lpstr>
    </vt:vector>
  </TitlesOfParts>
  <Company>St.Helens and Knowsley Teaching Hospitals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AUTHORS:</dc:title>
  <dc:creator>Heather Sullivan</dc:creator>
  <cp:lastModifiedBy>Catherine Gallagher2</cp:lastModifiedBy>
  <cp:revision>60</cp:revision>
  <cp:lastPrinted>2024-01-12T08:44:40Z</cp:lastPrinted>
  <dcterms:created xsi:type="dcterms:W3CDTF">2020-01-14T14:39:49Z</dcterms:created>
  <dcterms:modified xsi:type="dcterms:W3CDTF">2024-01-12T08:46:15Z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0x0101003B7D3026595F894AA833481E1CB86706</vt:lpwstr>
  </property>
</Properties>
</file>