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3"/>
  </p:notesMasterIdLst>
  <p:sldIdLst>
    <p:sldId id="256" r:id="rId2"/>
  </p:sldIdLst>
  <p:sldSz cx="42803763" cy="30275213"/>
  <p:notesSz cx="6858000" cy="9144000"/>
  <p:embeddedFontLst>
    <p:embeddedFont>
      <p:font typeface="Montserrat Extra Bold" panose="020B0604020202020204" charset="0"/>
      <p:bold r:id="rId4"/>
    </p:embeddedFont>
    <p:embeddedFont>
      <p:font typeface="Trebuchet MS" panose="020B0603020202020204" pitchFamily="34" charset="0"/>
      <p:regular r:id="rId5"/>
      <p:bold r:id="rId6"/>
      <p:italic r:id="rId7"/>
      <p:boldItalic r:id="rId8"/>
    </p:embeddedFont>
  </p:embeddedFontLst>
  <p:custDataLst>
    <p:tags r:id="rId9"/>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13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C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96008-6CB8-4BA6-809A-5E4BE4A42D12}" v="62" dt="2024-01-17T14:06:00.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20" d="100"/>
          <a:sy n="20" d="100"/>
        </p:scale>
        <p:origin x="1728" y="-132"/>
      </p:cViewPr>
      <p:guideLst>
        <p:guide orient="horz" pos="9536"/>
        <p:guide pos="13482"/>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l Kay" userId="45ffe5bf11cc7a93" providerId="LiveId" clId="{6E496008-6CB8-4BA6-809A-5E4BE4A42D12}"/>
    <pc:docChg chg="undo custSel addSld delSld modSld">
      <pc:chgData name="Carmel Kay" userId="45ffe5bf11cc7a93" providerId="LiveId" clId="{6E496008-6CB8-4BA6-809A-5E4BE4A42D12}" dt="2024-01-17T14:11:25.750" v="2430" actId="20577"/>
      <pc:docMkLst>
        <pc:docMk/>
      </pc:docMkLst>
      <pc:sldChg chg="addSp delSp modSp mod">
        <pc:chgData name="Carmel Kay" userId="45ffe5bf11cc7a93" providerId="LiveId" clId="{6E496008-6CB8-4BA6-809A-5E4BE4A42D12}" dt="2024-01-17T14:11:25.750" v="2430" actId="20577"/>
        <pc:sldMkLst>
          <pc:docMk/>
          <pc:sldMk cId="0" sldId="256"/>
        </pc:sldMkLst>
        <pc:spChg chg="add del mod">
          <ac:chgData name="Carmel Kay" userId="45ffe5bf11cc7a93" providerId="LiveId" clId="{6E496008-6CB8-4BA6-809A-5E4BE4A42D12}" dt="2024-01-15T14:22:30.672" v="1683" actId="478"/>
          <ac:spMkLst>
            <pc:docMk/>
            <pc:sldMk cId="0" sldId="256"/>
            <ac:spMk id="6" creationId="{34B70B6E-8E3A-EE21-907C-14224DD2FE4E}"/>
          </ac:spMkLst>
        </pc:spChg>
        <pc:spChg chg="add del mod">
          <ac:chgData name="Carmel Kay" userId="45ffe5bf11cc7a93" providerId="LiveId" clId="{6E496008-6CB8-4BA6-809A-5E4BE4A42D12}" dt="2024-01-15T14:22:32.492" v="1684" actId="478"/>
          <ac:spMkLst>
            <pc:docMk/>
            <pc:sldMk cId="0" sldId="256"/>
            <ac:spMk id="7" creationId="{A52EDBB5-49DF-D1FE-9710-C7EB418CB025}"/>
          </ac:spMkLst>
        </pc:spChg>
        <pc:spChg chg="add del mod">
          <ac:chgData name="Carmel Kay" userId="45ffe5bf11cc7a93" providerId="LiveId" clId="{6E496008-6CB8-4BA6-809A-5E4BE4A42D12}" dt="2024-01-15T14:22:39.441" v="1687" actId="478"/>
          <ac:spMkLst>
            <pc:docMk/>
            <pc:sldMk cId="0" sldId="256"/>
            <ac:spMk id="8" creationId="{B651139A-93A8-C714-3751-DB0A91CA105D}"/>
          </ac:spMkLst>
        </pc:spChg>
        <pc:spChg chg="add del mod">
          <ac:chgData name="Carmel Kay" userId="45ffe5bf11cc7a93" providerId="LiveId" clId="{6E496008-6CB8-4BA6-809A-5E4BE4A42D12}" dt="2024-01-15T14:22:36.615" v="1686" actId="478"/>
          <ac:spMkLst>
            <pc:docMk/>
            <pc:sldMk cId="0" sldId="256"/>
            <ac:spMk id="9" creationId="{679B2CF7-2424-1212-8AF7-2C96D6021A2A}"/>
          </ac:spMkLst>
        </pc:spChg>
        <pc:spChg chg="add mod">
          <ac:chgData name="Carmel Kay" userId="45ffe5bf11cc7a93" providerId="LiveId" clId="{6E496008-6CB8-4BA6-809A-5E4BE4A42D12}" dt="2024-01-17T14:02:57.322" v="2388" actId="14100"/>
          <ac:spMkLst>
            <pc:docMk/>
            <pc:sldMk cId="0" sldId="256"/>
            <ac:spMk id="10" creationId="{FBD8EA72-15F2-8172-24C7-5BC664D68FA2}"/>
          </ac:spMkLst>
        </pc:spChg>
        <pc:spChg chg="mod">
          <ac:chgData name="Carmel Kay" userId="45ffe5bf11cc7a93" providerId="LiveId" clId="{6E496008-6CB8-4BA6-809A-5E4BE4A42D12}" dt="2024-01-17T14:01:47.373" v="2380" actId="14100"/>
          <ac:spMkLst>
            <pc:docMk/>
            <pc:sldMk cId="0" sldId="256"/>
            <ac:spMk id="28" creationId="{A0A3A2D0-4236-04D5-E92F-6C204A446E36}"/>
          </ac:spMkLst>
        </pc:spChg>
        <pc:spChg chg="del mod">
          <ac:chgData name="Carmel Kay" userId="45ffe5bf11cc7a93" providerId="LiveId" clId="{6E496008-6CB8-4BA6-809A-5E4BE4A42D12}" dt="2024-01-17T13:44:42.141" v="1712" actId="478"/>
          <ac:spMkLst>
            <pc:docMk/>
            <pc:sldMk cId="0" sldId="256"/>
            <ac:spMk id="29" creationId="{2C73A329-72C4-05A1-336C-4268A69A4143}"/>
          </ac:spMkLst>
        </pc:spChg>
        <pc:spChg chg="add del mod">
          <ac:chgData name="Carmel Kay" userId="45ffe5bf11cc7a93" providerId="LiveId" clId="{6E496008-6CB8-4BA6-809A-5E4BE4A42D12}" dt="2024-01-17T14:02:19.889" v="2383" actId="14100"/>
          <ac:spMkLst>
            <pc:docMk/>
            <pc:sldMk cId="0" sldId="256"/>
            <ac:spMk id="30" creationId="{5B8A42EC-3434-2B7A-64DD-522F57ECAD81}"/>
          </ac:spMkLst>
        </pc:spChg>
        <pc:spChg chg="add mod">
          <ac:chgData name="Carmel Kay" userId="45ffe5bf11cc7a93" providerId="LiveId" clId="{6E496008-6CB8-4BA6-809A-5E4BE4A42D12}" dt="2024-01-17T14:11:25.750" v="2430" actId="20577"/>
          <ac:spMkLst>
            <pc:docMk/>
            <pc:sldMk cId="0" sldId="256"/>
            <ac:spMk id="37" creationId="{9031386E-D424-E72E-1400-566356589ED1}"/>
          </ac:spMkLst>
        </pc:spChg>
        <pc:spChg chg="add del mod">
          <ac:chgData name="Carmel Kay" userId="45ffe5bf11cc7a93" providerId="LiveId" clId="{6E496008-6CB8-4BA6-809A-5E4BE4A42D12}" dt="2024-01-17T13:52:20.144" v="1760" actId="478"/>
          <ac:spMkLst>
            <pc:docMk/>
            <pc:sldMk cId="0" sldId="256"/>
            <ac:spMk id="38" creationId="{FE6A6029-38C2-CC6F-671B-A7BF15703E1A}"/>
          </ac:spMkLst>
        </pc:spChg>
        <pc:spChg chg="mod">
          <ac:chgData name="Carmel Kay" userId="45ffe5bf11cc7a93" providerId="LiveId" clId="{6E496008-6CB8-4BA6-809A-5E4BE4A42D12}" dt="2024-01-15T13:48:31.447" v="809" actId="20577"/>
          <ac:spMkLst>
            <pc:docMk/>
            <pc:sldMk cId="0" sldId="256"/>
            <ac:spMk id="380" creationId="{4369D350-A6E8-4013-9E68-41D409BBBE5D}"/>
          </ac:spMkLst>
        </pc:spChg>
        <pc:graphicFrameChg chg="add mod">
          <ac:chgData name="Carmel Kay" userId="45ffe5bf11cc7a93" providerId="LiveId" clId="{6E496008-6CB8-4BA6-809A-5E4BE4A42D12}" dt="2024-01-15T14:11:05.735" v="1400" actId="12084"/>
          <ac:graphicFrameMkLst>
            <pc:docMk/>
            <pc:sldMk cId="0" sldId="256"/>
            <ac:graphicFrameMk id="2" creationId="{0BB54198-B02F-4D19-9595-85979FFCCF80}"/>
          </ac:graphicFrameMkLst>
        </pc:graphicFrameChg>
        <pc:graphicFrameChg chg="add del mod modGraphic">
          <ac:chgData name="Carmel Kay" userId="45ffe5bf11cc7a93" providerId="LiveId" clId="{6E496008-6CB8-4BA6-809A-5E4BE4A42D12}" dt="2024-01-17T13:50:46.451" v="1750" actId="478"/>
          <ac:graphicFrameMkLst>
            <pc:docMk/>
            <pc:sldMk cId="0" sldId="256"/>
            <ac:graphicFrameMk id="4" creationId="{3353E0B5-0621-CB8C-792E-DFDFBBF9AD51}"/>
          </ac:graphicFrameMkLst>
        </pc:graphicFrameChg>
        <pc:picChg chg="add del mod">
          <ac:chgData name="Carmel Kay" userId="45ffe5bf11cc7a93" providerId="LiveId" clId="{6E496008-6CB8-4BA6-809A-5E4BE4A42D12}" dt="2024-01-17T13:48:22.029" v="1728" actId="21"/>
          <ac:picMkLst>
            <pc:docMk/>
            <pc:sldMk cId="0" sldId="256"/>
            <ac:picMk id="3" creationId="{B7BB8A6F-905E-E893-DD6C-AC47FCE6E295}"/>
          </ac:picMkLst>
        </pc:picChg>
        <pc:picChg chg="add mod">
          <ac:chgData name="Carmel Kay" userId="45ffe5bf11cc7a93" providerId="LiveId" clId="{6E496008-6CB8-4BA6-809A-5E4BE4A42D12}" dt="2024-01-17T14:04:41.087" v="2408" actId="14100"/>
          <ac:picMkLst>
            <pc:docMk/>
            <pc:sldMk cId="0" sldId="256"/>
            <ac:picMk id="5" creationId="{8A6D4860-DE47-4498-0E86-F6C2F036E002}"/>
          </ac:picMkLst>
        </pc:picChg>
        <pc:picChg chg="add mod">
          <ac:chgData name="Carmel Kay" userId="45ffe5bf11cc7a93" providerId="LiveId" clId="{6E496008-6CB8-4BA6-809A-5E4BE4A42D12}" dt="2024-01-17T14:06:02.967" v="2419" actId="1076"/>
          <ac:picMkLst>
            <pc:docMk/>
            <pc:sldMk cId="0" sldId="256"/>
            <ac:picMk id="14" creationId="{53F66174-10C2-9B24-A624-712017BE249C}"/>
          </ac:picMkLst>
        </pc:picChg>
        <pc:picChg chg="add mod">
          <ac:chgData name="Carmel Kay" userId="45ffe5bf11cc7a93" providerId="LiveId" clId="{6E496008-6CB8-4BA6-809A-5E4BE4A42D12}" dt="2024-01-17T14:06:00.660" v="2418" actId="1076"/>
          <ac:picMkLst>
            <pc:docMk/>
            <pc:sldMk cId="0" sldId="256"/>
            <ac:picMk id="1028" creationId="{7BDD998A-A81B-D676-1CB5-7E969E13D0A2}"/>
          </ac:picMkLst>
        </pc:picChg>
      </pc:sldChg>
      <pc:sldChg chg="addSp delSp modSp new del mod">
        <pc:chgData name="Carmel Kay" userId="45ffe5bf11cc7a93" providerId="LiveId" clId="{6E496008-6CB8-4BA6-809A-5E4BE4A42D12}" dt="2024-01-17T13:58:44.124" v="2365" actId="47"/>
        <pc:sldMkLst>
          <pc:docMk/>
          <pc:sldMk cId="1688825512" sldId="257"/>
        </pc:sldMkLst>
        <pc:spChg chg="add del mod">
          <ac:chgData name="Carmel Kay" userId="45ffe5bf11cc7a93" providerId="LiveId" clId="{6E496008-6CB8-4BA6-809A-5E4BE4A42D12}" dt="2024-01-12T18:01:15.876" v="230"/>
          <ac:spMkLst>
            <pc:docMk/>
            <pc:sldMk cId="1688825512" sldId="257"/>
            <ac:spMk id="3" creationId="{1D78B691-D6A5-C93E-DC39-171A00E48355}"/>
          </ac:spMkLst>
        </pc:spChg>
        <pc:spChg chg="add del mod">
          <ac:chgData name="Carmel Kay" userId="45ffe5bf11cc7a93" providerId="LiveId" clId="{6E496008-6CB8-4BA6-809A-5E4BE4A42D12}" dt="2024-01-15T14:11:52.303" v="1405" actId="12084"/>
          <ac:spMkLst>
            <pc:docMk/>
            <pc:sldMk cId="1688825512" sldId="257"/>
            <ac:spMk id="3" creationId="{38AA5BB4-50E0-9D05-6591-EF4FE675D20A}"/>
          </ac:spMkLst>
        </pc:spChg>
        <pc:spChg chg="del mod">
          <ac:chgData name="Carmel Kay" userId="45ffe5bf11cc7a93" providerId="LiveId" clId="{6E496008-6CB8-4BA6-809A-5E4BE4A42D12}" dt="2024-01-15T14:12:50.473" v="1413" actId="21"/>
          <ac:spMkLst>
            <pc:docMk/>
            <pc:sldMk cId="1688825512" sldId="257"/>
            <ac:spMk id="6" creationId="{34B70B6E-8E3A-EE21-907C-14224DD2FE4E}"/>
          </ac:spMkLst>
        </pc:spChg>
        <pc:spChg chg="del mod">
          <ac:chgData name="Carmel Kay" userId="45ffe5bf11cc7a93" providerId="LiveId" clId="{6E496008-6CB8-4BA6-809A-5E4BE4A42D12}" dt="2024-01-15T14:13:44.798" v="1421" actId="21"/>
          <ac:spMkLst>
            <pc:docMk/>
            <pc:sldMk cId="1688825512" sldId="257"/>
            <ac:spMk id="7" creationId="{A52EDBB5-49DF-D1FE-9710-C7EB418CB025}"/>
          </ac:spMkLst>
        </pc:spChg>
        <pc:spChg chg="del mod topLvl">
          <ac:chgData name="Carmel Kay" userId="45ffe5bf11cc7a93" providerId="LiveId" clId="{6E496008-6CB8-4BA6-809A-5E4BE4A42D12}" dt="2024-01-15T14:14:20.873" v="1426" actId="21"/>
          <ac:spMkLst>
            <pc:docMk/>
            <pc:sldMk cId="1688825512" sldId="257"/>
            <ac:spMk id="8" creationId="{B651139A-93A8-C714-3751-DB0A91CA105D}"/>
          </ac:spMkLst>
        </pc:spChg>
        <pc:spChg chg="del mod topLvl">
          <ac:chgData name="Carmel Kay" userId="45ffe5bf11cc7a93" providerId="LiveId" clId="{6E496008-6CB8-4BA6-809A-5E4BE4A42D12}" dt="2024-01-15T14:15:19.313" v="1434" actId="21"/>
          <ac:spMkLst>
            <pc:docMk/>
            <pc:sldMk cId="1688825512" sldId="257"/>
            <ac:spMk id="9" creationId="{679B2CF7-2424-1212-8AF7-2C96D6021A2A}"/>
          </ac:spMkLst>
        </pc:spChg>
        <pc:spChg chg="add del mod">
          <ac:chgData name="Carmel Kay" userId="45ffe5bf11cc7a93" providerId="LiveId" clId="{6E496008-6CB8-4BA6-809A-5E4BE4A42D12}" dt="2024-01-17T13:51:35.970" v="1753" actId="21"/>
          <ac:spMkLst>
            <pc:docMk/>
            <pc:sldMk cId="1688825512" sldId="257"/>
            <ac:spMk id="10" creationId="{FBD8EA72-15F2-8172-24C7-5BC664D68FA2}"/>
          </ac:spMkLst>
        </pc:spChg>
        <pc:spChg chg="add del mod">
          <ac:chgData name="Carmel Kay" userId="45ffe5bf11cc7a93" providerId="LiveId" clId="{6E496008-6CB8-4BA6-809A-5E4BE4A42D12}" dt="2024-01-17T13:42:23.715" v="1702" actId="478"/>
          <ac:spMkLst>
            <pc:docMk/>
            <pc:sldMk cId="1688825512" sldId="257"/>
            <ac:spMk id="12" creationId="{ACE72662-05A8-A13C-F0C2-BE8024C29983}"/>
          </ac:spMkLst>
        </pc:spChg>
        <pc:spChg chg="add del mod">
          <ac:chgData name="Carmel Kay" userId="45ffe5bf11cc7a93" providerId="LiveId" clId="{6E496008-6CB8-4BA6-809A-5E4BE4A42D12}" dt="2024-01-17T13:42:21.053" v="1701" actId="478"/>
          <ac:spMkLst>
            <pc:docMk/>
            <pc:sldMk cId="1688825512" sldId="257"/>
            <ac:spMk id="13" creationId="{9E06551F-E854-A7EA-267F-CDDD724C0785}"/>
          </ac:spMkLst>
        </pc:spChg>
        <pc:spChg chg="add del mod">
          <ac:chgData name="Carmel Kay" userId="45ffe5bf11cc7a93" providerId="LiveId" clId="{6E496008-6CB8-4BA6-809A-5E4BE4A42D12}" dt="2024-01-17T13:49:27.935" v="1738" actId="478"/>
          <ac:spMkLst>
            <pc:docMk/>
            <pc:sldMk cId="1688825512" sldId="257"/>
            <ac:spMk id="18" creationId="{DB67E36B-29C2-5023-139E-DFE60FCF4395}"/>
          </ac:spMkLst>
        </pc:spChg>
        <pc:spChg chg="add del mod">
          <ac:chgData name="Carmel Kay" userId="45ffe5bf11cc7a93" providerId="LiveId" clId="{6E496008-6CB8-4BA6-809A-5E4BE4A42D12}" dt="2024-01-17T13:49:25.632" v="1737" actId="478"/>
          <ac:spMkLst>
            <pc:docMk/>
            <pc:sldMk cId="1688825512" sldId="257"/>
            <ac:spMk id="19" creationId="{EFA18E48-69B0-32A2-CC9E-F92FC314E9E0}"/>
          </ac:spMkLst>
        </pc:spChg>
        <pc:grpChg chg="del mod">
          <ac:chgData name="Carmel Kay" userId="45ffe5bf11cc7a93" providerId="LiveId" clId="{6E496008-6CB8-4BA6-809A-5E4BE4A42D12}" dt="2024-01-15T14:14:20.873" v="1426" actId="21"/>
          <ac:grpSpMkLst>
            <pc:docMk/>
            <pc:sldMk cId="1688825512" sldId="257"/>
            <ac:grpSpMk id="5" creationId="{16B6D722-A4F7-D056-AE1D-8D1B7636081B}"/>
          </ac:grpSpMkLst>
        </pc:grpChg>
        <pc:graphicFrameChg chg="add del mod">
          <ac:chgData name="Carmel Kay" userId="45ffe5bf11cc7a93" providerId="LiveId" clId="{6E496008-6CB8-4BA6-809A-5E4BE4A42D12}" dt="2024-01-15T14:12:16.947" v="1409" actId="18245"/>
          <ac:graphicFrameMkLst>
            <pc:docMk/>
            <pc:sldMk cId="1688825512" sldId="257"/>
            <ac:graphicFrameMk id="4" creationId="{07F4E14E-BEF2-7F93-05CB-DA49F60C78E7}"/>
          </ac:graphicFrameMkLst>
        </pc:graphicFrameChg>
        <pc:graphicFrameChg chg="add del mod modGraphic">
          <ac:chgData name="Carmel Kay" userId="45ffe5bf11cc7a93" providerId="LiveId" clId="{6E496008-6CB8-4BA6-809A-5E4BE4A42D12}" dt="2024-01-17T13:47:17.724" v="1724" actId="21"/>
          <ac:graphicFrameMkLst>
            <pc:docMk/>
            <pc:sldMk cId="1688825512" sldId="257"/>
            <ac:graphicFrameMk id="11" creationId="{2CB349F6-47F6-B2A5-B6DA-018FCFB389EF}"/>
          </ac:graphicFrameMkLst>
        </pc:graphicFrameChg>
        <pc:graphicFrameChg chg="add del mod modGraphic">
          <ac:chgData name="Carmel Kay" userId="45ffe5bf11cc7a93" providerId="LiveId" clId="{6E496008-6CB8-4BA6-809A-5E4BE4A42D12}" dt="2024-01-17T13:50:21.621" v="1745" actId="21"/>
          <ac:graphicFrameMkLst>
            <pc:docMk/>
            <pc:sldMk cId="1688825512" sldId="257"/>
            <ac:graphicFrameMk id="17" creationId="{C88CA75B-1C20-CFAA-F68F-EE9077A4C430}"/>
          </ac:graphicFrameMkLst>
        </pc:graphicFrameChg>
        <pc:picChg chg="add del mod modCrop">
          <ac:chgData name="Carmel Kay" userId="45ffe5bf11cc7a93" providerId="LiveId" clId="{6E496008-6CB8-4BA6-809A-5E4BE4A42D12}" dt="2024-01-17T13:58:13.534" v="2362" actId="21"/>
          <ac:picMkLst>
            <pc:docMk/>
            <pc:sldMk cId="1688825512" sldId="257"/>
            <ac:picMk id="14" creationId="{53F66174-10C2-9B24-A624-712017BE249C}"/>
          </ac:picMkLst>
        </pc:picChg>
        <pc:picChg chg="add del mod">
          <ac:chgData name="Carmel Kay" userId="45ffe5bf11cc7a93" providerId="LiveId" clId="{6E496008-6CB8-4BA6-809A-5E4BE4A42D12}" dt="2024-01-17T13:50:52.414" v="1751" actId="478"/>
          <ac:picMkLst>
            <pc:docMk/>
            <pc:sldMk cId="1688825512" sldId="257"/>
            <ac:picMk id="15" creationId="{B7BB8A6F-905E-E893-DD6C-AC47FCE6E295}"/>
          </ac:picMkLst>
        </pc:picChg>
        <pc:picChg chg="add del mod">
          <ac:chgData name="Carmel Kay" userId="45ffe5bf11cc7a93" providerId="LiveId" clId="{6E496008-6CB8-4BA6-809A-5E4BE4A42D12}" dt="2024-01-17T13:49:07.351" v="1732" actId="478"/>
          <ac:picMkLst>
            <pc:docMk/>
            <pc:sldMk cId="1688825512" sldId="257"/>
            <ac:picMk id="16" creationId="{828EC095-3FC0-21C9-8782-4E69B2F0A563}"/>
          </ac:picMkLst>
        </pc:picChg>
        <pc:picChg chg="add del mod">
          <ac:chgData name="Carmel Kay" userId="45ffe5bf11cc7a93" providerId="LiveId" clId="{6E496008-6CB8-4BA6-809A-5E4BE4A42D12}" dt="2024-01-17T13:57:50.365" v="2359" actId="21"/>
          <ac:picMkLst>
            <pc:docMk/>
            <pc:sldMk cId="1688825512" sldId="257"/>
            <ac:picMk id="1028" creationId="{7BDD998A-A81B-D676-1CB5-7E969E13D0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a:xfrm>
            <a:off x="1004888" y="685800"/>
            <a:ext cx="4848225" cy="3429000"/>
          </a:xfrm>
        </p:spPr>
      </p:sp>
      <p:sp>
        <p:nvSpPr>
          <p:cNvPr id="4100" name="Rectangle 3"/>
          <p:cNvSpPr>
            <a:spLocks noGrp="1" noChangeArrowheads="1"/>
          </p:cNvSpPr>
          <p:nvPr>
            <p:ph type="body" idx="1"/>
          </p:nvPr>
        </p:nvSpPr>
        <p:spPr>
          <a:noFill/>
        </p:spPr>
        <p:txBody>
          <a:bodyPr/>
          <a:lstStyle>
            <a:defPPr>
              <a:defRPr kern="1200"/>
            </a:defP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560" y="9405525"/>
            <a:ext cx="36382649" cy="6488379"/>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421116" y="17155371"/>
            <a:ext cx="29961533" cy="7738167"/>
          </a:xfrm>
        </p:spPr>
        <p:txBody>
          <a:bodyPr/>
          <a:lstStyle>
            <a:defPPr>
              <a:defRPr kern="1200"/>
            </a:defPPr>
            <a:lvl1pPr marL="0" indent="0" algn="ctr">
              <a:buNone/>
              <a:defRPr/>
            </a:lvl1pPr>
            <a:lvl2pPr marL="297256" indent="0" algn="ctr">
              <a:buNone/>
              <a:defRPr/>
            </a:lvl2pPr>
            <a:lvl3pPr marL="594511" indent="0" algn="ctr">
              <a:buNone/>
              <a:defRPr/>
            </a:lvl3pPr>
            <a:lvl4pPr marL="891768" indent="0" algn="ctr">
              <a:buNone/>
              <a:defRPr/>
            </a:lvl4pPr>
            <a:lvl5pPr marL="1189023" indent="0" algn="ctr">
              <a:buNone/>
              <a:defRPr/>
            </a:lvl5pPr>
            <a:lvl6pPr marL="1486279" indent="0" algn="ctr">
              <a:buNone/>
              <a:defRPr/>
            </a:lvl6pPr>
            <a:lvl7pPr marL="1783535" indent="0" algn="ctr">
              <a:buNone/>
              <a:defRPr/>
            </a:lvl7pPr>
            <a:lvl8pPr marL="2080791" indent="0" algn="ctr">
              <a:buNone/>
              <a:defRPr/>
            </a:lvl8pPr>
            <a:lvl9pPr marL="237804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3555" y="1213288"/>
            <a:ext cx="9630297" cy="25832339"/>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41291" y="1213288"/>
            <a:ext cx="28760154" cy="25832339"/>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922"/>
            <a:ext cx="36382649" cy="6012410"/>
          </a:xfrm>
        </p:spPr>
        <p:txBody>
          <a:bodyPr anchor="t"/>
          <a:lstStyle>
            <a:defPPr>
              <a:defRPr kern="1200"/>
            </a:defPPr>
            <a:lvl1pPr algn="l">
              <a:defRPr sz="2601" b="1" cap="all"/>
            </a:lvl1pPr>
          </a:lstStyle>
          <a:p>
            <a:r>
              <a:rPr lang="en-US"/>
              <a:t>Click to edit Master title style</a:t>
            </a:r>
          </a:p>
        </p:txBody>
      </p:sp>
      <p:sp>
        <p:nvSpPr>
          <p:cNvPr id="3" name="Text Placeholder 2"/>
          <p:cNvSpPr>
            <a:spLocks noGrp="1"/>
          </p:cNvSpPr>
          <p:nvPr>
            <p:ph type="body" idx="1"/>
          </p:nvPr>
        </p:nvSpPr>
        <p:spPr>
          <a:xfrm>
            <a:off x="3381202" y="12832217"/>
            <a:ext cx="36382649" cy="6622703"/>
          </a:xfrm>
        </p:spPr>
        <p:txBody>
          <a:bodyPr anchor="b"/>
          <a:lstStyle>
            <a:defPPr>
              <a:defRPr kern="1200"/>
            </a:defPPr>
            <a:lvl1pPr marL="0" indent="0">
              <a:buNone/>
              <a:defRPr sz="1300"/>
            </a:lvl1pPr>
            <a:lvl2pPr marL="297256" indent="0">
              <a:buNone/>
              <a:defRPr sz="1170"/>
            </a:lvl2pPr>
            <a:lvl3pPr marL="594511" indent="0">
              <a:buNone/>
              <a:defRPr sz="1041"/>
            </a:lvl3pPr>
            <a:lvl4pPr marL="891768" indent="0">
              <a:buNone/>
              <a:defRPr sz="910"/>
            </a:lvl4pPr>
            <a:lvl5pPr marL="1189023" indent="0">
              <a:buNone/>
              <a:defRPr sz="910"/>
            </a:lvl5pPr>
            <a:lvl6pPr marL="1486279" indent="0">
              <a:buNone/>
              <a:defRPr sz="910"/>
            </a:lvl6pPr>
            <a:lvl7pPr marL="1783535" indent="0">
              <a:buNone/>
              <a:defRPr sz="910"/>
            </a:lvl7pPr>
            <a:lvl8pPr marL="2080791" indent="0">
              <a:buNone/>
              <a:defRPr sz="910"/>
            </a:lvl8pPr>
            <a:lvl9pPr marL="2378047" indent="0">
              <a:buNone/>
              <a:defRPr sz="91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41289" y="7065094"/>
            <a:ext cx="19194537" cy="19980533"/>
          </a:xfrm>
        </p:spPr>
        <p:txBody>
          <a:bodyPr/>
          <a:lstStyle>
            <a:defPPr>
              <a:defRPr kern="1200"/>
            </a:defPPr>
            <a:lvl1pPr>
              <a:defRPr sz="1821"/>
            </a:lvl1pPr>
            <a:lvl2pPr>
              <a:defRPr sz="1560"/>
            </a:lvl2pPr>
            <a:lvl3pPr>
              <a:defRPr sz="1300"/>
            </a:lvl3pPr>
            <a:lvl4pPr>
              <a:defRPr sz="1170"/>
            </a:lvl4pPr>
            <a:lvl5pPr>
              <a:defRPr sz="1170"/>
            </a:lvl5pPr>
            <a:lvl6pPr>
              <a:defRPr sz="1170"/>
            </a:lvl6pPr>
            <a:lvl7pPr>
              <a:defRPr sz="1170"/>
            </a:lvl7pPr>
            <a:lvl8pPr>
              <a:defRPr sz="1170"/>
            </a:lvl8pPr>
            <a:lvl9pPr>
              <a:defRPr sz="11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467939" y="7065094"/>
            <a:ext cx="19195913" cy="19980533"/>
          </a:xfrm>
        </p:spPr>
        <p:txBody>
          <a:bodyPr/>
          <a:lstStyle>
            <a:defPPr>
              <a:defRPr kern="1200"/>
            </a:defPPr>
            <a:lvl1pPr>
              <a:defRPr sz="1821"/>
            </a:lvl1pPr>
            <a:lvl2pPr>
              <a:defRPr sz="1560"/>
            </a:lvl2pPr>
            <a:lvl3pPr>
              <a:defRPr sz="1300"/>
            </a:lvl3pPr>
            <a:lvl4pPr>
              <a:defRPr sz="1170"/>
            </a:lvl4pPr>
            <a:lvl5pPr>
              <a:defRPr sz="1170"/>
            </a:lvl5pPr>
            <a:lvl6pPr>
              <a:defRPr sz="1170"/>
            </a:lvl6pPr>
            <a:lvl7pPr>
              <a:defRPr sz="1170"/>
            </a:lvl7pPr>
            <a:lvl8pPr>
              <a:defRPr sz="1170"/>
            </a:lvl8pPr>
            <a:lvl9pPr>
              <a:defRPr sz="11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914" y="1211827"/>
            <a:ext cx="38523936" cy="5045869"/>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39913" y="6777468"/>
            <a:ext cx="18912427" cy="2823701"/>
          </a:xfrm>
        </p:spPr>
        <p:txBody>
          <a:bodyPr anchor="b"/>
          <a:lstStyle>
            <a:defPPr>
              <a:defRPr kern="1200"/>
            </a:defPPr>
            <a:lvl1pPr marL="0" indent="0">
              <a:buNone/>
              <a:defRPr sz="1560" b="1"/>
            </a:lvl1pPr>
            <a:lvl2pPr marL="297256" indent="0">
              <a:buNone/>
              <a:defRPr sz="1300" b="1"/>
            </a:lvl2pPr>
            <a:lvl3pPr marL="594511" indent="0">
              <a:buNone/>
              <a:defRPr sz="1170" b="1"/>
            </a:lvl3pPr>
            <a:lvl4pPr marL="891768" indent="0">
              <a:buNone/>
              <a:defRPr sz="1041" b="1"/>
            </a:lvl4pPr>
            <a:lvl5pPr marL="1189023" indent="0">
              <a:buNone/>
              <a:defRPr sz="1041" b="1"/>
            </a:lvl5pPr>
            <a:lvl6pPr marL="1486279" indent="0">
              <a:buNone/>
              <a:defRPr sz="1041" b="1"/>
            </a:lvl6pPr>
            <a:lvl7pPr marL="1783535" indent="0">
              <a:buNone/>
              <a:defRPr sz="1041" b="1"/>
            </a:lvl7pPr>
            <a:lvl8pPr marL="2080791" indent="0">
              <a:buNone/>
              <a:defRPr sz="1041" b="1"/>
            </a:lvl8pPr>
            <a:lvl9pPr marL="2378047" indent="0">
              <a:buNone/>
              <a:defRPr sz="1041" b="1"/>
            </a:lvl9pPr>
          </a:lstStyle>
          <a:p>
            <a:pPr lvl="0"/>
            <a:r>
              <a:rPr lang="en-US"/>
              <a:t>Click to edit Master text styles</a:t>
            </a:r>
          </a:p>
        </p:txBody>
      </p:sp>
      <p:sp>
        <p:nvSpPr>
          <p:cNvPr id="4" name="Content Placeholder 3"/>
          <p:cNvSpPr>
            <a:spLocks noGrp="1"/>
          </p:cNvSpPr>
          <p:nvPr>
            <p:ph sz="half" idx="2"/>
          </p:nvPr>
        </p:nvSpPr>
        <p:spPr>
          <a:xfrm>
            <a:off x="2139913" y="9601168"/>
            <a:ext cx="18912427" cy="17442996"/>
          </a:xfrm>
        </p:spPr>
        <p:txBody>
          <a:bodyPr/>
          <a:lstStyle>
            <a:defPPr>
              <a:defRPr kern="1200"/>
            </a:defPPr>
            <a:lvl1pPr>
              <a:defRPr sz="1560"/>
            </a:lvl1pPr>
            <a:lvl2pPr>
              <a:defRPr sz="1300"/>
            </a:lvl2pPr>
            <a:lvl3pPr>
              <a:defRPr sz="1170"/>
            </a:lvl3pPr>
            <a:lvl4pPr>
              <a:defRPr sz="1041"/>
            </a:lvl4pPr>
            <a:lvl5pPr>
              <a:defRPr sz="1041"/>
            </a:lvl5pPr>
            <a:lvl6pPr>
              <a:defRPr sz="1041"/>
            </a:lvl6pPr>
            <a:lvl7pPr>
              <a:defRPr sz="1041"/>
            </a:lvl7pPr>
            <a:lvl8pPr>
              <a:defRPr sz="1041"/>
            </a:lvl8pPr>
            <a:lvl9pPr>
              <a:defRPr sz="1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3166" y="6777468"/>
            <a:ext cx="18920685" cy="2823701"/>
          </a:xfrm>
        </p:spPr>
        <p:txBody>
          <a:bodyPr anchor="b"/>
          <a:lstStyle>
            <a:defPPr>
              <a:defRPr kern="1200"/>
            </a:defPPr>
            <a:lvl1pPr marL="0" indent="0">
              <a:buNone/>
              <a:defRPr sz="1560" b="1"/>
            </a:lvl1pPr>
            <a:lvl2pPr marL="297256" indent="0">
              <a:buNone/>
              <a:defRPr sz="1300" b="1"/>
            </a:lvl2pPr>
            <a:lvl3pPr marL="594511" indent="0">
              <a:buNone/>
              <a:defRPr sz="1170" b="1"/>
            </a:lvl3pPr>
            <a:lvl4pPr marL="891768" indent="0">
              <a:buNone/>
              <a:defRPr sz="1041" b="1"/>
            </a:lvl4pPr>
            <a:lvl5pPr marL="1189023" indent="0">
              <a:buNone/>
              <a:defRPr sz="1041" b="1"/>
            </a:lvl5pPr>
            <a:lvl6pPr marL="1486279" indent="0">
              <a:buNone/>
              <a:defRPr sz="1041" b="1"/>
            </a:lvl6pPr>
            <a:lvl7pPr marL="1783535" indent="0">
              <a:buNone/>
              <a:defRPr sz="1041" b="1"/>
            </a:lvl7pPr>
            <a:lvl8pPr marL="2080791" indent="0">
              <a:buNone/>
              <a:defRPr sz="1041" b="1"/>
            </a:lvl8pPr>
            <a:lvl9pPr marL="2378047" indent="0">
              <a:buNone/>
              <a:defRPr sz="1041" b="1"/>
            </a:lvl9pPr>
          </a:lstStyle>
          <a:p>
            <a:pPr lvl="0"/>
            <a:r>
              <a:rPr lang="en-US"/>
              <a:t>Click to edit Master text styles</a:t>
            </a:r>
          </a:p>
        </p:txBody>
      </p:sp>
      <p:sp>
        <p:nvSpPr>
          <p:cNvPr id="6" name="Content Placeholder 5"/>
          <p:cNvSpPr>
            <a:spLocks noGrp="1"/>
          </p:cNvSpPr>
          <p:nvPr>
            <p:ph sz="quarter" idx="4"/>
          </p:nvPr>
        </p:nvSpPr>
        <p:spPr>
          <a:xfrm>
            <a:off x="21743166" y="9601168"/>
            <a:ext cx="18920685" cy="17442996"/>
          </a:xfrm>
        </p:spPr>
        <p:txBody>
          <a:bodyPr/>
          <a:lstStyle>
            <a:defPPr>
              <a:defRPr kern="1200"/>
            </a:defPPr>
            <a:lvl1pPr>
              <a:defRPr sz="1560"/>
            </a:lvl1pPr>
            <a:lvl2pPr>
              <a:defRPr sz="1300"/>
            </a:lvl2pPr>
            <a:lvl3pPr>
              <a:defRPr sz="1170"/>
            </a:lvl3pPr>
            <a:lvl4pPr>
              <a:defRPr sz="1041"/>
            </a:lvl4pPr>
            <a:lvl5pPr>
              <a:defRPr sz="1041"/>
            </a:lvl5pPr>
            <a:lvl6pPr>
              <a:defRPr sz="1041"/>
            </a:lvl6pPr>
            <a:lvl7pPr>
              <a:defRPr sz="1041"/>
            </a:lvl7pPr>
            <a:lvl8pPr>
              <a:defRPr sz="1041"/>
            </a:lvl8pPr>
            <a:lvl9pPr>
              <a:defRPr sz="10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913" y="1205987"/>
            <a:ext cx="14082141" cy="5129091"/>
          </a:xfrm>
        </p:spPr>
        <p:txBody>
          <a:bodyPr anchor="b"/>
          <a:lstStyle>
            <a:defPPr>
              <a:defRPr kern="1200"/>
            </a:defPPr>
            <a:lvl1pPr algn="l">
              <a:defRPr sz="1300" b="1"/>
            </a:lvl1pPr>
          </a:lstStyle>
          <a:p>
            <a:r>
              <a:rPr lang="en-US"/>
              <a:t>Click to edit Master title style</a:t>
            </a:r>
          </a:p>
        </p:txBody>
      </p:sp>
      <p:sp>
        <p:nvSpPr>
          <p:cNvPr id="3" name="Content Placeholder 2"/>
          <p:cNvSpPr>
            <a:spLocks noGrp="1"/>
          </p:cNvSpPr>
          <p:nvPr>
            <p:ph idx="1"/>
          </p:nvPr>
        </p:nvSpPr>
        <p:spPr>
          <a:xfrm>
            <a:off x="16735358" y="1205988"/>
            <a:ext cx="23928493" cy="25838177"/>
          </a:xfrm>
        </p:spPr>
        <p:txBody>
          <a:bodyPr/>
          <a:lstStyle>
            <a:defPPr>
              <a:defRPr kern="1200"/>
            </a:defPPr>
            <a:lvl1pPr>
              <a:defRPr sz="2080"/>
            </a:lvl1pPr>
            <a:lvl2pPr>
              <a:defRPr sz="1821"/>
            </a:lvl2pPr>
            <a:lvl3pPr>
              <a:defRPr sz="156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39913" y="6335077"/>
            <a:ext cx="14082141" cy="20709087"/>
          </a:xfrm>
        </p:spPr>
        <p:txBody>
          <a:bodyPr/>
          <a:lstStyle>
            <a:defPPr>
              <a:defRPr kern="1200"/>
            </a:defPPr>
            <a:lvl1pPr marL="0" indent="0">
              <a:buNone/>
              <a:defRPr sz="910"/>
            </a:lvl1pPr>
            <a:lvl2pPr marL="297256" indent="0">
              <a:buNone/>
              <a:defRPr sz="780"/>
            </a:lvl2pPr>
            <a:lvl3pPr marL="594511" indent="0">
              <a:buNone/>
              <a:defRPr sz="650"/>
            </a:lvl3pPr>
            <a:lvl4pPr marL="891768" indent="0">
              <a:buNone/>
              <a:defRPr sz="585"/>
            </a:lvl4pPr>
            <a:lvl5pPr marL="1189023" indent="0">
              <a:buNone/>
              <a:defRPr sz="585"/>
            </a:lvl5pPr>
            <a:lvl6pPr marL="1486279" indent="0">
              <a:buNone/>
              <a:defRPr sz="585"/>
            </a:lvl6pPr>
            <a:lvl7pPr marL="1783535" indent="0">
              <a:buNone/>
              <a:defRPr sz="585"/>
            </a:lvl7pPr>
            <a:lvl8pPr marL="2080791" indent="0">
              <a:buNone/>
              <a:defRPr sz="585"/>
            </a:lvl8pPr>
            <a:lvl9pPr marL="2378047" indent="0">
              <a:buNone/>
              <a:defRPr sz="58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387" y="21192360"/>
            <a:ext cx="25681709" cy="2502494"/>
          </a:xfrm>
        </p:spPr>
        <p:txBody>
          <a:bodyPr anchor="b"/>
          <a:lstStyle>
            <a:defPPr>
              <a:defRPr kern="1200"/>
            </a:defPPr>
            <a:lvl1pPr algn="l">
              <a:defRPr sz="1300" b="1"/>
            </a:lvl1pPr>
          </a:lstStyle>
          <a:p>
            <a:r>
              <a:rPr lang="en-US"/>
              <a:t>Click to edit Master title style</a:t>
            </a:r>
          </a:p>
        </p:txBody>
      </p:sp>
      <p:sp>
        <p:nvSpPr>
          <p:cNvPr id="3" name="Picture Placeholder 2"/>
          <p:cNvSpPr>
            <a:spLocks noGrp="1"/>
          </p:cNvSpPr>
          <p:nvPr>
            <p:ph type="pic" idx="1"/>
          </p:nvPr>
        </p:nvSpPr>
        <p:spPr>
          <a:xfrm>
            <a:off x="8390387" y="2705441"/>
            <a:ext cx="25681709" cy="18164252"/>
          </a:xfrm>
        </p:spPr>
        <p:txBody>
          <a:bodyPr/>
          <a:lstStyle>
            <a:defPPr>
              <a:defRPr kern="1200"/>
            </a:defPPr>
            <a:lvl1pPr marL="0" indent="0">
              <a:buNone/>
              <a:defRPr sz="2080"/>
            </a:lvl1pPr>
            <a:lvl2pPr marL="297256" indent="0">
              <a:buNone/>
              <a:defRPr sz="1821"/>
            </a:lvl2pPr>
            <a:lvl3pPr marL="594511" indent="0">
              <a:buNone/>
              <a:defRPr sz="1560"/>
            </a:lvl3pPr>
            <a:lvl4pPr marL="891768" indent="0">
              <a:buNone/>
              <a:defRPr sz="1300"/>
            </a:lvl4pPr>
            <a:lvl5pPr marL="1189023" indent="0">
              <a:buNone/>
              <a:defRPr sz="1300"/>
            </a:lvl5pPr>
            <a:lvl6pPr marL="1486279" indent="0">
              <a:buNone/>
              <a:defRPr sz="1300"/>
            </a:lvl6pPr>
            <a:lvl7pPr marL="1783535" indent="0">
              <a:buNone/>
              <a:defRPr sz="1300"/>
            </a:lvl7pPr>
            <a:lvl8pPr marL="2080791" indent="0">
              <a:buNone/>
              <a:defRPr sz="1300"/>
            </a:lvl8pPr>
            <a:lvl9pPr marL="2378047" indent="0">
              <a:buNone/>
              <a:defRPr sz="1300"/>
            </a:lvl9pPr>
          </a:lstStyle>
          <a:p>
            <a:pPr lvl="0"/>
            <a:endParaRPr lang="en-US" noProof="0"/>
          </a:p>
        </p:txBody>
      </p:sp>
      <p:sp>
        <p:nvSpPr>
          <p:cNvPr id="4" name="Text Placeholder 3"/>
          <p:cNvSpPr>
            <a:spLocks noGrp="1"/>
          </p:cNvSpPr>
          <p:nvPr>
            <p:ph type="body" sz="half" idx="2"/>
          </p:nvPr>
        </p:nvSpPr>
        <p:spPr>
          <a:xfrm>
            <a:off x="8390387" y="23694853"/>
            <a:ext cx="25681709" cy="3552257"/>
          </a:xfrm>
        </p:spPr>
        <p:txBody>
          <a:bodyPr/>
          <a:lstStyle>
            <a:defPPr>
              <a:defRPr kern="1200"/>
            </a:defPPr>
            <a:lvl1pPr marL="0" indent="0">
              <a:buNone/>
              <a:defRPr sz="910"/>
            </a:lvl1pPr>
            <a:lvl2pPr marL="297256" indent="0">
              <a:buNone/>
              <a:defRPr sz="780"/>
            </a:lvl2pPr>
            <a:lvl3pPr marL="594511" indent="0">
              <a:buNone/>
              <a:defRPr sz="650"/>
            </a:lvl3pPr>
            <a:lvl4pPr marL="891768" indent="0">
              <a:buNone/>
              <a:defRPr sz="585"/>
            </a:lvl4pPr>
            <a:lvl5pPr marL="1189023" indent="0">
              <a:buNone/>
              <a:defRPr sz="585"/>
            </a:lvl5pPr>
            <a:lvl6pPr marL="1486279" indent="0">
              <a:buNone/>
              <a:defRPr sz="585"/>
            </a:lvl6pPr>
            <a:lvl7pPr marL="1783535" indent="0">
              <a:buNone/>
              <a:defRPr sz="585"/>
            </a:lvl7pPr>
            <a:lvl8pPr marL="2080791" indent="0">
              <a:buNone/>
              <a:defRPr sz="585"/>
            </a:lvl8pPr>
            <a:lvl9pPr marL="2378047" indent="0">
              <a:buNone/>
              <a:defRPr sz="585"/>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41117" y="1213286"/>
            <a:ext cx="38523077" cy="504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2141117" y="7065093"/>
            <a:ext cx="38523077" cy="1998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41117" y="27571237"/>
            <a:ext cx="9987235"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defTabSz="3058226">
              <a:defRPr sz="4681"/>
            </a:lvl1pPr>
          </a:lstStyle>
          <a:p>
            <a:pPr>
              <a:defRPr/>
            </a:pPr>
            <a:endParaRPr lang="en-US"/>
          </a:p>
        </p:txBody>
      </p:sp>
      <p:sp>
        <p:nvSpPr>
          <p:cNvPr id="1029" name="Rectangle 5"/>
          <p:cNvSpPr>
            <a:spLocks noGrp="1" noChangeArrowheads="1"/>
          </p:cNvSpPr>
          <p:nvPr>
            <p:ph type="ftr" sz="quarter" idx="3"/>
          </p:nvPr>
        </p:nvSpPr>
        <p:spPr bwMode="auto">
          <a:xfrm>
            <a:off x="14625547" y="27571237"/>
            <a:ext cx="13554215"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ctr" defTabSz="3058226">
              <a:defRPr sz="4681"/>
            </a:lvl1pPr>
          </a:lstStyle>
          <a:p>
            <a:pPr>
              <a:defRPr/>
            </a:pPr>
            <a:endParaRPr lang="en-US"/>
          </a:p>
        </p:txBody>
      </p:sp>
      <p:sp>
        <p:nvSpPr>
          <p:cNvPr id="1030" name="Rectangle 6"/>
          <p:cNvSpPr>
            <a:spLocks noGrp="1" noChangeArrowheads="1"/>
          </p:cNvSpPr>
          <p:nvPr>
            <p:ph type="sldNum" sz="quarter" idx="4"/>
          </p:nvPr>
        </p:nvSpPr>
        <p:spPr bwMode="auto">
          <a:xfrm>
            <a:off x="30676958" y="27571237"/>
            <a:ext cx="9987235" cy="2102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r" defTabSz="3058226">
              <a:defRPr sz="4681"/>
            </a:lvl1pPr>
          </a:lstStyle>
          <a:p>
            <a:pPr>
              <a:defRPr/>
            </a:pPr>
            <a:fld id="{7920789E-004F-4528-BD99-83C2E37E877C}" type="slidenum">
              <a:rPr lang="en-US"/>
              <a:pPr>
                <a:defRPr/>
              </a:pPr>
              <a:t>‹#›</a:t>
            </a:fld>
            <a:endParaRPr lang="en-US"/>
          </a:p>
        </p:txBody>
      </p:sp>
      <p:pic>
        <p:nvPicPr>
          <p:cNvPr id="1031" name="New picture"/>
          <p:cNvPicPr/>
          <p:nvPr/>
        </p:nvPicPr>
        <p:blipFill>
          <a:blip r:embed="rId13"/>
          <a:stretch>
            <a:fillRect/>
          </a:stretch>
        </p:blipFill>
        <p:spPr>
          <a:xfrm rot="16200000">
            <a:off x="-13685910" y="15933536"/>
            <a:ext cx="19692905" cy="3839458"/>
          </a:xfrm>
          <a:prstGeom prst="rect">
            <a:avLst/>
          </a:prstGeom>
        </p:spPr>
      </p:pic>
      <p:pic>
        <p:nvPicPr>
          <p:cNvPr id="1032" name="New picture"/>
          <p:cNvPicPr/>
          <p:nvPr/>
        </p:nvPicPr>
        <p:blipFill>
          <a:blip r:embed="rId13"/>
          <a:stretch>
            <a:fillRect/>
          </a:stretch>
        </p:blipFill>
        <p:spPr>
          <a:xfrm rot="5400000">
            <a:off x="36796768" y="15933536"/>
            <a:ext cx="19692905" cy="3839458"/>
          </a:xfrm>
          <a:prstGeom prst="rect">
            <a:avLst/>
          </a:prstGeom>
        </p:spPr>
      </p:pic>
      <p:pic>
        <p:nvPicPr>
          <p:cNvPr id="1033" name="New picture"/>
          <p:cNvPicPr/>
          <p:nvPr/>
        </p:nvPicPr>
        <p:blipFill>
          <a:blip r:embed="rId14"/>
          <a:stretch>
            <a:fillRect/>
          </a:stretch>
        </p:blipFill>
        <p:spPr>
          <a:xfrm>
            <a:off x="6780978" y="30976028"/>
            <a:ext cx="29241807" cy="2014843"/>
          </a:xfrm>
          <a:prstGeom prst="rect">
            <a:avLst/>
          </a:prstGeom>
        </p:spPr>
      </p:pic>
      <p:sp>
        <p:nvSpPr>
          <p:cNvPr id="1034" name="New shape"/>
          <p:cNvSpPr/>
          <p:nvPr/>
        </p:nvSpPr>
        <p:spPr>
          <a:xfrm>
            <a:off x="6780978" y="31764445"/>
            <a:ext cx="21401882" cy="1752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486">
                <a:solidFill>
                  <a:srgbClr val="808080"/>
                </a:solidFill>
              </a:rPr>
              <a:t>Template ID: concentrativechartreuse  Size: 48x24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3058226" rtl="0" eaLnBrk="0" fontAlgn="base" hangingPunct="0">
        <a:spcBef>
          <a:spcPct val="0"/>
        </a:spcBef>
        <a:spcAft>
          <a:spcPct val="0"/>
        </a:spcAft>
        <a:defRPr sz="14759">
          <a:solidFill>
            <a:schemeClr val="tx2"/>
          </a:solidFill>
          <a:latin typeface="+mj-lt"/>
          <a:ea typeface="+mj-ea"/>
          <a:cs typeface="+mj-cs"/>
        </a:defRPr>
      </a:lvl1pPr>
      <a:lvl2pPr algn="ctr" defTabSz="3058226" rtl="0" eaLnBrk="0" fontAlgn="base" hangingPunct="0">
        <a:spcBef>
          <a:spcPct val="0"/>
        </a:spcBef>
        <a:spcAft>
          <a:spcPct val="0"/>
        </a:spcAft>
        <a:defRPr sz="14759">
          <a:solidFill>
            <a:schemeClr val="tx2"/>
          </a:solidFill>
          <a:latin typeface="Arial"/>
        </a:defRPr>
      </a:lvl2pPr>
      <a:lvl3pPr algn="ctr" defTabSz="3058226" rtl="0" eaLnBrk="0" fontAlgn="base" hangingPunct="0">
        <a:spcBef>
          <a:spcPct val="0"/>
        </a:spcBef>
        <a:spcAft>
          <a:spcPct val="0"/>
        </a:spcAft>
        <a:defRPr sz="14759">
          <a:solidFill>
            <a:schemeClr val="tx2"/>
          </a:solidFill>
          <a:latin typeface="Arial"/>
        </a:defRPr>
      </a:lvl3pPr>
      <a:lvl4pPr algn="ctr" defTabSz="3058226" rtl="0" eaLnBrk="0" fontAlgn="base" hangingPunct="0">
        <a:spcBef>
          <a:spcPct val="0"/>
        </a:spcBef>
        <a:spcAft>
          <a:spcPct val="0"/>
        </a:spcAft>
        <a:defRPr sz="14759">
          <a:solidFill>
            <a:schemeClr val="tx2"/>
          </a:solidFill>
          <a:latin typeface="Arial"/>
        </a:defRPr>
      </a:lvl4pPr>
      <a:lvl5pPr algn="ctr" defTabSz="3058226" rtl="0" eaLnBrk="0" fontAlgn="base" hangingPunct="0">
        <a:spcBef>
          <a:spcPct val="0"/>
        </a:spcBef>
        <a:spcAft>
          <a:spcPct val="0"/>
        </a:spcAft>
        <a:defRPr sz="14759">
          <a:solidFill>
            <a:schemeClr val="tx2"/>
          </a:solidFill>
          <a:latin typeface="Arial"/>
        </a:defRPr>
      </a:lvl5pPr>
      <a:lvl6pPr marL="297256" algn="ctr" defTabSz="3058226" rtl="0" fontAlgn="base">
        <a:spcBef>
          <a:spcPct val="0"/>
        </a:spcBef>
        <a:spcAft>
          <a:spcPct val="0"/>
        </a:spcAft>
        <a:defRPr sz="14759">
          <a:solidFill>
            <a:schemeClr val="tx2"/>
          </a:solidFill>
          <a:latin typeface="Arial"/>
        </a:defRPr>
      </a:lvl6pPr>
      <a:lvl7pPr marL="594511" algn="ctr" defTabSz="3058226" rtl="0" fontAlgn="base">
        <a:spcBef>
          <a:spcPct val="0"/>
        </a:spcBef>
        <a:spcAft>
          <a:spcPct val="0"/>
        </a:spcAft>
        <a:defRPr sz="14759">
          <a:solidFill>
            <a:schemeClr val="tx2"/>
          </a:solidFill>
          <a:latin typeface="Arial"/>
        </a:defRPr>
      </a:lvl7pPr>
      <a:lvl8pPr marL="891768" algn="ctr" defTabSz="3058226" rtl="0" fontAlgn="base">
        <a:spcBef>
          <a:spcPct val="0"/>
        </a:spcBef>
        <a:spcAft>
          <a:spcPct val="0"/>
        </a:spcAft>
        <a:defRPr sz="14759">
          <a:solidFill>
            <a:schemeClr val="tx2"/>
          </a:solidFill>
          <a:latin typeface="Arial"/>
        </a:defRPr>
      </a:lvl8pPr>
      <a:lvl9pPr marL="1189023" algn="ctr" defTabSz="3058226" rtl="0" fontAlgn="base">
        <a:spcBef>
          <a:spcPct val="0"/>
        </a:spcBef>
        <a:spcAft>
          <a:spcPct val="0"/>
        </a:spcAft>
        <a:defRPr sz="14759">
          <a:solidFill>
            <a:schemeClr val="tx2"/>
          </a:solidFill>
          <a:latin typeface="Arial"/>
        </a:defRPr>
      </a:lvl9pPr>
    </p:titleStyle>
    <p:bodyStyle>
      <a:defPPr>
        <a:defRPr kern="1200"/>
      </a:defPPr>
      <a:lvl1pPr marL="1147738" indent="-1147738" algn="l" defTabSz="3058226" rtl="0" eaLnBrk="0" fontAlgn="base" hangingPunct="0">
        <a:spcBef>
          <a:spcPct val="20000"/>
        </a:spcBef>
        <a:spcAft>
          <a:spcPct val="0"/>
        </a:spcAft>
        <a:buChar char="•"/>
        <a:defRPr sz="10728">
          <a:solidFill>
            <a:schemeClr val="tx1"/>
          </a:solidFill>
          <a:latin typeface="+mn-lt"/>
          <a:ea typeface="+mn-ea"/>
          <a:cs typeface="+mn-cs"/>
        </a:defRPr>
      </a:lvl1pPr>
      <a:lvl2pPr marL="2485389" indent="-956792" algn="l" defTabSz="3058226" rtl="0" eaLnBrk="0" fontAlgn="base" hangingPunct="0">
        <a:spcBef>
          <a:spcPct val="20000"/>
        </a:spcBef>
        <a:spcAft>
          <a:spcPct val="0"/>
        </a:spcAft>
        <a:buChar char="–"/>
        <a:defRPr sz="9362">
          <a:solidFill>
            <a:schemeClr val="tx1"/>
          </a:solidFill>
          <a:latin typeface="+mn-lt"/>
        </a:defRPr>
      </a:lvl2pPr>
      <a:lvl3pPr marL="3823040" indent="-764815" algn="l" defTabSz="3058226" rtl="0" eaLnBrk="0" fontAlgn="base" hangingPunct="0">
        <a:spcBef>
          <a:spcPct val="20000"/>
        </a:spcBef>
        <a:spcAft>
          <a:spcPct val="0"/>
        </a:spcAft>
        <a:buChar char="•"/>
        <a:defRPr sz="7997">
          <a:solidFill>
            <a:schemeClr val="tx1"/>
          </a:solidFill>
          <a:latin typeface="+mn-lt"/>
        </a:defRPr>
      </a:lvl3pPr>
      <a:lvl4pPr marL="5350604" indent="-764815" algn="l" defTabSz="3058226" rtl="0" eaLnBrk="0" fontAlgn="base" hangingPunct="0">
        <a:spcBef>
          <a:spcPct val="20000"/>
        </a:spcBef>
        <a:spcAft>
          <a:spcPct val="0"/>
        </a:spcAft>
        <a:buChar char="–"/>
        <a:defRPr sz="6762">
          <a:solidFill>
            <a:schemeClr val="tx1"/>
          </a:solidFill>
          <a:latin typeface="+mn-lt"/>
        </a:defRPr>
      </a:lvl4pPr>
      <a:lvl5pPr marL="6879202" indent="-763782" algn="l" defTabSz="3058226" rtl="0" eaLnBrk="0" fontAlgn="base" hangingPunct="0">
        <a:spcBef>
          <a:spcPct val="20000"/>
        </a:spcBef>
        <a:spcAft>
          <a:spcPct val="0"/>
        </a:spcAft>
        <a:buChar char="»"/>
        <a:defRPr sz="6762">
          <a:solidFill>
            <a:schemeClr val="tx1"/>
          </a:solidFill>
          <a:latin typeface="+mn-lt"/>
        </a:defRPr>
      </a:lvl5pPr>
      <a:lvl6pPr marL="7176458" indent="-763782" algn="l" defTabSz="3058226" rtl="0" fontAlgn="base">
        <a:spcBef>
          <a:spcPct val="20000"/>
        </a:spcBef>
        <a:spcAft>
          <a:spcPct val="0"/>
        </a:spcAft>
        <a:buChar char="»"/>
        <a:defRPr sz="6762">
          <a:solidFill>
            <a:schemeClr val="tx1"/>
          </a:solidFill>
          <a:latin typeface="+mn-lt"/>
        </a:defRPr>
      </a:lvl6pPr>
      <a:lvl7pPr marL="7473713" indent="-763782" algn="l" defTabSz="3058226" rtl="0" fontAlgn="base">
        <a:spcBef>
          <a:spcPct val="20000"/>
        </a:spcBef>
        <a:spcAft>
          <a:spcPct val="0"/>
        </a:spcAft>
        <a:buChar char="»"/>
        <a:defRPr sz="6762">
          <a:solidFill>
            <a:schemeClr val="tx1"/>
          </a:solidFill>
          <a:latin typeface="+mn-lt"/>
        </a:defRPr>
      </a:lvl7pPr>
      <a:lvl8pPr marL="7770969" indent="-763782" algn="l" defTabSz="3058226" rtl="0" fontAlgn="base">
        <a:spcBef>
          <a:spcPct val="20000"/>
        </a:spcBef>
        <a:spcAft>
          <a:spcPct val="0"/>
        </a:spcAft>
        <a:buChar char="»"/>
        <a:defRPr sz="6762">
          <a:solidFill>
            <a:schemeClr val="tx1"/>
          </a:solidFill>
          <a:latin typeface="+mn-lt"/>
        </a:defRPr>
      </a:lvl8pPr>
      <a:lvl9pPr marL="8068226" indent="-763782" algn="l" defTabSz="3058226" rtl="0" fontAlgn="base">
        <a:spcBef>
          <a:spcPct val="20000"/>
        </a:spcBef>
        <a:spcAft>
          <a:spcPct val="0"/>
        </a:spcAft>
        <a:buChar char="»"/>
        <a:defRPr sz="6762">
          <a:solidFill>
            <a:schemeClr val="tx1"/>
          </a:solidFill>
          <a:latin typeface="+mn-lt"/>
        </a:defRPr>
      </a:lvl9pPr>
    </p:bodyStyle>
    <p:otherStyle>
      <a:defPPr>
        <a:defRPr lang="en-US"/>
      </a:defPPr>
      <a:lvl1pPr marL="0" algn="l" defTabSz="594511" rtl="0" eaLnBrk="1" latinLnBrk="0" hangingPunct="1">
        <a:defRPr sz="1170" kern="1200">
          <a:solidFill>
            <a:schemeClr val="tx1"/>
          </a:solidFill>
          <a:latin typeface="+mn-lt"/>
          <a:ea typeface="+mn-ea"/>
          <a:cs typeface="+mn-cs"/>
        </a:defRPr>
      </a:lvl1pPr>
      <a:lvl2pPr marL="297256" algn="l" defTabSz="594511" rtl="0" eaLnBrk="1" latinLnBrk="0" hangingPunct="1">
        <a:defRPr sz="1170" kern="1200">
          <a:solidFill>
            <a:schemeClr val="tx1"/>
          </a:solidFill>
          <a:latin typeface="+mn-lt"/>
          <a:ea typeface="+mn-ea"/>
          <a:cs typeface="+mn-cs"/>
        </a:defRPr>
      </a:lvl2pPr>
      <a:lvl3pPr marL="594511" algn="l" defTabSz="594511" rtl="0" eaLnBrk="1" latinLnBrk="0" hangingPunct="1">
        <a:defRPr sz="1170" kern="1200">
          <a:solidFill>
            <a:schemeClr val="tx1"/>
          </a:solidFill>
          <a:latin typeface="+mn-lt"/>
          <a:ea typeface="+mn-ea"/>
          <a:cs typeface="+mn-cs"/>
        </a:defRPr>
      </a:lvl3pPr>
      <a:lvl4pPr marL="891768" algn="l" defTabSz="594511" rtl="0" eaLnBrk="1" latinLnBrk="0" hangingPunct="1">
        <a:defRPr sz="1170" kern="1200">
          <a:solidFill>
            <a:schemeClr val="tx1"/>
          </a:solidFill>
          <a:latin typeface="+mn-lt"/>
          <a:ea typeface="+mn-ea"/>
          <a:cs typeface="+mn-cs"/>
        </a:defRPr>
      </a:lvl4pPr>
      <a:lvl5pPr marL="1189023" algn="l" defTabSz="594511" rtl="0" eaLnBrk="1" latinLnBrk="0" hangingPunct="1">
        <a:defRPr sz="1170" kern="1200">
          <a:solidFill>
            <a:schemeClr val="tx1"/>
          </a:solidFill>
          <a:latin typeface="+mn-lt"/>
          <a:ea typeface="+mn-ea"/>
          <a:cs typeface="+mn-cs"/>
        </a:defRPr>
      </a:lvl5pPr>
      <a:lvl6pPr marL="1486279" algn="l" defTabSz="594511" rtl="0" eaLnBrk="1" latinLnBrk="0" hangingPunct="1">
        <a:defRPr sz="1170" kern="1200">
          <a:solidFill>
            <a:schemeClr val="tx1"/>
          </a:solidFill>
          <a:latin typeface="+mn-lt"/>
          <a:ea typeface="+mn-ea"/>
          <a:cs typeface="+mn-cs"/>
        </a:defRPr>
      </a:lvl6pPr>
      <a:lvl7pPr marL="1783535" algn="l" defTabSz="594511" rtl="0" eaLnBrk="1" latinLnBrk="0" hangingPunct="1">
        <a:defRPr sz="1170" kern="1200">
          <a:solidFill>
            <a:schemeClr val="tx1"/>
          </a:solidFill>
          <a:latin typeface="+mn-lt"/>
          <a:ea typeface="+mn-ea"/>
          <a:cs typeface="+mn-cs"/>
        </a:defRPr>
      </a:lvl7pPr>
      <a:lvl8pPr marL="2080791" algn="l" defTabSz="594511" rtl="0" eaLnBrk="1" latinLnBrk="0" hangingPunct="1">
        <a:defRPr sz="1170" kern="1200">
          <a:solidFill>
            <a:schemeClr val="tx1"/>
          </a:solidFill>
          <a:latin typeface="+mn-lt"/>
          <a:ea typeface="+mn-ea"/>
          <a:cs typeface="+mn-cs"/>
        </a:defRPr>
      </a:lvl8pPr>
      <a:lvl9pPr marL="2378047" algn="l" defTabSz="594511" rtl="0" eaLnBrk="1" latinLnBrk="0" hangingPunct="1">
        <a:defRPr sz="11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www.publicdomainpictures.net/en/view-image.php?image=328724&amp;picture=abstract-rainbow-colors-lgb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315004" y="283709"/>
            <a:ext cx="42191510" cy="4309548"/>
          </a:xfrm>
          <a:prstGeom prst="rec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38100">
            <a:noFill/>
            <a:miter lim="800000"/>
          </a:ln>
        </p:spPr>
        <p:txBody>
          <a:bodyPr lIns="89175" tIns="44587" rIns="89175" bIns="44587" anchor="ctr"/>
          <a:lstStyle>
            <a:defPPr>
              <a:defRPr kern="1200"/>
            </a:defPPr>
          </a:lstStyle>
          <a:p>
            <a:pPr algn="ctr" defTabSz="3058226"/>
            <a:endParaRPr lang="en-US" sz="3511" b="1" dirty="0">
              <a:solidFill>
                <a:schemeClr val="tx2"/>
              </a:solidFill>
              <a:latin typeface="Arial" panose="020B0604020202020204" pitchFamily="34" charset="0"/>
            </a:endParaRPr>
          </a:p>
        </p:txBody>
      </p:sp>
      <p:sp>
        <p:nvSpPr>
          <p:cNvPr id="380" name="Text Placeholder 5">
            <a:extLst>
              <a:ext uri="{FF2B5EF4-FFF2-40B4-BE49-F238E27FC236}">
                <a16:creationId xmlns:a16="http://schemas.microsoft.com/office/drawing/2014/main" id="{4369D350-A6E8-4013-9E68-41D409BBBE5D}"/>
              </a:ext>
            </a:extLst>
          </p:cNvPr>
          <p:cNvSpPr txBox="1"/>
          <p:nvPr/>
        </p:nvSpPr>
        <p:spPr>
          <a:xfrm>
            <a:off x="0" y="659606"/>
            <a:ext cx="42191510" cy="1909775"/>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445330">
              <a:spcBef>
                <a:spcPct val="20000"/>
              </a:spcBef>
              <a:defRPr/>
            </a:pPr>
            <a:r>
              <a:rPr lang="en-US" sz="7200" b="1" dirty="0">
                <a:solidFill>
                  <a:schemeClr val="bg2">
                    <a:lumMod val="25000"/>
                  </a:schemeClr>
                </a:solidFill>
                <a:latin typeface="Trebuchet MS" panose="020B0603020202020204" pitchFamily="34" charset="0"/>
              </a:rPr>
              <a:t>A systematic review of the barriers and facilitators impacting perinatal care provision for gestational parents who identify outside of the gender norms</a:t>
            </a:r>
            <a:r>
              <a:rPr lang="en-US" sz="5559" dirty="0">
                <a:solidFill>
                  <a:schemeClr val="bg2">
                    <a:lumMod val="25000"/>
                  </a:schemeClr>
                </a:solidFill>
                <a:latin typeface="Montserrat Extra Bold" panose="00000900000000000000" pitchFamily="50" charset="0"/>
              </a:rPr>
              <a:t>.  </a:t>
            </a:r>
          </a:p>
        </p:txBody>
      </p:sp>
      <p:sp>
        <p:nvSpPr>
          <p:cNvPr id="381" name="Text Placeholder 5">
            <a:extLst>
              <a:ext uri="{FF2B5EF4-FFF2-40B4-BE49-F238E27FC236}">
                <a16:creationId xmlns:a16="http://schemas.microsoft.com/office/drawing/2014/main" id="{8BBE4D3D-2973-4E7D-BD53-6E31C96F6EA1}"/>
              </a:ext>
            </a:extLst>
          </p:cNvPr>
          <p:cNvSpPr txBox="1"/>
          <p:nvPr/>
        </p:nvSpPr>
        <p:spPr>
          <a:xfrm>
            <a:off x="8143081" y="2968197"/>
            <a:ext cx="23779868" cy="1625060"/>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4800" dirty="0">
                <a:solidFill>
                  <a:schemeClr val="bg2">
                    <a:lumMod val="25000"/>
                  </a:schemeClr>
                </a:solidFill>
                <a:latin typeface="Trebuchet MS" panose="020B0603020202020204" pitchFamily="34" charset="0"/>
                <a:cs typeface="Arial" pitchFamily="34" charset="0"/>
              </a:rPr>
              <a:t>Carmel Kay, Rebecca </a:t>
            </a:r>
            <a:r>
              <a:rPr lang="en-US" sz="4800" dirty="0" err="1">
                <a:solidFill>
                  <a:schemeClr val="bg2">
                    <a:lumMod val="25000"/>
                  </a:schemeClr>
                </a:solidFill>
                <a:latin typeface="Trebuchet MS" panose="020B0603020202020204" pitchFamily="34" charset="0"/>
                <a:cs typeface="Arial" pitchFamily="34" charset="0"/>
              </a:rPr>
              <a:t>Nowland</a:t>
            </a:r>
            <a:r>
              <a:rPr lang="en-US" sz="4800" dirty="0">
                <a:solidFill>
                  <a:schemeClr val="bg2">
                    <a:lumMod val="25000"/>
                  </a:schemeClr>
                </a:solidFill>
                <a:latin typeface="Trebuchet MS" panose="020B0603020202020204" pitchFamily="34" charset="0"/>
                <a:cs typeface="Arial" pitchFamily="34" charset="0"/>
              </a:rPr>
              <a:t> and Natalie Morgan</a:t>
            </a:r>
          </a:p>
          <a:p>
            <a:pPr algn="ctr">
              <a:defRPr/>
            </a:pPr>
            <a:r>
              <a:rPr lang="en-US" sz="4800" dirty="0">
                <a:solidFill>
                  <a:schemeClr val="bg2">
                    <a:lumMod val="25000"/>
                  </a:schemeClr>
                </a:solidFill>
                <a:latin typeface="Trebuchet MS" panose="020B0603020202020204" pitchFamily="34" charset="0"/>
                <a:cs typeface="Arial" pitchFamily="34" charset="0"/>
              </a:rPr>
              <a:t>ARC NW</a:t>
            </a:r>
          </a:p>
        </p:txBody>
      </p:sp>
      <p:sp>
        <p:nvSpPr>
          <p:cNvPr id="28" name="Rectangle: Rounded Corners 27">
            <a:extLst>
              <a:ext uri="{FF2B5EF4-FFF2-40B4-BE49-F238E27FC236}">
                <a16:creationId xmlns:a16="http://schemas.microsoft.com/office/drawing/2014/main" id="{A0A3A2D0-4236-04D5-E92F-6C204A446E36}"/>
              </a:ext>
            </a:extLst>
          </p:cNvPr>
          <p:cNvSpPr/>
          <p:nvPr/>
        </p:nvSpPr>
        <p:spPr bwMode="auto">
          <a:xfrm>
            <a:off x="348226" y="4905855"/>
            <a:ext cx="42158287" cy="345604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703763" rtl="0" eaLnBrk="1" fontAlgn="base" latinLnBrk="0" hangingPunct="1">
              <a:lnSpc>
                <a:spcPct val="100000"/>
              </a:lnSpc>
              <a:spcBef>
                <a:spcPct val="0"/>
              </a:spcBef>
              <a:spcAft>
                <a:spcPct val="0"/>
              </a:spcAft>
              <a:buClrTx/>
              <a:buSzTx/>
              <a:buFontTx/>
              <a:buNone/>
              <a:tabLst/>
            </a:pPr>
            <a:r>
              <a:rPr lang="en-GB" sz="6400" b="1" dirty="0">
                <a:solidFill>
                  <a:schemeClr val="accent1">
                    <a:lumMod val="50000"/>
                  </a:schemeClr>
                </a:solidFill>
                <a:latin typeface="Trebuchet MS" panose="020B0603020202020204" pitchFamily="34" charset="0"/>
                <a:ea typeface="Calibri" panose="020F0502020204030204" pitchFamily="34" charset="0"/>
                <a:cs typeface="Times New Roman" panose="02020603050405020304" pitchFamily="18" charset="0"/>
              </a:rPr>
              <a:t>Abstract</a:t>
            </a:r>
          </a:p>
          <a:p>
            <a:pPr marL="0" marR="0" indent="0" algn="just" defTabSz="4703763" rtl="0" eaLnBrk="1" fontAlgn="base" latinLnBrk="0" hangingPunct="1">
              <a:lnSpc>
                <a:spcPct val="100000"/>
              </a:lnSpc>
              <a:spcBef>
                <a:spcPct val="0"/>
              </a:spcBef>
              <a:spcAft>
                <a:spcPct val="0"/>
              </a:spcAft>
              <a:buClrTx/>
              <a:buSzTx/>
              <a:buFontTx/>
              <a:buNone/>
              <a:tabLst/>
            </a:pPr>
            <a:r>
              <a:rPr lang="en-GB" sz="3300" dirty="0">
                <a:solidFill>
                  <a:schemeClr val="bg2">
                    <a:lumMod val="25000"/>
                  </a:schemeClr>
                </a:solidFill>
                <a:effectLst/>
                <a:latin typeface="+mn-lt"/>
                <a:ea typeface="Calibri" panose="020F0502020204030204" pitchFamily="34" charset="0"/>
                <a:cs typeface="Times New Roman" panose="02020603050405020304" pitchFamily="18" charset="0"/>
              </a:rPr>
              <a:t>There are notable inequalities when reviewing the experience of cisgender parents as opposed to transgender parents. This systematic review intends to examine experiences of gestational parents who identify as transgender and/or non-binary and the barriers and facilitators that impact them whilst accessing perinatal care. It will assess if </a:t>
            </a:r>
            <a:r>
              <a:rPr lang="en-GB" sz="3300" dirty="0">
                <a:solidFill>
                  <a:schemeClr val="bg2">
                    <a:lumMod val="25000"/>
                  </a:schemeClr>
                </a:solidFill>
                <a:ea typeface="Calibri" panose="020F0502020204030204" pitchFamily="34" charset="0"/>
                <a:cs typeface="Times New Roman" panose="02020603050405020304" pitchFamily="18" charset="0"/>
              </a:rPr>
              <a:t>patients </a:t>
            </a:r>
            <a:r>
              <a:rPr lang="en-GB" sz="3300" dirty="0">
                <a:solidFill>
                  <a:schemeClr val="bg2">
                    <a:lumMod val="25000"/>
                  </a:schemeClr>
                </a:solidFill>
                <a:effectLst/>
                <a:latin typeface="+mn-lt"/>
                <a:ea typeface="Calibri" panose="020F0502020204030204" pitchFamily="34" charset="0"/>
                <a:cs typeface="Times New Roman" panose="02020603050405020304" pitchFamily="18" charset="0"/>
              </a:rPr>
              <a:t>receive inclusive, respectful and individualised care that accommodates their intersecting marginalities. Searches were completed using a pre-determined search strategy and completed using appropriate databases. Articles were collected and screened by one researcher with a second researcher reviewing 20% to ensure accuracy and quality.   </a:t>
            </a:r>
            <a:endParaRPr kumimoji="0" lang="en-GB" sz="3300" b="0" i="0" u="none" strike="noStrike" cap="none" normalizeH="0" baseline="0" dirty="0">
              <a:ln>
                <a:noFill/>
              </a:ln>
              <a:solidFill>
                <a:schemeClr val="bg2">
                  <a:lumMod val="25000"/>
                </a:schemeClr>
              </a:solidFill>
              <a:effectLst/>
              <a:latin typeface="+mn-lt"/>
            </a:endParaRPr>
          </a:p>
        </p:txBody>
      </p:sp>
      <p:sp>
        <p:nvSpPr>
          <p:cNvPr id="30" name="Rectangle: Rounded Corners 29">
            <a:extLst>
              <a:ext uri="{FF2B5EF4-FFF2-40B4-BE49-F238E27FC236}">
                <a16:creationId xmlns:a16="http://schemas.microsoft.com/office/drawing/2014/main" id="{5B8A42EC-3434-2B7A-64DD-522F57ECAD81}"/>
              </a:ext>
            </a:extLst>
          </p:cNvPr>
          <p:cNvSpPr/>
          <p:nvPr/>
        </p:nvSpPr>
        <p:spPr bwMode="auto">
          <a:xfrm>
            <a:off x="297250" y="8674502"/>
            <a:ext cx="12290654" cy="13238807"/>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lnSpc>
                <a:spcPct val="107000"/>
              </a:lnSpc>
              <a:spcAft>
                <a:spcPts val="800"/>
              </a:spcAft>
            </a:pPr>
            <a:r>
              <a:rPr lang="en-GB" sz="6400" b="1" kern="100" dirty="0">
                <a:solidFill>
                  <a:schemeClr val="accent2">
                    <a:lumMod val="50000"/>
                  </a:schemeClr>
                </a:solidFill>
                <a:latin typeface="Trebuchet MS" panose="020B0603020202020204" pitchFamily="34" charset="0"/>
              </a:rPr>
              <a:t>Background </a:t>
            </a:r>
          </a:p>
          <a:p>
            <a:pPr marL="685800" indent="-685800" algn="just">
              <a:lnSpc>
                <a:spcPct val="107000"/>
              </a:lnSpc>
              <a:spcAft>
                <a:spcPts val="800"/>
              </a:spcAft>
              <a:buFont typeface="Arial" panose="020B0604020202020204" pitchFamily="34" charset="0"/>
              <a:buChar char="•"/>
            </a:pPr>
            <a:r>
              <a:rPr lang="en-GB" sz="3300" dirty="0">
                <a:solidFill>
                  <a:srgbClr val="000000"/>
                </a:solidFill>
                <a:effectLst/>
                <a:latin typeface="Arial" panose="020B0604020202020204" pitchFamily="34" charset="0"/>
                <a:ea typeface="Arial" panose="020B0604020202020204" pitchFamily="34" charset="0"/>
              </a:rPr>
              <a:t>Pregnancy and birthing are a period of vulnerability and growth  , affecting individuals significantly and differently. </a:t>
            </a:r>
            <a:endParaRPr lang="en-GB" sz="3300" b="1" kern="100" dirty="0">
              <a:solidFill>
                <a:schemeClr val="accent2">
                  <a:lumMod val="50000"/>
                </a:schemeClr>
              </a:solidFill>
              <a:effectLst/>
              <a:latin typeface="Trebuchet MS" panose="020B0603020202020204" pitchFamily="34" charset="0"/>
              <a:ea typeface="Arial" panose="020B0604020202020204" pitchFamily="34" charset="0"/>
            </a:endParaRPr>
          </a:p>
          <a:p>
            <a:pPr marL="685800" indent="-685800" algn="just">
              <a:lnSpc>
                <a:spcPct val="107000"/>
              </a:lnSpc>
              <a:spcAft>
                <a:spcPts val="800"/>
              </a:spcAft>
              <a:buFont typeface="Arial" panose="020B0604020202020204" pitchFamily="34" charset="0"/>
              <a:buChar char="•"/>
            </a:pPr>
            <a:r>
              <a:rPr lang="en-GB" sz="3300" dirty="0">
                <a:solidFill>
                  <a:srgbClr val="000000"/>
                </a:solidFill>
                <a:effectLst/>
                <a:latin typeface="Arial" panose="020B0604020202020204" pitchFamily="34" charset="0"/>
                <a:ea typeface="Arial" panose="020B0604020202020204" pitchFamily="34" charset="0"/>
              </a:rPr>
              <a:t>Particularly challenging for parents with unique intersecting marginalities including; race, gender, identity, sexuality, age, religion and ability. Unique psychological, physiological and social needs should undergo inclusive, respectful and individualised care. </a:t>
            </a:r>
          </a:p>
          <a:p>
            <a:pPr marL="685800" indent="-685800" algn="just">
              <a:lnSpc>
                <a:spcPct val="107000"/>
              </a:lnSpc>
              <a:spcAft>
                <a:spcPts val="800"/>
              </a:spcAft>
              <a:buFont typeface="Arial" panose="020B0604020202020204" pitchFamily="34" charset="0"/>
              <a:buChar char="•"/>
            </a:pPr>
            <a:r>
              <a:rPr lang="en-GB" sz="3300" dirty="0">
                <a:solidFill>
                  <a:srgbClr val="000000"/>
                </a:solidFill>
                <a:effectLst/>
                <a:latin typeface="Arial" panose="020B0604020202020204" pitchFamily="34" charset="0"/>
                <a:ea typeface="Arial" panose="020B0604020202020204" pitchFamily="34" charset="0"/>
              </a:rPr>
              <a:t>The birthing continuum period of continual transition, that is affected by heavy influences, such as other individuals, professionals and social media, these influences often leave a gestational parent feeling conflicted, scared and experiencing feelings of failure.</a:t>
            </a:r>
          </a:p>
          <a:p>
            <a:pPr marL="685800" indent="-685800" algn="just">
              <a:lnSpc>
                <a:spcPct val="107000"/>
              </a:lnSpc>
              <a:spcAft>
                <a:spcPts val="800"/>
              </a:spcAft>
              <a:buFont typeface="Arial" panose="020B0604020202020204" pitchFamily="34" charset="0"/>
              <a:buChar char="•"/>
            </a:pPr>
            <a:r>
              <a:rPr lang="en-GB" sz="3300" dirty="0">
                <a:solidFill>
                  <a:srgbClr val="000000"/>
                </a:solidFill>
                <a:latin typeface="Arial" panose="020B0604020202020204" pitchFamily="34" charset="0"/>
                <a:ea typeface="Arial" panose="020B0604020202020204" pitchFamily="34" charset="0"/>
              </a:rPr>
              <a:t>There is a lack of national guidance . </a:t>
            </a:r>
          </a:p>
          <a:p>
            <a:pPr marL="685800" indent="-685800" algn="just">
              <a:lnSpc>
                <a:spcPct val="107000"/>
              </a:lnSpc>
              <a:spcAft>
                <a:spcPts val="800"/>
              </a:spcAft>
              <a:buFont typeface="Arial" panose="020B0604020202020204" pitchFamily="34" charset="0"/>
              <a:buChar char="•"/>
            </a:pPr>
            <a:r>
              <a:rPr lang="en-GB" sz="3300" dirty="0">
                <a:solidFill>
                  <a:srgbClr val="000000"/>
                </a:solidFill>
                <a:latin typeface="Arial" panose="020B0604020202020204" pitchFamily="34" charset="0"/>
                <a:ea typeface="Arial" panose="020B0604020202020204" pitchFamily="34" charset="0"/>
              </a:rPr>
              <a:t>Appropriate care is a ‘postcode lottery’. </a:t>
            </a:r>
          </a:p>
          <a:p>
            <a:pPr marL="685800" indent="-685800" algn="just">
              <a:lnSpc>
                <a:spcPct val="107000"/>
              </a:lnSpc>
              <a:spcAft>
                <a:spcPts val="800"/>
              </a:spcAft>
              <a:buFont typeface="Arial" panose="020B0604020202020204" pitchFamily="34" charset="0"/>
              <a:buChar char="•"/>
            </a:pPr>
            <a:r>
              <a:rPr lang="en-GB" sz="3300" dirty="0">
                <a:solidFill>
                  <a:srgbClr val="000000"/>
                </a:solidFill>
                <a:latin typeface="Arial" panose="020B0604020202020204" pitchFamily="34" charset="0"/>
                <a:ea typeface="Arial" panose="020B0604020202020204" pitchFamily="34" charset="0"/>
              </a:rPr>
              <a:t>RCOG is developing obstetric guidance. </a:t>
            </a:r>
          </a:p>
          <a:p>
            <a:pPr marL="685800" indent="-685800" algn="just">
              <a:lnSpc>
                <a:spcPct val="107000"/>
              </a:lnSpc>
              <a:spcAft>
                <a:spcPts val="800"/>
              </a:spcAft>
              <a:buFont typeface="Arial" panose="020B0604020202020204" pitchFamily="34" charset="0"/>
              <a:buChar char="•"/>
            </a:pPr>
            <a:r>
              <a:rPr lang="en-GB" sz="3300" dirty="0">
                <a:solidFill>
                  <a:srgbClr val="000000"/>
                </a:solidFill>
                <a:effectLst/>
                <a:latin typeface="Arial" panose="020B0604020202020204" pitchFamily="34" charset="0"/>
                <a:ea typeface="Arial" panose="020B0604020202020204" pitchFamily="34" charset="0"/>
              </a:rPr>
              <a:t>Currently the gender and sexuality continuums  are changing extensively, however, education of LGBTQiiA2 issues are not currently covered on mandatory training for professionals or students.  </a:t>
            </a:r>
            <a:endParaRPr lang="en-GB" sz="3300" dirty="0">
              <a:effectLst/>
              <a:latin typeface="Times New Roman" panose="02020603050405020304" pitchFamily="18" charset="0"/>
              <a:ea typeface="Times New Roman" panose="02020603050405020304" pitchFamily="18" charset="0"/>
            </a:endParaRPr>
          </a:p>
          <a:p>
            <a:pPr marL="685800" indent="-685800" algn="just">
              <a:lnSpc>
                <a:spcPct val="107000"/>
              </a:lnSpc>
              <a:spcAft>
                <a:spcPts val="800"/>
              </a:spcAft>
              <a:buFont typeface="Arial" panose="020B0604020202020204" pitchFamily="34" charset="0"/>
              <a:buChar char="•"/>
            </a:pPr>
            <a:endParaRPr lang="en-GB" sz="3600" dirty="0">
              <a:solidFill>
                <a:srgbClr val="000000"/>
              </a:solidFill>
              <a:latin typeface="Arial" panose="020B0604020202020204" pitchFamily="34" charset="0"/>
              <a:ea typeface="Arial" panose="020B0604020202020204" pitchFamily="34" charset="0"/>
            </a:endParaRPr>
          </a:p>
        </p:txBody>
      </p:sp>
      <p:sp>
        <p:nvSpPr>
          <p:cNvPr id="37" name="Rectangle: Rounded Corners 36">
            <a:extLst>
              <a:ext uri="{FF2B5EF4-FFF2-40B4-BE49-F238E27FC236}">
                <a16:creationId xmlns:a16="http://schemas.microsoft.com/office/drawing/2014/main" id="{9031386E-D424-E72E-1400-566356589ED1}"/>
              </a:ext>
            </a:extLst>
          </p:cNvPr>
          <p:cNvSpPr/>
          <p:nvPr/>
        </p:nvSpPr>
        <p:spPr bwMode="auto">
          <a:xfrm>
            <a:off x="12878934" y="21941544"/>
            <a:ext cx="29593404" cy="447366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703763" rtl="0" eaLnBrk="1" fontAlgn="base" latinLnBrk="0" hangingPunct="1">
              <a:lnSpc>
                <a:spcPct val="100000"/>
              </a:lnSpc>
              <a:spcBef>
                <a:spcPct val="0"/>
              </a:spcBef>
              <a:spcAft>
                <a:spcPct val="0"/>
              </a:spcAft>
              <a:buClrTx/>
              <a:buSzTx/>
              <a:buFontTx/>
              <a:buNone/>
              <a:tabLst/>
            </a:pPr>
            <a:r>
              <a:rPr lang="en-GB" sz="4800" b="1" dirty="0">
                <a:solidFill>
                  <a:schemeClr val="accent4">
                    <a:lumMod val="50000"/>
                  </a:schemeClr>
                </a:solidFill>
                <a:latin typeface="Trebuchet MS" panose="020B0603020202020204" pitchFamily="34" charset="0"/>
                <a:ea typeface="Calibri" panose="020F0502020204030204" pitchFamily="34" charset="0"/>
                <a:cs typeface="Times New Roman" panose="02020603050405020304" pitchFamily="18" charset="0"/>
              </a:rPr>
              <a:t>Results - Ongoing</a:t>
            </a:r>
          </a:p>
          <a:p>
            <a:pPr marL="0" marR="0" indent="0" algn="just" defTabSz="4703763" rtl="0" eaLnBrk="1" fontAlgn="base" latinLnBrk="0" hangingPunct="1">
              <a:lnSpc>
                <a:spcPct val="100000"/>
              </a:lnSpc>
              <a:spcBef>
                <a:spcPct val="0"/>
              </a:spcBef>
              <a:spcAft>
                <a:spcPct val="0"/>
              </a:spcAft>
              <a:buClrTx/>
              <a:buSzTx/>
              <a:buFontTx/>
              <a:buNone/>
              <a:tabLst/>
            </a:pPr>
            <a:r>
              <a:rPr lang="en-GB" sz="3300" dirty="0">
                <a:effectLst/>
                <a:latin typeface="+mn-lt"/>
                <a:ea typeface="Calibri" panose="020F0502020204030204" pitchFamily="34" charset="0"/>
                <a:cs typeface="Times New Roman" panose="02020603050405020304" pitchFamily="18" charset="0"/>
              </a:rPr>
              <a:t>2147 articles have been screened for review so far. Of </a:t>
            </a:r>
            <a:r>
              <a:rPr lang="en-GB" sz="3300">
                <a:effectLst/>
                <a:latin typeface="+mn-lt"/>
                <a:ea typeface="Calibri" panose="020F0502020204030204" pitchFamily="34" charset="0"/>
                <a:cs typeface="Times New Roman" panose="02020603050405020304" pitchFamily="18" charset="0"/>
              </a:rPr>
              <a:t>those articles, </a:t>
            </a:r>
            <a:r>
              <a:rPr lang="en-GB" sz="3300" dirty="0">
                <a:effectLst/>
                <a:latin typeface="+mn-lt"/>
                <a:ea typeface="Calibri" panose="020F0502020204030204" pitchFamily="34" charset="0"/>
                <a:cs typeface="Times New Roman" panose="02020603050405020304" pitchFamily="18" charset="0"/>
              </a:rPr>
              <a:t>86 are currently being reviewed at the full text stage. Themes that are becoming apparent are as follows:</a:t>
            </a:r>
          </a:p>
          <a:p>
            <a:pPr marL="457200" marR="0" indent="-457200" algn="just" defTabSz="4703763" rtl="0" eaLnBrk="1" fontAlgn="base" latinLnBrk="0" hangingPunct="1">
              <a:lnSpc>
                <a:spcPct val="100000"/>
              </a:lnSpc>
              <a:spcBef>
                <a:spcPct val="0"/>
              </a:spcBef>
              <a:spcAft>
                <a:spcPct val="0"/>
              </a:spcAft>
              <a:buClrTx/>
              <a:buSzTx/>
              <a:buFont typeface="Arial" panose="020B0604020202020204" pitchFamily="34" charset="0"/>
              <a:buChar char="•"/>
              <a:tabLst/>
            </a:pPr>
            <a:r>
              <a:rPr lang="en-GB" sz="3300" dirty="0">
                <a:effectLst/>
                <a:latin typeface="+mn-lt"/>
                <a:ea typeface="Calibri" panose="020F0502020204030204" pitchFamily="34" charset="0"/>
                <a:cs typeface="Times New Roman" panose="02020603050405020304" pitchFamily="18" charset="0"/>
              </a:rPr>
              <a:t>There are notable inequalities when reviewing the experience of cisgender parents as opposed to transgender parents. </a:t>
            </a:r>
          </a:p>
          <a:p>
            <a:pPr marL="457200" marR="0" indent="-457200" algn="just" defTabSz="470376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3300" b="0" i="0" u="none" strike="noStrike" cap="none" normalizeH="0" baseline="0" dirty="0">
                <a:ln>
                  <a:noFill/>
                </a:ln>
                <a:solidFill>
                  <a:schemeClr val="tx1"/>
                </a:solidFill>
                <a:cs typeface="Times New Roman" panose="02020603050405020304" pitchFamily="18" charset="0"/>
              </a:rPr>
              <a:t>Transgender parents often seek larger more accepting hospitals. </a:t>
            </a:r>
          </a:p>
          <a:p>
            <a:pPr marL="457200" marR="0" indent="-457200" algn="just" defTabSz="4703763" rtl="0" eaLnBrk="1" fontAlgn="base" latinLnBrk="0" hangingPunct="1">
              <a:lnSpc>
                <a:spcPct val="100000"/>
              </a:lnSpc>
              <a:spcBef>
                <a:spcPct val="0"/>
              </a:spcBef>
              <a:spcAft>
                <a:spcPct val="0"/>
              </a:spcAft>
              <a:buClrTx/>
              <a:buSzTx/>
              <a:buFont typeface="Arial" panose="020B0604020202020204" pitchFamily="34" charset="0"/>
              <a:buChar char="•"/>
              <a:tabLst/>
            </a:pPr>
            <a:r>
              <a:rPr lang="en-GB" sz="3300" dirty="0">
                <a:solidFill>
                  <a:schemeClr val="tx1"/>
                </a:solidFill>
                <a:effectLst/>
                <a:latin typeface="+mn-lt"/>
                <a:cs typeface="Times New Roman" panose="02020603050405020304" pitchFamily="18" charset="0"/>
              </a:rPr>
              <a:t>They do not access NHS care or private care altogether. </a:t>
            </a:r>
          </a:p>
          <a:p>
            <a:pPr marL="457200" marR="0" indent="-457200" algn="just" defTabSz="470376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3300" b="0" i="0" u="none" strike="noStrike" cap="none" normalizeH="0" baseline="0" dirty="0">
                <a:ln>
                  <a:noFill/>
                </a:ln>
                <a:solidFill>
                  <a:schemeClr val="tx1"/>
                </a:solidFill>
                <a:cs typeface="Times New Roman" panose="02020603050405020304" pitchFamily="18" charset="0"/>
              </a:rPr>
              <a:t>They often wish they had a professional they could trust</a:t>
            </a:r>
            <a:r>
              <a:rPr lang="en-GB" sz="3300" dirty="0">
                <a:solidFill>
                  <a:schemeClr val="tx1"/>
                </a:solidFill>
                <a:cs typeface="Times New Roman" panose="02020603050405020304" pitchFamily="18" charset="0"/>
              </a:rPr>
              <a:t>. </a:t>
            </a:r>
          </a:p>
        </p:txBody>
      </p:sp>
      <p:sp>
        <p:nvSpPr>
          <p:cNvPr id="10" name="Rectangle: Rounded Corners 9">
            <a:extLst>
              <a:ext uri="{FF2B5EF4-FFF2-40B4-BE49-F238E27FC236}">
                <a16:creationId xmlns:a16="http://schemas.microsoft.com/office/drawing/2014/main" id="{FBD8EA72-15F2-8172-24C7-5BC664D68FA2}"/>
              </a:ext>
            </a:extLst>
          </p:cNvPr>
          <p:cNvSpPr/>
          <p:nvPr/>
        </p:nvSpPr>
        <p:spPr bwMode="auto">
          <a:xfrm>
            <a:off x="12878933" y="8717842"/>
            <a:ext cx="29639032" cy="12850626"/>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6400" b="1" dirty="0">
                <a:solidFill>
                  <a:schemeClr val="accent3">
                    <a:lumMod val="50000"/>
                  </a:schemeClr>
                </a:solidFill>
                <a:latin typeface="Trebuchet MS" panose="020B0603020202020204" pitchFamily="34" charset="0"/>
              </a:rPr>
              <a:t>Method</a:t>
            </a:r>
          </a:p>
          <a:p>
            <a:pPr algn="just"/>
            <a:r>
              <a:rPr lang="en-US" sz="3300" dirty="0">
                <a:solidFill>
                  <a:srgbClr val="333333"/>
                </a:solidFill>
              </a:rPr>
              <a:t>There were 3 inclusion stages: Title, abstract, full text. Citations generated were inputted into EndNote X9 for de-duplication purposes. Title and abstract eligibility screening were completed using Rayyan Software. Screening was completed by 1 team member, with 20% of the citations reviewed by an independent reviewer to determine accuracy and quality . Inter-rater reliability reported was 98%. In accordance with PRISMA reporting guidelines reasons for exclusion at the full text screening stage was reported. 3217 titles and abstracts were screened. </a:t>
            </a:r>
          </a:p>
          <a:p>
            <a:pPr algn="just"/>
            <a:endParaRPr lang="en-US" sz="3300" dirty="0">
              <a:solidFill>
                <a:srgbClr val="333333"/>
              </a:solidFill>
            </a:endParaRPr>
          </a:p>
          <a:p>
            <a:pPr algn="just"/>
            <a:r>
              <a:rPr lang="en-US" sz="3300" dirty="0">
                <a:solidFill>
                  <a:srgbClr val="333333"/>
                </a:solidFill>
              </a:rPr>
              <a:t>Data extraction was completed using a data extraction tool in Excel. Data extraction  was completed by 1 team member, with at least 20% of the citations will be reviewed by an independent reviewer to determine accuracy and quality . Inter-rater reliability was 98%. Data extracted from each study document included but was not limited to: author names and affiliations, year of publication, country of study, number of participants, participant characteristics, definition of gender, individual study inclusion criteria, study design/methodology used, quantitative data and/or results, qualitative data and/or results, facilitators and barriers. The Critical Skills Appraisal </a:t>
            </a:r>
            <a:r>
              <a:rPr lang="en-US" sz="3300" dirty="0" err="1">
                <a:solidFill>
                  <a:srgbClr val="333333"/>
                </a:solidFill>
              </a:rPr>
              <a:t>Programme</a:t>
            </a:r>
            <a:r>
              <a:rPr lang="en-US" sz="3300" dirty="0">
                <a:solidFill>
                  <a:srgbClr val="333333"/>
                </a:solidFill>
              </a:rPr>
              <a:t> (CASP) checklists was used to critically appraise the included studies. A calibration meeting was held with all team members at the title and abstract screening stage. 5 reviews were completed to ascertain inter-rater and second reviewer reliability. Then critical appraisal continued as previously documented in screening and extraction.</a:t>
            </a:r>
          </a:p>
          <a:p>
            <a:pPr algn="just"/>
            <a:endParaRPr lang="en-US" sz="3300" dirty="0">
              <a:solidFill>
                <a:srgbClr val="333333"/>
              </a:solidFill>
            </a:endParaRPr>
          </a:p>
          <a:p>
            <a:pPr algn="just"/>
            <a:r>
              <a:rPr lang="en-US" sz="3300" dirty="0">
                <a:solidFill>
                  <a:srgbClr val="333333"/>
                </a:solidFill>
              </a:rPr>
              <a:t>The extracted data was obtained through full text articles and reviewed to answer the research question: What are the barriers and facilitators when accessing perinatal services for gestational parents who identify as transgender/non-binary?</a:t>
            </a:r>
          </a:p>
          <a:p>
            <a:pPr algn="just"/>
            <a:r>
              <a:rPr lang="en-US" sz="3300" dirty="0">
                <a:solidFill>
                  <a:srgbClr val="333333"/>
                </a:solidFill>
              </a:rPr>
              <a:t>Data was charted and synthesized as follows: Pre-liminary screening of studies highlighted that the majority were qualitative. Therefore, a meta-aggregation approach (Hannes and Lockwood, 2011) was used. Using thematic analysis (Thomas and Harden 2008), similar themes were grouped, and statements generated to explore the themes. This explored the experiences of the population as well as informed evidence-based practice. </a:t>
            </a:r>
          </a:p>
        </p:txBody>
      </p:sp>
      <p:pic>
        <p:nvPicPr>
          <p:cNvPr id="1028" name="Picture 4" descr="See the source image">
            <a:extLst>
              <a:ext uri="{FF2B5EF4-FFF2-40B4-BE49-F238E27FC236}">
                <a16:creationId xmlns:a16="http://schemas.microsoft.com/office/drawing/2014/main" id="{7BDD998A-A81B-D676-1CB5-7E969E13D0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732" b="25854"/>
          <a:stretch/>
        </p:blipFill>
        <p:spPr bwMode="auto">
          <a:xfrm>
            <a:off x="36413281" y="27303412"/>
            <a:ext cx="8347456" cy="24736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53F66174-10C2-9B24-A624-712017BE249C}"/>
              </a:ext>
            </a:extLst>
          </p:cNvPr>
          <p:cNvPicPr>
            <a:picLocks noChangeAspect="1"/>
          </p:cNvPicPr>
          <p:nvPr/>
        </p:nvPicPr>
        <p:blipFill rotWithShape="1">
          <a:blip r:embed="rId6"/>
          <a:srcRect t="26817" b="23356"/>
          <a:stretch/>
        </p:blipFill>
        <p:spPr>
          <a:xfrm>
            <a:off x="12270096" y="27085432"/>
            <a:ext cx="9179611" cy="2879878"/>
          </a:xfrm>
          <a:prstGeom prst="rect">
            <a:avLst/>
          </a:prstGeom>
        </p:spPr>
      </p:pic>
      <p:pic>
        <p:nvPicPr>
          <p:cNvPr id="5" name="Picture 4">
            <a:extLst>
              <a:ext uri="{FF2B5EF4-FFF2-40B4-BE49-F238E27FC236}">
                <a16:creationId xmlns:a16="http://schemas.microsoft.com/office/drawing/2014/main" id="{8A6D4860-DE47-4498-0E86-F6C2F036E002}"/>
              </a:ext>
            </a:extLst>
          </p:cNvPr>
          <p:cNvPicPr>
            <a:picLocks noChangeAspect="1"/>
          </p:cNvPicPr>
          <p:nvPr/>
        </p:nvPicPr>
        <p:blipFill>
          <a:blip r:embed="rId7"/>
          <a:stretch>
            <a:fillRect/>
          </a:stretch>
        </p:blipFill>
        <p:spPr>
          <a:xfrm>
            <a:off x="348226" y="22225907"/>
            <a:ext cx="11737444" cy="7577337"/>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concentrativechartreuse|08-2022"/>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3521</TotalTime>
  <Words>742</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Times New Roman</vt:lpstr>
      <vt:lpstr>Trebuchet MS</vt:lpstr>
      <vt:lpstr>Calibri</vt:lpstr>
      <vt:lpstr>Montserrat Extra Bold</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Carmel Kay</cp:lastModifiedBy>
  <cp:revision>48</cp:revision>
  <dcterms:modified xsi:type="dcterms:W3CDTF">2024-01-17T14:11:33Z</dcterms:modified>
  <cp:category>science research poster</cp:category>
</cp:coreProperties>
</file>