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8"/>
  </p:notesMasterIdLst>
  <p:sldIdLst>
    <p:sldId id="256" r:id="rId2"/>
    <p:sldId id="300" r:id="rId3"/>
    <p:sldId id="270" r:id="rId4"/>
    <p:sldId id="262" r:id="rId5"/>
    <p:sldId id="266" r:id="rId6"/>
    <p:sldId id="299" r:id="rId7"/>
  </p:sldIdLst>
  <p:sldSz cx="9144000" cy="5143500" type="screen16x9"/>
  <p:notesSz cx="6858000" cy="9144000"/>
  <p:embeddedFontLst>
    <p:embeddedFont>
      <p:font typeface="Comic Sans MS" panose="030F0702030302020204" pitchFamily="66" charset="0"/>
      <p:regular r:id="rId9"/>
      <p:bold r:id="rId10"/>
      <p:italic r:id="rId11"/>
      <p:boldItalic r:id="rId12"/>
    </p:embeddedFont>
    <p:embeddedFont>
      <p:font typeface="Montserrat" panose="020B0604020202020204" charset="0"/>
      <p:regular r:id="rId13"/>
      <p:bold r:id="rId14"/>
      <p:italic r:id="rId15"/>
      <p:boldItalic r:id="rId16"/>
    </p:embeddedFont>
    <p:embeddedFont>
      <p:font typeface="Questrial" panose="020B0604020202020204" charset="0"/>
      <p:regular r:id="rId17"/>
    </p:embeddedFont>
    <p:embeddedFont>
      <p:font typeface="Rozha One" panose="020B0604020202020204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4575D8D-9E83-4C0A-8E2B-A353276BFFCD}">
  <a:tblStyle styleId="{84575D8D-9E83-4C0A-8E2B-A353276BFFC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6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customXml" Target="../customXml/item1.xml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" name="Google Shape;2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5" name="Google Shape;2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" name="Google Shape;2836;gbbd08280bc_0_4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7" name="Google Shape;2837;gbbd08280bc_0_4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0" name="Google Shape;2480;gbabd699d6d_0_8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1" name="Google Shape;2481;gbabd699d6d_0_8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9" name="Google Shape;2569;gbabd699d6d_0_16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0" name="Google Shape;2570;gbabd699d6d_0_16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373900" y="1381150"/>
            <a:ext cx="4396200" cy="166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581900" y="3091400"/>
            <a:ext cx="3980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200">
                <a:solidFill>
                  <a:srgbClr val="474747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785514" y="-727090"/>
            <a:ext cx="2316062" cy="4438244"/>
          </a:xfrm>
          <a:custGeom>
            <a:avLst/>
            <a:gdLst/>
            <a:ahLst/>
            <a:cxnLst/>
            <a:rect l="l" t="t" r="r" b="b"/>
            <a:pathLst>
              <a:path w="72129" h="138220" extrusionOk="0">
                <a:moveTo>
                  <a:pt x="43335" y="1"/>
                </a:moveTo>
                <a:cubicBezTo>
                  <a:pt x="40551" y="1"/>
                  <a:pt x="37777" y="482"/>
                  <a:pt x="35147" y="1508"/>
                </a:cubicBezTo>
                <a:cubicBezTo>
                  <a:pt x="27706" y="4425"/>
                  <a:pt x="22289" y="10879"/>
                  <a:pt x="17574" y="17320"/>
                </a:cubicBezTo>
                <a:cubicBezTo>
                  <a:pt x="12133" y="24749"/>
                  <a:pt x="7096" y="32607"/>
                  <a:pt x="4132" y="41311"/>
                </a:cubicBezTo>
                <a:cubicBezTo>
                  <a:pt x="0" y="53479"/>
                  <a:pt x="131" y="66635"/>
                  <a:pt x="310" y="79494"/>
                </a:cubicBezTo>
                <a:cubicBezTo>
                  <a:pt x="500" y="93901"/>
                  <a:pt x="715" y="108367"/>
                  <a:pt x="2858" y="122618"/>
                </a:cubicBezTo>
                <a:cubicBezTo>
                  <a:pt x="3560" y="127214"/>
                  <a:pt x="4584" y="132060"/>
                  <a:pt x="7811" y="135430"/>
                </a:cubicBezTo>
                <a:cubicBezTo>
                  <a:pt x="9721" y="137413"/>
                  <a:pt x="12491" y="138220"/>
                  <a:pt x="15702" y="138220"/>
                </a:cubicBezTo>
                <a:cubicBezTo>
                  <a:pt x="26119" y="138220"/>
                  <a:pt x="41167" y="129725"/>
                  <a:pt x="46482" y="125357"/>
                </a:cubicBezTo>
                <a:cubicBezTo>
                  <a:pt x="54150" y="119047"/>
                  <a:pt x="59460" y="109284"/>
                  <a:pt x="58531" y="99401"/>
                </a:cubicBezTo>
                <a:cubicBezTo>
                  <a:pt x="57448" y="87876"/>
                  <a:pt x="48304" y="77220"/>
                  <a:pt x="50971" y="65969"/>
                </a:cubicBezTo>
                <a:cubicBezTo>
                  <a:pt x="52816" y="58158"/>
                  <a:pt x="59817" y="52812"/>
                  <a:pt x="64353" y="46204"/>
                </a:cubicBezTo>
                <a:cubicBezTo>
                  <a:pt x="71057" y="36429"/>
                  <a:pt x="72128" y="22725"/>
                  <a:pt x="65949" y="12617"/>
                </a:cubicBezTo>
                <a:cubicBezTo>
                  <a:pt x="61242" y="4917"/>
                  <a:pt x="52237" y="1"/>
                  <a:pt x="4333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8343642" y="2834151"/>
            <a:ext cx="1180203" cy="2293938"/>
          </a:xfrm>
          <a:custGeom>
            <a:avLst/>
            <a:gdLst/>
            <a:ahLst/>
            <a:cxnLst/>
            <a:rect l="l" t="t" r="r" b="b"/>
            <a:pathLst>
              <a:path w="36755" h="71440" extrusionOk="0">
                <a:moveTo>
                  <a:pt x="28028" y="0"/>
                </a:moveTo>
                <a:cubicBezTo>
                  <a:pt x="26432" y="36"/>
                  <a:pt x="25289" y="715"/>
                  <a:pt x="24027" y="1703"/>
                </a:cubicBezTo>
                <a:cubicBezTo>
                  <a:pt x="18491" y="5977"/>
                  <a:pt x="13847" y="11633"/>
                  <a:pt x="11776" y="18312"/>
                </a:cubicBezTo>
                <a:cubicBezTo>
                  <a:pt x="7858" y="30956"/>
                  <a:pt x="13252" y="46315"/>
                  <a:pt x="5394" y="56995"/>
                </a:cubicBezTo>
                <a:cubicBezTo>
                  <a:pt x="3989" y="58888"/>
                  <a:pt x="2203" y="60543"/>
                  <a:pt x="1167" y="62663"/>
                </a:cubicBezTo>
                <a:cubicBezTo>
                  <a:pt x="107" y="64770"/>
                  <a:pt x="0" y="67640"/>
                  <a:pt x="1762" y="69235"/>
                </a:cubicBezTo>
                <a:cubicBezTo>
                  <a:pt x="2643" y="70045"/>
                  <a:pt x="3810" y="70390"/>
                  <a:pt x="4977" y="70640"/>
                </a:cubicBezTo>
                <a:cubicBezTo>
                  <a:pt x="7353" y="71174"/>
                  <a:pt x="9789" y="71439"/>
                  <a:pt x="12226" y="71439"/>
                </a:cubicBezTo>
                <a:cubicBezTo>
                  <a:pt x="15821" y="71439"/>
                  <a:pt x="19418" y="70861"/>
                  <a:pt x="22825" y="69711"/>
                </a:cubicBezTo>
                <a:cubicBezTo>
                  <a:pt x="26301" y="68532"/>
                  <a:pt x="29671" y="66699"/>
                  <a:pt x="31969" y="63818"/>
                </a:cubicBezTo>
                <a:cubicBezTo>
                  <a:pt x="34505" y="60651"/>
                  <a:pt x="35505" y="56531"/>
                  <a:pt x="35957" y="52495"/>
                </a:cubicBezTo>
                <a:cubicBezTo>
                  <a:pt x="36755" y="45565"/>
                  <a:pt x="36160" y="38481"/>
                  <a:pt x="34207" y="31778"/>
                </a:cubicBezTo>
                <a:cubicBezTo>
                  <a:pt x="32659" y="26420"/>
                  <a:pt x="30266" y="21348"/>
                  <a:pt x="28742" y="15990"/>
                </a:cubicBezTo>
                <a:cubicBezTo>
                  <a:pt x="27147" y="10347"/>
                  <a:pt x="27849" y="5560"/>
                  <a:pt x="28028" y="0"/>
                </a:cubicBezTo>
                <a:close/>
              </a:path>
            </a:pathLst>
          </a:custGeom>
          <a:solidFill>
            <a:srgbClr val="E47644">
              <a:alpha val="67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6361871" y="4404137"/>
            <a:ext cx="967282" cy="1071832"/>
          </a:xfrm>
          <a:custGeom>
            <a:avLst/>
            <a:gdLst/>
            <a:ahLst/>
            <a:cxnLst/>
            <a:rect l="l" t="t" r="r" b="b"/>
            <a:pathLst>
              <a:path w="30124" h="33380" extrusionOk="0">
                <a:moveTo>
                  <a:pt x="15056" y="1"/>
                </a:moveTo>
                <a:cubicBezTo>
                  <a:pt x="12926" y="1"/>
                  <a:pt x="10753" y="404"/>
                  <a:pt x="8681" y="910"/>
                </a:cubicBezTo>
                <a:cubicBezTo>
                  <a:pt x="6168" y="1517"/>
                  <a:pt x="3501" y="2363"/>
                  <a:pt x="1894" y="4410"/>
                </a:cubicBezTo>
                <a:cubicBezTo>
                  <a:pt x="1" y="6792"/>
                  <a:pt x="49" y="10149"/>
                  <a:pt x="537" y="13162"/>
                </a:cubicBezTo>
                <a:cubicBezTo>
                  <a:pt x="1596" y="19686"/>
                  <a:pt x="5478" y="33283"/>
                  <a:pt x="13657" y="33378"/>
                </a:cubicBezTo>
                <a:cubicBezTo>
                  <a:pt x="13709" y="33379"/>
                  <a:pt x="13761" y="33379"/>
                  <a:pt x="13812" y="33379"/>
                </a:cubicBezTo>
                <a:cubicBezTo>
                  <a:pt x="16152" y="33379"/>
                  <a:pt x="18443" y="32595"/>
                  <a:pt x="20587" y="31640"/>
                </a:cubicBezTo>
                <a:cubicBezTo>
                  <a:pt x="23611" y="30283"/>
                  <a:pt x="26588" y="28413"/>
                  <a:pt x="28207" y="25520"/>
                </a:cubicBezTo>
                <a:cubicBezTo>
                  <a:pt x="30124" y="22103"/>
                  <a:pt x="29790" y="17876"/>
                  <a:pt x="28921" y="14054"/>
                </a:cubicBezTo>
                <a:cubicBezTo>
                  <a:pt x="27683" y="8613"/>
                  <a:pt x="24980" y="2886"/>
                  <a:pt x="19801" y="839"/>
                </a:cubicBezTo>
                <a:cubicBezTo>
                  <a:pt x="18286" y="235"/>
                  <a:pt x="16683" y="1"/>
                  <a:pt x="15056" y="1"/>
                </a:cubicBezTo>
                <a:close/>
              </a:path>
            </a:pathLst>
          </a:custGeom>
          <a:solidFill>
            <a:srgbClr val="C1DA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300726" y="341034"/>
            <a:ext cx="1067818" cy="2092898"/>
          </a:xfrm>
          <a:custGeom>
            <a:avLst/>
            <a:gdLst/>
            <a:ahLst/>
            <a:cxnLst/>
            <a:rect l="l" t="t" r="r" b="b"/>
            <a:pathLst>
              <a:path w="33255" h="65179" extrusionOk="0">
                <a:moveTo>
                  <a:pt x="25917" y="0"/>
                </a:moveTo>
                <a:cubicBezTo>
                  <a:pt x="25681" y="0"/>
                  <a:pt x="25444" y="20"/>
                  <a:pt x="25206" y="62"/>
                </a:cubicBezTo>
                <a:cubicBezTo>
                  <a:pt x="23242" y="408"/>
                  <a:pt x="21801" y="2098"/>
                  <a:pt x="20861" y="3860"/>
                </a:cubicBezTo>
                <a:cubicBezTo>
                  <a:pt x="18789" y="7718"/>
                  <a:pt x="18360" y="12266"/>
                  <a:pt x="16467" y="16231"/>
                </a:cubicBezTo>
                <a:cubicBezTo>
                  <a:pt x="13872" y="21732"/>
                  <a:pt x="8704" y="25577"/>
                  <a:pt x="5359" y="30661"/>
                </a:cubicBezTo>
                <a:cubicBezTo>
                  <a:pt x="977" y="37305"/>
                  <a:pt x="1" y="46211"/>
                  <a:pt x="3358" y="53414"/>
                </a:cubicBezTo>
                <a:cubicBezTo>
                  <a:pt x="5454" y="57913"/>
                  <a:pt x="12370" y="65178"/>
                  <a:pt x="18352" y="65178"/>
                </a:cubicBezTo>
                <a:cubicBezTo>
                  <a:pt x="19542" y="65178"/>
                  <a:pt x="20695" y="64891"/>
                  <a:pt x="21765" y="64237"/>
                </a:cubicBezTo>
                <a:cubicBezTo>
                  <a:pt x="27742" y="60641"/>
                  <a:pt x="28933" y="44758"/>
                  <a:pt x="29945" y="38686"/>
                </a:cubicBezTo>
                <a:cubicBezTo>
                  <a:pt x="31588" y="28816"/>
                  <a:pt x="33255" y="18791"/>
                  <a:pt x="32231" y="8825"/>
                </a:cubicBezTo>
                <a:cubicBezTo>
                  <a:pt x="32029" y="6730"/>
                  <a:pt x="31671" y="4575"/>
                  <a:pt x="30516" y="2789"/>
                </a:cubicBezTo>
                <a:cubicBezTo>
                  <a:pt x="29514" y="1217"/>
                  <a:pt x="27755" y="0"/>
                  <a:pt x="259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-420423" y="2822285"/>
            <a:ext cx="762356" cy="2054655"/>
          </a:xfrm>
          <a:custGeom>
            <a:avLst/>
            <a:gdLst/>
            <a:ahLst/>
            <a:cxnLst/>
            <a:rect l="l" t="t" r="r" b="b"/>
            <a:pathLst>
              <a:path w="23742" h="63988" extrusionOk="0">
                <a:moveTo>
                  <a:pt x="7767" y="1"/>
                </a:moveTo>
                <a:cubicBezTo>
                  <a:pt x="5237" y="1"/>
                  <a:pt x="3600" y="2350"/>
                  <a:pt x="4275" y="8687"/>
                </a:cubicBezTo>
                <a:cubicBezTo>
                  <a:pt x="5192" y="17272"/>
                  <a:pt x="3180" y="25856"/>
                  <a:pt x="1870" y="34405"/>
                </a:cubicBezTo>
                <a:cubicBezTo>
                  <a:pt x="560" y="42941"/>
                  <a:pt x="1" y="52026"/>
                  <a:pt x="3561" y="59896"/>
                </a:cubicBezTo>
                <a:cubicBezTo>
                  <a:pt x="4444" y="61877"/>
                  <a:pt x="6230" y="63988"/>
                  <a:pt x="8207" y="63988"/>
                </a:cubicBezTo>
                <a:cubicBezTo>
                  <a:pt x="8547" y="63988"/>
                  <a:pt x="8892" y="63925"/>
                  <a:pt x="9240" y="63789"/>
                </a:cubicBezTo>
                <a:cubicBezTo>
                  <a:pt x="8347" y="59051"/>
                  <a:pt x="7490" y="54002"/>
                  <a:pt x="9192" y="49478"/>
                </a:cubicBezTo>
                <a:cubicBezTo>
                  <a:pt x="10049" y="47204"/>
                  <a:pt x="11514" y="45204"/>
                  <a:pt x="12943" y="43227"/>
                </a:cubicBezTo>
                <a:cubicBezTo>
                  <a:pt x="16145" y="38810"/>
                  <a:pt x="19289" y="34250"/>
                  <a:pt x="21206" y="29142"/>
                </a:cubicBezTo>
                <a:cubicBezTo>
                  <a:pt x="23134" y="24046"/>
                  <a:pt x="23742" y="18248"/>
                  <a:pt x="21801" y="13152"/>
                </a:cubicBezTo>
                <a:cubicBezTo>
                  <a:pt x="19671" y="7509"/>
                  <a:pt x="12291" y="1"/>
                  <a:pt x="776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750536" y="3586006"/>
            <a:ext cx="2942689" cy="1928623"/>
          </a:xfrm>
          <a:custGeom>
            <a:avLst/>
            <a:gdLst/>
            <a:ahLst/>
            <a:cxnLst/>
            <a:rect l="l" t="t" r="r" b="b"/>
            <a:pathLst>
              <a:path w="91644" h="60063" extrusionOk="0">
                <a:moveTo>
                  <a:pt x="80301" y="1"/>
                </a:moveTo>
                <a:cubicBezTo>
                  <a:pt x="80229" y="1"/>
                  <a:pt x="80156" y="2"/>
                  <a:pt x="80082" y="5"/>
                </a:cubicBezTo>
                <a:cubicBezTo>
                  <a:pt x="77451" y="100"/>
                  <a:pt x="75296" y="1993"/>
                  <a:pt x="72879" y="3065"/>
                </a:cubicBezTo>
                <a:cubicBezTo>
                  <a:pt x="70953" y="3926"/>
                  <a:pt x="68958" y="4245"/>
                  <a:pt x="66918" y="4245"/>
                </a:cubicBezTo>
                <a:cubicBezTo>
                  <a:pt x="61341" y="4245"/>
                  <a:pt x="55428" y="1856"/>
                  <a:pt x="49674" y="1612"/>
                </a:cubicBezTo>
                <a:cubicBezTo>
                  <a:pt x="49366" y="1599"/>
                  <a:pt x="49057" y="1592"/>
                  <a:pt x="48749" y="1592"/>
                </a:cubicBezTo>
                <a:cubicBezTo>
                  <a:pt x="40895" y="1592"/>
                  <a:pt x="33168" y="5937"/>
                  <a:pt x="29136" y="12697"/>
                </a:cubicBezTo>
                <a:cubicBezTo>
                  <a:pt x="26123" y="17757"/>
                  <a:pt x="24873" y="24210"/>
                  <a:pt x="20087" y="27663"/>
                </a:cubicBezTo>
                <a:cubicBezTo>
                  <a:pt x="17372" y="29616"/>
                  <a:pt x="13943" y="30259"/>
                  <a:pt x="10943" y="31735"/>
                </a:cubicBezTo>
                <a:cubicBezTo>
                  <a:pt x="7264" y="33545"/>
                  <a:pt x="1" y="40093"/>
                  <a:pt x="2096" y="44808"/>
                </a:cubicBezTo>
                <a:cubicBezTo>
                  <a:pt x="3799" y="48677"/>
                  <a:pt x="15562" y="51749"/>
                  <a:pt x="19289" y="53107"/>
                </a:cubicBezTo>
                <a:cubicBezTo>
                  <a:pt x="31831" y="57674"/>
                  <a:pt x="45168" y="60063"/>
                  <a:pt x="58508" y="60063"/>
                </a:cubicBezTo>
                <a:cubicBezTo>
                  <a:pt x="59111" y="60063"/>
                  <a:pt x="59715" y="60058"/>
                  <a:pt x="60318" y="60048"/>
                </a:cubicBezTo>
                <a:cubicBezTo>
                  <a:pt x="66247" y="59953"/>
                  <a:pt x="72474" y="59274"/>
                  <a:pt x="77296" y="55821"/>
                </a:cubicBezTo>
                <a:cubicBezTo>
                  <a:pt x="80809" y="53309"/>
                  <a:pt x="83238" y="49535"/>
                  <a:pt x="85083" y="45618"/>
                </a:cubicBezTo>
                <a:cubicBezTo>
                  <a:pt x="90381" y="34414"/>
                  <a:pt x="91643" y="21329"/>
                  <a:pt x="88572" y="9304"/>
                </a:cubicBezTo>
                <a:cubicBezTo>
                  <a:pt x="87459" y="4969"/>
                  <a:pt x="84732" y="1"/>
                  <a:pt x="80301" y="1"/>
                </a:cubicBezTo>
                <a:close/>
              </a:path>
            </a:pathLst>
          </a:custGeom>
          <a:solidFill>
            <a:srgbClr val="253038">
              <a:alpha val="741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 rot="-431784">
            <a:off x="-548313" y="-818797"/>
            <a:ext cx="3321601" cy="2957180"/>
          </a:xfrm>
          <a:custGeom>
            <a:avLst/>
            <a:gdLst/>
            <a:ahLst/>
            <a:cxnLst/>
            <a:rect l="l" t="t" r="r" b="b"/>
            <a:pathLst>
              <a:path w="103443" h="92094" extrusionOk="0">
                <a:moveTo>
                  <a:pt x="64173" y="0"/>
                </a:moveTo>
                <a:cubicBezTo>
                  <a:pt x="49719" y="0"/>
                  <a:pt x="35265" y="2432"/>
                  <a:pt x="21646" y="7249"/>
                </a:cubicBezTo>
                <a:cubicBezTo>
                  <a:pt x="15455" y="9440"/>
                  <a:pt x="8990" y="12512"/>
                  <a:pt x="5906" y="18298"/>
                </a:cubicBezTo>
                <a:cubicBezTo>
                  <a:pt x="3811" y="22263"/>
                  <a:pt x="3609" y="26895"/>
                  <a:pt x="3442" y="31383"/>
                </a:cubicBezTo>
                <a:cubicBezTo>
                  <a:pt x="3073" y="41992"/>
                  <a:pt x="2692" y="52600"/>
                  <a:pt x="2311" y="63232"/>
                </a:cubicBezTo>
                <a:cubicBezTo>
                  <a:pt x="1977" y="72305"/>
                  <a:pt x="1" y="83318"/>
                  <a:pt x="1668" y="92093"/>
                </a:cubicBezTo>
                <a:cubicBezTo>
                  <a:pt x="6406" y="89319"/>
                  <a:pt x="7835" y="81342"/>
                  <a:pt x="11026" y="76948"/>
                </a:cubicBezTo>
                <a:cubicBezTo>
                  <a:pt x="15336" y="71043"/>
                  <a:pt x="20956" y="67007"/>
                  <a:pt x="27623" y="64149"/>
                </a:cubicBezTo>
                <a:cubicBezTo>
                  <a:pt x="34899" y="61452"/>
                  <a:pt x="42809" y="61129"/>
                  <a:pt x="50757" y="61129"/>
                </a:cubicBezTo>
                <a:cubicBezTo>
                  <a:pt x="53255" y="61129"/>
                  <a:pt x="55757" y="61161"/>
                  <a:pt x="58244" y="61161"/>
                </a:cubicBezTo>
                <a:cubicBezTo>
                  <a:pt x="68278" y="61161"/>
                  <a:pt x="78074" y="60643"/>
                  <a:pt x="86416" y="55422"/>
                </a:cubicBezTo>
                <a:cubicBezTo>
                  <a:pt x="98168" y="48052"/>
                  <a:pt x="103204" y="33157"/>
                  <a:pt x="103383" y="19287"/>
                </a:cubicBezTo>
                <a:cubicBezTo>
                  <a:pt x="103442" y="14167"/>
                  <a:pt x="102609" y="8345"/>
                  <a:pt x="98406" y="5404"/>
                </a:cubicBezTo>
                <a:cubicBezTo>
                  <a:pt x="96668" y="4190"/>
                  <a:pt x="94560" y="3642"/>
                  <a:pt x="92489" y="3177"/>
                </a:cubicBezTo>
                <a:cubicBezTo>
                  <a:pt x="83209" y="1055"/>
                  <a:pt x="73691" y="0"/>
                  <a:pt x="64173" y="0"/>
                </a:cubicBezTo>
                <a:close/>
              </a:path>
            </a:pathLst>
          </a:custGeom>
          <a:solidFill>
            <a:srgbClr val="E47644">
              <a:alpha val="67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" name="Google Shape;18;p2"/>
          <p:cNvGrpSpPr/>
          <p:nvPr/>
        </p:nvGrpSpPr>
        <p:grpSpPr>
          <a:xfrm>
            <a:off x="2349540" y="189577"/>
            <a:ext cx="504705" cy="538324"/>
            <a:chOff x="2501940" y="418177"/>
            <a:chExt cx="504705" cy="538324"/>
          </a:xfrm>
        </p:grpSpPr>
        <p:sp>
          <p:nvSpPr>
            <p:cNvPr id="19" name="Google Shape;19;p2"/>
            <p:cNvSpPr/>
            <p:nvPr/>
          </p:nvSpPr>
          <p:spPr>
            <a:xfrm>
              <a:off x="2854058" y="503301"/>
              <a:ext cx="74592" cy="59275"/>
            </a:xfrm>
            <a:custGeom>
              <a:avLst/>
              <a:gdLst/>
              <a:ahLst/>
              <a:cxnLst/>
              <a:rect l="l" t="t" r="r" b="b"/>
              <a:pathLst>
                <a:path w="2323" h="1846" extrusionOk="0">
                  <a:moveTo>
                    <a:pt x="951" y="1"/>
                  </a:moveTo>
                  <a:cubicBezTo>
                    <a:pt x="450" y="1"/>
                    <a:pt x="1" y="393"/>
                    <a:pt x="1" y="921"/>
                  </a:cubicBezTo>
                  <a:cubicBezTo>
                    <a:pt x="1" y="1445"/>
                    <a:pt x="444" y="1845"/>
                    <a:pt x="941" y="1845"/>
                  </a:cubicBezTo>
                  <a:cubicBezTo>
                    <a:pt x="1020" y="1845"/>
                    <a:pt x="1100" y="1835"/>
                    <a:pt x="1179" y="1814"/>
                  </a:cubicBezTo>
                  <a:cubicBezTo>
                    <a:pt x="1298" y="1790"/>
                    <a:pt x="1406" y="1755"/>
                    <a:pt x="1525" y="1731"/>
                  </a:cubicBezTo>
                  <a:cubicBezTo>
                    <a:pt x="2322" y="1552"/>
                    <a:pt x="2322" y="314"/>
                    <a:pt x="1525" y="123"/>
                  </a:cubicBezTo>
                  <a:cubicBezTo>
                    <a:pt x="1406" y="88"/>
                    <a:pt x="1298" y="64"/>
                    <a:pt x="1179" y="28"/>
                  </a:cubicBezTo>
                  <a:cubicBezTo>
                    <a:pt x="1103" y="10"/>
                    <a:pt x="1026" y="1"/>
                    <a:pt x="9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532541" y="418177"/>
              <a:ext cx="143403" cy="142633"/>
            </a:xfrm>
            <a:custGeom>
              <a:avLst/>
              <a:gdLst/>
              <a:ahLst/>
              <a:cxnLst/>
              <a:rect l="l" t="t" r="r" b="b"/>
              <a:pathLst>
                <a:path w="4466" h="4442" extrusionOk="0">
                  <a:moveTo>
                    <a:pt x="2227" y="0"/>
                  </a:moveTo>
                  <a:cubicBezTo>
                    <a:pt x="1667" y="0"/>
                    <a:pt x="1072" y="250"/>
                    <a:pt x="667" y="655"/>
                  </a:cubicBezTo>
                  <a:cubicBezTo>
                    <a:pt x="274" y="1048"/>
                    <a:pt x="0" y="1667"/>
                    <a:pt x="12" y="2215"/>
                  </a:cubicBezTo>
                  <a:cubicBezTo>
                    <a:pt x="72" y="3429"/>
                    <a:pt x="1001" y="4441"/>
                    <a:pt x="2227" y="4441"/>
                  </a:cubicBezTo>
                  <a:cubicBezTo>
                    <a:pt x="2798" y="4441"/>
                    <a:pt x="3394" y="4179"/>
                    <a:pt x="3799" y="3786"/>
                  </a:cubicBezTo>
                  <a:cubicBezTo>
                    <a:pt x="4180" y="3394"/>
                    <a:pt x="4465" y="2774"/>
                    <a:pt x="4442" y="2215"/>
                  </a:cubicBezTo>
                  <a:cubicBezTo>
                    <a:pt x="4394" y="1012"/>
                    <a:pt x="3477" y="0"/>
                    <a:pt x="22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724077" y="857827"/>
              <a:ext cx="51633" cy="60527"/>
            </a:xfrm>
            <a:custGeom>
              <a:avLst/>
              <a:gdLst/>
              <a:ahLst/>
              <a:cxnLst/>
              <a:rect l="l" t="t" r="r" b="b"/>
              <a:pathLst>
                <a:path w="1608" h="1885" extrusionOk="0">
                  <a:moveTo>
                    <a:pt x="830" y="0"/>
                  </a:moveTo>
                  <a:cubicBezTo>
                    <a:pt x="824" y="0"/>
                    <a:pt x="817" y="0"/>
                    <a:pt x="810" y="0"/>
                  </a:cubicBezTo>
                  <a:cubicBezTo>
                    <a:pt x="358" y="36"/>
                    <a:pt x="48" y="346"/>
                    <a:pt x="12" y="786"/>
                  </a:cubicBezTo>
                  <a:cubicBezTo>
                    <a:pt x="1" y="989"/>
                    <a:pt x="12" y="1167"/>
                    <a:pt x="96" y="1358"/>
                  </a:cubicBezTo>
                  <a:cubicBezTo>
                    <a:pt x="221" y="1709"/>
                    <a:pt x="512" y="1885"/>
                    <a:pt x="806" y="1885"/>
                  </a:cubicBezTo>
                  <a:cubicBezTo>
                    <a:pt x="1099" y="1885"/>
                    <a:pt x="1394" y="1709"/>
                    <a:pt x="1525" y="1358"/>
                  </a:cubicBezTo>
                  <a:cubicBezTo>
                    <a:pt x="1584" y="1167"/>
                    <a:pt x="1608" y="1001"/>
                    <a:pt x="1596" y="786"/>
                  </a:cubicBezTo>
                  <a:cubicBezTo>
                    <a:pt x="1561" y="376"/>
                    <a:pt x="1260" y="0"/>
                    <a:pt x="8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708407" y="675860"/>
              <a:ext cx="83358" cy="65023"/>
            </a:xfrm>
            <a:custGeom>
              <a:avLst/>
              <a:gdLst/>
              <a:ahLst/>
              <a:cxnLst/>
              <a:rect l="l" t="t" r="r" b="b"/>
              <a:pathLst>
                <a:path w="2596" h="2025" extrusionOk="0">
                  <a:moveTo>
                    <a:pt x="1298" y="0"/>
                  </a:moveTo>
                  <a:cubicBezTo>
                    <a:pt x="0" y="0"/>
                    <a:pt x="0" y="2024"/>
                    <a:pt x="1298" y="2024"/>
                  </a:cubicBezTo>
                  <a:cubicBezTo>
                    <a:pt x="2584" y="2024"/>
                    <a:pt x="2596" y="0"/>
                    <a:pt x="12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871654" y="816148"/>
              <a:ext cx="134990" cy="140353"/>
            </a:xfrm>
            <a:custGeom>
              <a:avLst/>
              <a:gdLst/>
              <a:ahLst/>
              <a:cxnLst/>
              <a:rect l="l" t="t" r="r" b="b"/>
              <a:pathLst>
                <a:path w="4204" h="4371" extrusionOk="0">
                  <a:moveTo>
                    <a:pt x="2153" y="0"/>
                  </a:moveTo>
                  <a:cubicBezTo>
                    <a:pt x="2142" y="0"/>
                    <a:pt x="2131" y="0"/>
                    <a:pt x="2120" y="1"/>
                  </a:cubicBezTo>
                  <a:cubicBezTo>
                    <a:pt x="1584" y="36"/>
                    <a:pt x="1036" y="203"/>
                    <a:pt x="643" y="620"/>
                  </a:cubicBezTo>
                  <a:cubicBezTo>
                    <a:pt x="286" y="1013"/>
                    <a:pt x="0" y="1525"/>
                    <a:pt x="36" y="2084"/>
                  </a:cubicBezTo>
                  <a:cubicBezTo>
                    <a:pt x="60" y="2587"/>
                    <a:pt x="226" y="3024"/>
                    <a:pt x="505" y="3371"/>
                  </a:cubicBezTo>
                  <a:lnTo>
                    <a:pt x="505" y="3371"/>
                  </a:lnTo>
                  <a:cubicBezTo>
                    <a:pt x="815" y="3943"/>
                    <a:pt x="1402" y="4371"/>
                    <a:pt x="2074" y="4371"/>
                  </a:cubicBezTo>
                  <a:cubicBezTo>
                    <a:pt x="2089" y="4371"/>
                    <a:pt x="2104" y="4371"/>
                    <a:pt x="2120" y="4370"/>
                  </a:cubicBezTo>
                  <a:cubicBezTo>
                    <a:pt x="2816" y="4330"/>
                    <a:pt x="3410" y="3956"/>
                    <a:pt x="3727" y="3364"/>
                  </a:cubicBezTo>
                  <a:lnTo>
                    <a:pt x="3727" y="3364"/>
                  </a:lnTo>
                  <a:cubicBezTo>
                    <a:pt x="4023" y="3011"/>
                    <a:pt x="4203" y="2571"/>
                    <a:pt x="4203" y="2084"/>
                  </a:cubicBezTo>
                  <a:cubicBezTo>
                    <a:pt x="4203" y="1549"/>
                    <a:pt x="3965" y="1001"/>
                    <a:pt x="3596" y="620"/>
                  </a:cubicBezTo>
                  <a:cubicBezTo>
                    <a:pt x="3246" y="270"/>
                    <a:pt x="2668" y="0"/>
                    <a:pt x="21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2501940" y="787089"/>
              <a:ext cx="58922" cy="45917"/>
            </a:xfrm>
            <a:custGeom>
              <a:avLst/>
              <a:gdLst/>
              <a:ahLst/>
              <a:cxnLst/>
              <a:rect l="l" t="t" r="r" b="b"/>
              <a:pathLst>
                <a:path w="1835" h="1430" extrusionOk="0">
                  <a:moveTo>
                    <a:pt x="906" y="1"/>
                  </a:moveTo>
                  <a:cubicBezTo>
                    <a:pt x="1" y="13"/>
                    <a:pt x="1" y="1430"/>
                    <a:pt x="906" y="1430"/>
                  </a:cubicBezTo>
                  <a:cubicBezTo>
                    <a:pt x="1835" y="1430"/>
                    <a:pt x="1835" y="1"/>
                    <a:pt x="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25;p2"/>
          <p:cNvGrpSpPr/>
          <p:nvPr/>
        </p:nvGrpSpPr>
        <p:grpSpPr>
          <a:xfrm>
            <a:off x="6231119" y="4134092"/>
            <a:ext cx="453457" cy="521788"/>
            <a:chOff x="6383519" y="4134092"/>
            <a:chExt cx="453457" cy="521788"/>
          </a:xfrm>
        </p:grpSpPr>
        <p:sp>
          <p:nvSpPr>
            <p:cNvPr id="26" name="Google Shape;26;p2"/>
            <p:cNvSpPr/>
            <p:nvPr/>
          </p:nvSpPr>
          <p:spPr>
            <a:xfrm>
              <a:off x="6533184" y="4391871"/>
              <a:ext cx="70225" cy="59371"/>
            </a:xfrm>
            <a:custGeom>
              <a:avLst/>
              <a:gdLst/>
              <a:ahLst/>
              <a:cxnLst/>
              <a:rect l="l" t="t" r="r" b="b"/>
              <a:pathLst>
                <a:path w="2187" h="1849" extrusionOk="0">
                  <a:moveTo>
                    <a:pt x="1218" y="0"/>
                  </a:moveTo>
                  <a:cubicBezTo>
                    <a:pt x="946" y="0"/>
                    <a:pt x="692" y="140"/>
                    <a:pt x="515" y="348"/>
                  </a:cubicBezTo>
                  <a:lnTo>
                    <a:pt x="515" y="348"/>
                  </a:lnTo>
                  <a:cubicBezTo>
                    <a:pt x="0" y="458"/>
                    <a:pt x="1" y="1379"/>
                    <a:pt x="528" y="1519"/>
                  </a:cubicBezTo>
                  <a:lnTo>
                    <a:pt x="528" y="1519"/>
                  </a:lnTo>
                  <a:cubicBezTo>
                    <a:pt x="703" y="1727"/>
                    <a:pt x="949" y="1849"/>
                    <a:pt x="1223" y="1849"/>
                  </a:cubicBezTo>
                  <a:cubicBezTo>
                    <a:pt x="1265" y="1849"/>
                    <a:pt x="1309" y="1846"/>
                    <a:pt x="1353" y="1840"/>
                  </a:cubicBezTo>
                  <a:cubicBezTo>
                    <a:pt x="1781" y="1780"/>
                    <a:pt x="2186" y="1399"/>
                    <a:pt x="2150" y="935"/>
                  </a:cubicBezTo>
                  <a:cubicBezTo>
                    <a:pt x="2138" y="506"/>
                    <a:pt x="1865" y="173"/>
                    <a:pt x="1472" y="42"/>
                  </a:cubicBezTo>
                  <a:cubicBezTo>
                    <a:pt x="1386" y="13"/>
                    <a:pt x="1301" y="0"/>
                    <a:pt x="1218" y="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550234" y="4134092"/>
              <a:ext cx="138812" cy="133545"/>
            </a:xfrm>
            <a:custGeom>
              <a:avLst/>
              <a:gdLst/>
              <a:ahLst/>
              <a:cxnLst/>
              <a:rect l="l" t="t" r="r" b="b"/>
              <a:pathLst>
                <a:path w="4323" h="4159" extrusionOk="0">
                  <a:moveTo>
                    <a:pt x="4206" y="2085"/>
                  </a:moveTo>
                  <a:lnTo>
                    <a:pt x="4206" y="2085"/>
                  </a:lnTo>
                  <a:cubicBezTo>
                    <a:pt x="4200" y="2134"/>
                    <a:pt x="4192" y="2182"/>
                    <a:pt x="4186" y="2229"/>
                  </a:cubicBezTo>
                  <a:lnTo>
                    <a:pt x="4186" y="2229"/>
                  </a:lnTo>
                  <a:cubicBezTo>
                    <a:pt x="4192" y="2181"/>
                    <a:pt x="4199" y="2133"/>
                    <a:pt x="4206" y="2085"/>
                  </a:cubicBezTo>
                  <a:close/>
                  <a:moveTo>
                    <a:pt x="2753" y="1"/>
                  </a:moveTo>
                  <a:cubicBezTo>
                    <a:pt x="2712" y="1"/>
                    <a:pt x="2672" y="4"/>
                    <a:pt x="2631" y="9"/>
                  </a:cubicBezTo>
                  <a:cubicBezTo>
                    <a:pt x="2515" y="26"/>
                    <a:pt x="2401" y="40"/>
                    <a:pt x="2287" y="55"/>
                  </a:cubicBezTo>
                  <a:lnTo>
                    <a:pt x="2287" y="55"/>
                  </a:lnTo>
                  <a:cubicBezTo>
                    <a:pt x="2259" y="54"/>
                    <a:pt x="2231" y="51"/>
                    <a:pt x="2203" y="45"/>
                  </a:cubicBezTo>
                  <a:cubicBezTo>
                    <a:pt x="2024" y="81"/>
                    <a:pt x="1846" y="93"/>
                    <a:pt x="1655" y="116"/>
                  </a:cubicBezTo>
                  <a:cubicBezTo>
                    <a:pt x="1488" y="200"/>
                    <a:pt x="1322" y="247"/>
                    <a:pt x="1167" y="331"/>
                  </a:cubicBezTo>
                  <a:cubicBezTo>
                    <a:pt x="774" y="533"/>
                    <a:pt x="488" y="926"/>
                    <a:pt x="310" y="1307"/>
                  </a:cubicBezTo>
                  <a:cubicBezTo>
                    <a:pt x="0" y="2033"/>
                    <a:pt x="131" y="2986"/>
                    <a:pt x="750" y="3557"/>
                  </a:cubicBezTo>
                  <a:cubicBezTo>
                    <a:pt x="1161" y="3932"/>
                    <a:pt x="1690" y="4159"/>
                    <a:pt x="2237" y="4159"/>
                  </a:cubicBezTo>
                  <a:cubicBezTo>
                    <a:pt x="2403" y="4159"/>
                    <a:pt x="2572" y="4138"/>
                    <a:pt x="2739" y="4093"/>
                  </a:cubicBezTo>
                  <a:cubicBezTo>
                    <a:pt x="3167" y="3974"/>
                    <a:pt x="3548" y="3712"/>
                    <a:pt x="3810" y="3355"/>
                  </a:cubicBezTo>
                  <a:cubicBezTo>
                    <a:pt x="4048" y="3010"/>
                    <a:pt x="4274" y="2533"/>
                    <a:pt x="4239" y="2081"/>
                  </a:cubicBezTo>
                  <a:cubicBezTo>
                    <a:pt x="4239" y="2036"/>
                    <a:pt x="4232" y="1991"/>
                    <a:pt x="4229" y="1946"/>
                  </a:cubicBezTo>
                  <a:lnTo>
                    <a:pt x="4229" y="1946"/>
                  </a:lnTo>
                  <a:cubicBezTo>
                    <a:pt x="4244" y="1849"/>
                    <a:pt x="4260" y="1752"/>
                    <a:pt x="4274" y="1652"/>
                  </a:cubicBezTo>
                  <a:cubicBezTo>
                    <a:pt x="4322" y="1283"/>
                    <a:pt x="4060" y="724"/>
                    <a:pt x="3798" y="497"/>
                  </a:cubicBezTo>
                  <a:cubicBezTo>
                    <a:pt x="3529" y="239"/>
                    <a:pt x="3134" y="1"/>
                    <a:pt x="2753" y="1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756669" y="4314454"/>
              <a:ext cx="73821" cy="56610"/>
            </a:xfrm>
            <a:custGeom>
              <a:avLst/>
              <a:gdLst/>
              <a:ahLst/>
              <a:cxnLst/>
              <a:rect l="l" t="t" r="r" b="b"/>
              <a:pathLst>
                <a:path w="2299" h="1763" extrusionOk="0">
                  <a:moveTo>
                    <a:pt x="1143" y="0"/>
                  </a:moveTo>
                  <a:cubicBezTo>
                    <a:pt x="0" y="0"/>
                    <a:pt x="0" y="1762"/>
                    <a:pt x="1143" y="1762"/>
                  </a:cubicBezTo>
                  <a:cubicBezTo>
                    <a:pt x="2275" y="1762"/>
                    <a:pt x="2298" y="0"/>
                    <a:pt x="1143" y="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383519" y="4270463"/>
              <a:ext cx="64670" cy="50124"/>
            </a:xfrm>
            <a:custGeom>
              <a:avLst/>
              <a:gdLst/>
              <a:ahLst/>
              <a:cxnLst/>
              <a:rect l="l" t="t" r="r" b="b"/>
              <a:pathLst>
                <a:path w="2014" h="1561" extrusionOk="0">
                  <a:moveTo>
                    <a:pt x="1001" y="1"/>
                  </a:moveTo>
                  <a:cubicBezTo>
                    <a:pt x="1" y="1"/>
                    <a:pt x="1" y="1561"/>
                    <a:pt x="1001" y="1561"/>
                  </a:cubicBezTo>
                  <a:cubicBezTo>
                    <a:pt x="2013" y="1561"/>
                    <a:pt x="2013" y="1"/>
                    <a:pt x="1001" y="1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660339" y="4494141"/>
              <a:ext cx="45500" cy="54105"/>
            </a:xfrm>
            <a:custGeom>
              <a:avLst/>
              <a:gdLst/>
              <a:ahLst/>
              <a:cxnLst/>
              <a:rect l="l" t="t" r="r" b="b"/>
              <a:pathLst>
                <a:path w="1417" h="1685" extrusionOk="0">
                  <a:moveTo>
                    <a:pt x="703" y="0"/>
                  </a:moveTo>
                  <a:cubicBezTo>
                    <a:pt x="369" y="0"/>
                    <a:pt x="0" y="310"/>
                    <a:pt x="36" y="679"/>
                  </a:cubicBezTo>
                  <a:cubicBezTo>
                    <a:pt x="60" y="810"/>
                    <a:pt x="72" y="941"/>
                    <a:pt x="72" y="1060"/>
                  </a:cubicBezTo>
                  <a:cubicBezTo>
                    <a:pt x="107" y="1476"/>
                    <a:pt x="411" y="1685"/>
                    <a:pt x="714" y="1685"/>
                  </a:cubicBezTo>
                  <a:cubicBezTo>
                    <a:pt x="1018" y="1685"/>
                    <a:pt x="1322" y="1476"/>
                    <a:pt x="1357" y="1060"/>
                  </a:cubicBezTo>
                  <a:cubicBezTo>
                    <a:pt x="1381" y="929"/>
                    <a:pt x="1393" y="798"/>
                    <a:pt x="1393" y="679"/>
                  </a:cubicBezTo>
                  <a:cubicBezTo>
                    <a:pt x="1417" y="310"/>
                    <a:pt x="1060" y="0"/>
                    <a:pt x="703" y="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482546" y="4564848"/>
              <a:ext cx="117779" cy="91032"/>
            </a:xfrm>
            <a:custGeom>
              <a:avLst/>
              <a:gdLst/>
              <a:ahLst/>
              <a:cxnLst/>
              <a:rect l="l" t="t" r="r" b="b"/>
              <a:pathLst>
                <a:path w="3668" h="2835" extrusionOk="0">
                  <a:moveTo>
                    <a:pt x="1846" y="1"/>
                  </a:moveTo>
                  <a:cubicBezTo>
                    <a:pt x="13" y="1"/>
                    <a:pt x="1" y="2834"/>
                    <a:pt x="1846" y="2834"/>
                  </a:cubicBezTo>
                  <a:cubicBezTo>
                    <a:pt x="3668" y="2834"/>
                    <a:pt x="3668" y="1"/>
                    <a:pt x="1846" y="1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750183" y="4450921"/>
              <a:ext cx="86793" cy="66949"/>
            </a:xfrm>
            <a:custGeom>
              <a:avLst/>
              <a:gdLst/>
              <a:ahLst/>
              <a:cxnLst/>
              <a:rect l="l" t="t" r="r" b="b"/>
              <a:pathLst>
                <a:path w="2703" h="2085" extrusionOk="0">
                  <a:moveTo>
                    <a:pt x="1345" y="1"/>
                  </a:moveTo>
                  <a:cubicBezTo>
                    <a:pt x="0" y="1"/>
                    <a:pt x="0" y="2084"/>
                    <a:pt x="1345" y="2084"/>
                  </a:cubicBezTo>
                  <a:cubicBezTo>
                    <a:pt x="2691" y="2084"/>
                    <a:pt x="2703" y="1"/>
                    <a:pt x="1345" y="1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33;p2"/>
          <p:cNvGrpSpPr/>
          <p:nvPr/>
        </p:nvGrpSpPr>
        <p:grpSpPr>
          <a:xfrm>
            <a:off x="7968865" y="3309500"/>
            <a:ext cx="1505790" cy="2024569"/>
            <a:chOff x="7570415" y="3649325"/>
            <a:chExt cx="1505790" cy="2024569"/>
          </a:xfrm>
        </p:grpSpPr>
        <p:sp>
          <p:nvSpPr>
            <p:cNvPr id="34" name="Google Shape;34;p2"/>
            <p:cNvSpPr/>
            <p:nvPr/>
          </p:nvSpPr>
          <p:spPr>
            <a:xfrm>
              <a:off x="7751215" y="3932225"/>
              <a:ext cx="373150" cy="359000"/>
            </a:xfrm>
            <a:custGeom>
              <a:avLst/>
              <a:gdLst/>
              <a:ahLst/>
              <a:cxnLst/>
              <a:rect l="l" t="t" r="r" b="b"/>
              <a:pathLst>
                <a:path w="14926" h="14360" extrusionOk="0">
                  <a:moveTo>
                    <a:pt x="131" y="1"/>
                  </a:moveTo>
                  <a:cubicBezTo>
                    <a:pt x="64" y="1"/>
                    <a:pt x="0" y="70"/>
                    <a:pt x="43" y="150"/>
                  </a:cubicBezTo>
                  <a:cubicBezTo>
                    <a:pt x="951" y="1867"/>
                    <a:pt x="1657" y="3679"/>
                    <a:pt x="2723" y="5310"/>
                  </a:cubicBezTo>
                  <a:cubicBezTo>
                    <a:pt x="3640" y="6708"/>
                    <a:pt x="4709" y="8006"/>
                    <a:pt x="5919" y="9165"/>
                  </a:cubicBezTo>
                  <a:cubicBezTo>
                    <a:pt x="8341" y="11488"/>
                    <a:pt x="11254" y="13259"/>
                    <a:pt x="14433" y="14342"/>
                  </a:cubicBezTo>
                  <a:cubicBezTo>
                    <a:pt x="14468" y="14354"/>
                    <a:pt x="14502" y="14360"/>
                    <a:pt x="14533" y="14360"/>
                  </a:cubicBezTo>
                  <a:cubicBezTo>
                    <a:pt x="14826" y="14360"/>
                    <a:pt x="14925" y="13871"/>
                    <a:pt x="14591" y="13759"/>
                  </a:cubicBezTo>
                  <a:cubicBezTo>
                    <a:pt x="11446" y="12698"/>
                    <a:pt x="8561" y="10933"/>
                    <a:pt x="6180" y="8623"/>
                  </a:cubicBezTo>
                  <a:cubicBezTo>
                    <a:pt x="5011" y="7492"/>
                    <a:pt x="3952" y="6246"/>
                    <a:pt x="3052" y="4892"/>
                  </a:cubicBezTo>
                  <a:cubicBezTo>
                    <a:pt x="2010" y="3333"/>
                    <a:pt x="1259" y="1603"/>
                    <a:pt x="215" y="47"/>
                  </a:cubicBezTo>
                  <a:cubicBezTo>
                    <a:pt x="192" y="14"/>
                    <a:pt x="161" y="1"/>
                    <a:pt x="1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7847265" y="3853100"/>
              <a:ext cx="270875" cy="437400"/>
            </a:xfrm>
            <a:custGeom>
              <a:avLst/>
              <a:gdLst/>
              <a:ahLst/>
              <a:cxnLst/>
              <a:rect l="l" t="t" r="r" b="b"/>
              <a:pathLst>
                <a:path w="10835" h="17496" extrusionOk="0">
                  <a:moveTo>
                    <a:pt x="110" y="1"/>
                  </a:moveTo>
                  <a:cubicBezTo>
                    <a:pt x="54" y="1"/>
                    <a:pt x="0" y="45"/>
                    <a:pt x="21" y="115"/>
                  </a:cubicBezTo>
                  <a:cubicBezTo>
                    <a:pt x="529" y="1760"/>
                    <a:pt x="1049" y="3370"/>
                    <a:pt x="1748" y="4946"/>
                  </a:cubicBezTo>
                  <a:cubicBezTo>
                    <a:pt x="2447" y="6533"/>
                    <a:pt x="3218" y="8088"/>
                    <a:pt x="4082" y="9588"/>
                  </a:cubicBezTo>
                  <a:cubicBezTo>
                    <a:pt x="4955" y="11103"/>
                    <a:pt x="5894" y="12590"/>
                    <a:pt x="6935" y="13992"/>
                  </a:cubicBezTo>
                  <a:cubicBezTo>
                    <a:pt x="7419" y="14646"/>
                    <a:pt x="7936" y="15273"/>
                    <a:pt x="8515" y="15849"/>
                  </a:cubicBezTo>
                  <a:cubicBezTo>
                    <a:pt x="9084" y="16413"/>
                    <a:pt x="9718" y="17103"/>
                    <a:pt x="10437" y="17469"/>
                  </a:cubicBezTo>
                  <a:cubicBezTo>
                    <a:pt x="10473" y="17487"/>
                    <a:pt x="10508" y="17495"/>
                    <a:pt x="10541" y="17495"/>
                  </a:cubicBezTo>
                  <a:cubicBezTo>
                    <a:pt x="10713" y="17495"/>
                    <a:pt x="10835" y="17285"/>
                    <a:pt x="10697" y="17133"/>
                  </a:cubicBezTo>
                  <a:cubicBezTo>
                    <a:pt x="10153" y="16530"/>
                    <a:pt x="9457" y="16064"/>
                    <a:pt x="8899" y="15461"/>
                  </a:cubicBezTo>
                  <a:cubicBezTo>
                    <a:pt x="8303" y="14814"/>
                    <a:pt x="7754" y="14115"/>
                    <a:pt x="7237" y="13402"/>
                  </a:cubicBezTo>
                  <a:cubicBezTo>
                    <a:pt x="6264" y="12049"/>
                    <a:pt x="5373" y="10633"/>
                    <a:pt x="4541" y="9188"/>
                  </a:cubicBezTo>
                  <a:cubicBezTo>
                    <a:pt x="2872" y="6283"/>
                    <a:pt x="1378" y="3206"/>
                    <a:pt x="200" y="64"/>
                  </a:cubicBezTo>
                  <a:cubicBezTo>
                    <a:pt x="183" y="20"/>
                    <a:pt x="146" y="1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7948215" y="3844300"/>
              <a:ext cx="176775" cy="444950"/>
            </a:xfrm>
            <a:custGeom>
              <a:avLst/>
              <a:gdLst/>
              <a:ahLst/>
              <a:cxnLst/>
              <a:rect l="l" t="t" r="r" b="b"/>
              <a:pathLst>
                <a:path w="7071" h="17798" extrusionOk="0">
                  <a:moveTo>
                    <a:pt x="128" y="1"/>
                  </a:moveTo>
                  <a:cubicBezTo>
                    <a:pt x="67" y="1"/>
                    <a:pt x="0" y="53"/>
                    <a:pt x="12" y="131"/>
                  </a:cubicBezTo>
                  <a:cubicBezTo>
                    <a:pt x="471" y="3140"/>
                    <a:pt x="1455" y="6045"/>
                    <a:pt x="2599" y="8851"/>
                  </a:cubicBezTo>
                  <a:cubicBezTo>
                    <a:pt x="3795" y="11781"/>
                    <a:pt x="4960" y="14762"/>
                    <a:pt x="6306" y="17622"/>
                  </a:cubicBezTo>
                  <a:cubicBezTo>
                    <a:pt x="6364" y="17746"/>
                    <a:pt x="6476" y="17798"/>
                    <a:pt x="6592" y="17798"/>
                  </a:cubicBezTo>
                  <a:cubicBezTo>
                    <a:pt x="6821" y="17798"/>
                    <a:pt x="7070" y="17596"/>
                    <a:pt x="6968" y="17341"/>
                  </a:cubicBezTo>
                  <a:cubicBezTo>
                    <a:pt x="4676" y="11640"/>
                    <a:pt x="1266" y="6206"/>
                    <a:pt x="215" y="77"/>
                  </a:cubicBezTo>
                  <a:cubicBezTo>
                    <a:pt x="205" y="23"/>
                    <a:pt x="16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043240" y="3881725"/>
              <a:ext cx="87325" cy="412925"/>
            </a:xfrm>
            <a:custGeom>
              <a:avLst/>
              <a:gdLst/>
              <a:ahLst/>
              <a:cxnLst/>
              <a:rect l="l" t="t" r="r" b="b"/>
              <a:pathLst>
                <a:path w="3493" h="16517" extrusionOk="0">
                  <a:moveTo>
                    <a:pt x="157" y="0"/>
                  </a:moveTo>
                  <a:cubicBezTo>
                    <a:pt x="82" y="0"/>
                    <a:pt x="0" y="65"/>
                    <a:pt x="15" y="163"/>
                  </a:cubicBezTo>
                  <a:cubicBezTo>
                    <a:pt x="422" y="2903"/>
                    <a:pt x="1012" y="5617"/>
                    <a:pt x="1485" y="8348"/>
                  </a:cubicBezTo>
                  <a:cubicBezTo>
                    <a:pt x="1721" y="9708"/>
                    <a:pt x="1961" y="11068"/>
                    <a:pt x="2170" y="12432"/>
                  </a:cubicBezTo>
                  <a:cubicBezTo>
                    <a:pt x="2279" y="13168"/>
                    <a:pt x="2379" y="13905"/>
                    <a:pt x="2472" y="14642"/>
                  </a:cubicBezTo>
                  <a:cubicBezTo>
                    <a:pt x="2540" y="15194"/>
                    <a:pt x="2488" y="15893"/>
                    <a:pt x="2773" y="16379"/>
                  </a:cubicBezTo>
                  <a:cubicBezTo>
                    <a:pt x="2829" y="16474"/>
                    <a:pt x="2917" y="16516"/>
                    <a:pt x="3007" y="16516"/>
                  </a:cubicBezTo>
                  <a:cubicBezTo>
                    <a:pt x="3128" y="16516"/>
                    <a:pt x="3250" y="16440"/>
                    <a:pt x="3297" y="16310"/>
                  </a:cubicBezTo>
                  <a:cubicBezTo>
                    <a:pt x="3492" y="15759"/>
                    <a:pt x="3266" y="14998"/>
                    <a:pt x="3187" y="14426"/>
                  </a:cubicBezTo>
                  <a:cubicBezTo>
                    <a:pt x="3105" y="13809"/>
                    <a:pt x="3006" y="13192"/>
                    <a:pt x="2903" y="12580"/>
                  </a:cubicBezTo>
                  <a:cubicBezTo>
                    <a:pt x="2660" y="11147"/>
                    <a:pt x="2372" y="9729"/>
                    <a:pt x="2053" y="8313"/>
                  </a:cubicBezTo>
                  <a:cubicBezTo>
                    <a:pt x="1440" y="5576"/>
                    <a:pt x="823" y="2842"/>
                    <a:pt x="265" y="94"/>
                  </a:cubicBezTo>
                  <a:cubicBezTo>
                    <a:pt x="251" y="28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112815" y="3780675"/>
              <a:ext cx="66050" cy="508650"/>
            </a:xfrm>
            <a:custGeom>
              <a:avLst/>
              <a:gdLst/>
              <a:ahLst/>
              <a:cxnLst/>
              <a:rect l="l" t="t" r="r" b="b"/>
              <a:pathLst>
                <a:path w="2642" h="20346" extrusionOk="0">
                  <a:moveTo>
                    <a:pt x="1869" y="1"/>
                  </a:moveTo>
                  <a:cubicBezTo>
                    <a:pt x="1803" y="1"/>
                    <a:pt x="1739" y="43"/>
                    <a:pt x="1740" y="130"/>
                  </a:cubicBezTo>
                  <a:cubicBezTo>
                    <a:pt x="1830" y="3598"/>
                    <a:pt x="1847" y="7072"/>
                    <a:pt x="1892" y="10540"/>
                  </a:cubicBezTo>
                  <a:cubicBezTo>
                    <a:pt x="1905" y="11406"/>
                    <a:pt x="1895" y="12259"/>
                    <a:pt x="1737" y="13116"/>
                  </a:cubicBezTo>
                  <a:cubicBezTo>
                    <a:pt x="1587" y="13904"/>
                    <a:pt x="1381" y="14682"/>
                    <a:pt x="1196" y="15463"/>
                  </a:cubicBezTo>
                  <a:cubicBezTo>
                    <a:pt x="1000" y="16282"/>
                    <a:pt x="812" y="17101"/>
                    <a:pt x="624" y="17920"/>
                  </a:cubicBezTo>
                  <a:cubicBezTo>
                    <a:pt x="453" y="18653"/>
                    <a:pt x="168" y="19359"/>
                    <a:pt x="27" y="20096"/>
                  </a:cubicBezTo>
                  <a:cubicBezTo>
                    <a:pt x="0" y="20240"/>
                    <a:pt x="105" y="20346"/>
                    <a:pt x="224" y="20346"/>
                  </a:cubicBezTo>
                  <a:cubicBezTo>
                    <a:pt x="272" y="20346"/>
                    <a:pt x="322" y="20329"/>
                    <a:pt x="367" y="20291"/>
                  </a:cubicBezTo>
                  <a:cubicBezTo>
                    <a:pt x="932" y="19815"/>
                    <a:pt x="1093" y="19125"/>
                    <a:pt x="1268" y="18434"/>
                  </a:cubicBezTo>
                  <a:cubicBezTo>
                    <a:pt x="1470" y="17632"/>
                    <a:pt x="1652" y="16823"/>
                    <a:pt x="1833" y="16015"/>
                  </a:cubicBezTo>
                  <a:cubicBezTo>
                    <a:pt x="2207" y="14363"/>
                    <a:pt x="2642" y="12739"/>
                    <a:pt x="2573" y="11033"/>
                  </a:cubicBezTo>
                  <a:cubicBezTo>
                    <a:pt x="2433" y="7394"/>
                    <a:pt x="2159" y="3766"/>
                    <a:pt x="2008" y="130"/>
                  </a:cubicBezTo>
                  <a:cubicBezTo>
                    <a:pt x="2004" y="44"/>
                    <a:pt x="1936" y="1"/>
                    <a:pt x="1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114290" y="3825275"/>
              <a:ext cx="273200" cy="461725"/>
            </a:xfrm>
            <a:custGeom>
              <a:avLst/>
              <a:gdLst/>
              <a:ahLst/>
              <a:cxnLst/>
              <a:rect l="l" t="t" r="r" b="b"/>
              <a:pathLst>
                <a:path w="10928" h="18469" extrusionOk="0">
                  <a:moveTo>
                    <a:pt x="10747" y="0"/>
                  </a:moveTo>
                  <a:cubicBezTo>
                    <a:pt x="10690" y="0"/>
                    <a:pt x="10634" y="34"/>
                    <a:pt x="10614" y="111"/>
                  </a:cubicBezTo>
                  <a:cubicBezTo>
                    <a:pt x="9641" y="3572"/>
                    <a:pt x="8239" y="6850"/>
                    <a:pt x="6262" y="9858"/>
                  </a:cubicBezTo>
                  <a:cubicBezTo>
                    <a:pt x="5269" y="11370"/>
                    <a:pt x="4221" y="12843"/>
                    <a:pt x="3196" y="14333"/>
                  </a:cubicBezTo>
                  <a:cubicBezTo>
                    <a:pt x="2709" y="15036"/>
                    <a:pt x="2250" y="15763"/>
                    <a:pt x="1716" y="16430"/>
                  </a:cubicBezTo>
                  <a:cubicBezTo>
                    <a:pt x="1449" y="16763"/>
                    <a:pt x="1161" y="17088"/>
                    <a:pt x="849" y="17383"/>
                  </a:cubicBezTo>
                  <a:cubicBezTo>
                    <a:pt x="565" y="17647"/>
                    <a:pt x="212" y="17801"/>
                    <a:pt x="57" y="18164"/>
                  </a:cubicBezTo>
                  <a:cubicBezTo>
                    <a:pt x="0" y="18297"/>
                    <a:pt x="60" y="18469"/>
                    <a:pt x="224" y="18469"/>
                  </a:cubicBezTo>
                  <a:cubicBezTo>
                    <a:pt x="226" y="18469"/>
                    <a:pt x="228" y="18469"/>
                    <a:pt x="229" y="18469"/>
                  </a:cubicBezTo>
                  <a:cubicBezTo>
                    <a:pt x="880" y="18456"/>
                    <a:pt x="1496" y="17674"/>
                    <a:pt x="1907" y="17229"/>
                  </a:cubicBezTo>
                  <a:cubicBezTo>
                    <a:pt x="2467" y="16626"/>
                    <a:pt x="2960" y="15958"/>
                    <a:pt x="3429" y="15282"/>
                  </a:cubicBezTo>
                  <a:cubicBezTo>
                    <a:pt x="4546" y="13676"/>
                    <a:pt x="5656" y="12055"/>
                    <a:pt x="6729" y="10418"/>
                  </a:cubicBezTo>
                  <a:cubicBezTo>
                    <a:pt x="8778" y="7296"/>
                    <a:pt x="10312" y="3897"/>
                    <a:pt x="10908" y="193"/>
                  </a:cubicBezTo>
                  <a:cubicBezTo>
                    <a:pt x="10927" y="77"/>
                    <a:pt x="10835" y="0"/>
                    <a:pt x="107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7670915" y="3812550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9" y="543"/>
                  </a:moveTo>
                  <a:cubicBezTo>
                    <a:pt x="2820" y="543"/>
                    <a:pt x="3388" y="1268"/>
                    <a:pt x="3574" y="2087"/>
                  </a:cubicBezTo>
                  <a:cubicBezTo>
                    <a:pt x="3704" y="2672"/>
                    <a:pt x="3686" y="3286"/>
                    <a:pt x="3536" y="3868"/>
                  </a:cubicBezTo>
                  <a:cubicBezTo>
                    <a:pt x="3432" y="4267"/>
                    <a:pt x="3289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4"/>
                    <a:pt x="2617" y="4804"/>
                  </a:cubicBezTo>
                  <a:cubicBezTo>
                    <a:pt x="2306" y="4646"/>
                    <a:pt x="2032" y="4430"/>
                    <a:pt x="1792" y="4176"/>
                  </a:cubicBezTo>
                  <a:cubicBezTo>
                    <a:pt x="1556" y="3923"/>
                    <a:pt x="1360" y="3639"/>
                    <a:pt x="1182" y="3344"/>
                  </a:cubicBezTo>
                  <a:cubicBezTo>
                    <a:pt x="987" y="3025"/>
                    <a:pt x="778" y="2690"/>
                    <a:pt x="661" y="2334"/>
                  </a:cubicBezTo>
                  <a:cubicBezTo>
                    <a:pt x="394" y="1521"/>
                    <a:pt x="925" y="623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2" y="0"/>
                  </a:moveTo>
                  <a:cubicBezTo>
                    <a:pt x="1915" y="0"/>
                    <a:pt x="1877" y="1"/>
                    <a:pt x="1840" y="3"/>
                  </a:cubicBezTo>
                  <a:cubicBezTo>
                    <a:pt x="891" y="55"/>
                    <a:pt x="100" y="819"/>
                    <a:pt x="35" y="1771"/>
                  </a:cubicBezTo>
                  <a:cubicBezTo>
                    <a:pt x="0" y="2299"/>
                    <a:pt x="236" y="2782"/>
                    <a:pt x="483" y="3231"/>
                  </a:cubicBezTo>
                  <a:cubicBezTo>
                    <a:pt x="678" y="3591"/>
                    <a:pt x="894" y="3933"/>
                    <a:pt x="1151" y="4252"/>
                  </a:cubicBezTo>
                  <a:cubicBezTo>
                    <a:pt x="1439" y="4611"/>
                    <a:pt x="1785" y="4930"/>
                    <a:pt x="2186" y="5160"/>
                  </a:cubicBezTo>
                  <a:cubicBezTo>
                    <a:pt x="2497" y="5338"/>
                    <a:pt x="2927" y="5529"/>
                    <a:pt x="3322" y="5529"/>
                  </a:cubicBezTo>
                  <a:cubicBezTo>
                    <a:pt x="3367" y="5529"/>
                    <a:pt x="3412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49"/>
                    <a:pt x="3923" y="5266"/>
                  </a:cubicBezTo>
                  <a:cubicBezTo>
                    <a:pt x="3838" y="4666"/>
                    <a:pt x="4132" y="4077"/>
                    <a:pt x="4204" y="3488"/>
                  </a:cubicBezTo>
                  <a:cubicBezTo>
                    <a:pt x="4276" y="2895"/>
                    <a:pt x="4228" y="2275"/>
                    <a:pt x="4043" y="1706"/>
                  </a:cubicBezTo>
                  <a:cubicBezTo>
                    <a:pt x="3739" y="767"/>
                    <a:pt x="2975" y="0"/>
                    <a:pt x="1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733840" y="3914225"/>
              <a:ext cx="38925" cy="40125"/>
            </a:xfrm>
            <a:custGeom>
              <a:avLst/>
              <a:gdLst/>
              <a:ahLst/>
              <a:cxnLst/>
              <a:rect l="l" t="t" r="r" b="b"/>
              <a:pathLst>
                <a:path w="1557" h="1605" extrusionOk="0">
                  <a:moveTo>
                    <a:pt x="926" y="487"/>
                  </a:moveTo>
                  <a:cubicBezTo>
                    <a:pt x="926" y="487"/>
                    <a:pt x="926" y="487"/>
                    <a:pt x="926" y="487"/>
                  </a:cubicBezTo>
                  <a:lnTo>
                    <a:pt x="926" y="487"/>
                  </a:lnTo>
                  <a:cubicBezTo>
                    <a:pt x="926" y="487"/>
                    <a:pt x="926" y="487"/>
                    <a:pt x="926" y="487"/>
                  </a:cubicBezTo>
                  <a:close/>
                  <a:moveTo>
                    <a:pt x="1190" y="500"/>
                  </a:moveTo>
                  <a:cubicBezTo>
                    <a:pt x="1189" y="506"/>
                    <a:pt x="1189" y="511"/>
                    <a:pt x="1188" y="517"/>
                  </a:cubicBezTo>
                  <a:lnTo>
                    <a:pt x="1188" y="517"/>
                  </a:lnTo>
                  <a:cubicBezTo>
                    <a:pt x="1188" y="511"/>
                    <a:pt x="1189" y="506"/>
                    <a:pt x="1190" y="500"/>
                  </a:cubicBezTo>
                  <a:close/>
                  <a:moveTo>
                    <a:pt x="1107" y="619"/>
                  </a:move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6" y="619"/>
                  </a:cubicBezTo>
                  <a:lnTo>
                    <a:pt x="1106" y="619"/>
                  </a:lnTo>
                  <a:cubicBezTo>
                    <a:pt x="1107" y="619"/>
                    <a:pt x="1107" y="619"/>
                    <a:pt x="1107" y="619"/>
                  </a:cubicBezTo>
                  <a:close/>
                  <a:moveTo>
                    <a:pt x="483" y="965"/>
                  </a:moveTo>
                  <a:cubicBezTo>
                    <a:pt x="489" y="971"/>
                    <a:pt x="495" y="976"/>
                    <a:pt x="501" y="981"/>
                  </a:cubicBezTo>
                  <a:lnTo>
                    <a:pt x="501" y="981"/>
                  </a:lnTo>
                  <a:cubicBezTo>
                    <a:pt x="501" y="982"/>
                    <a:pt x="501" y="982"/>
                    <a:pt x="501" y="982"/>
                  </a:cubicBezTo>
                  <a:cubicBezTo>
                    <a:pt x="500" y="982"/>
                    <a:pt x="495" y="977"/>
                    <a:pt x="483" y="965"/>
                  </a:cubicBezTo>
                  <a:close/>
                  <a:moveTo>
                    <a:pt x="652" y="1133"/>
                  </a:moveTo>
                  <a:cubicBezTo>
                    <a:pt x="653" y="1133"/>
                    <a:pt x="656" y="1136"/>
                    <a:pt x="660" y="1139"/>
                  </a:cubicBezTo>
                  <a:lnTo>
                    <a:pt x="660" y="1139"/>
                  </a:lnTo>
                  <a:cubicBezTo>
                    <a:pt x="662" y="1142"/>
                    <a:pt x="663" y="1145"/>
                    <a:pt x="666" y="1147"/>
                  </a:cubicBezTo>
                  <a:lnTo>
                    <a:pt x="666" y="1147"/>
                  </a:lnTo>
                  <a:cubicBezTo>
                    <a:pt x="655" y="1137"/>
                    <a:pt x="652" y="1133"/>
                    <a:pt x="652" y="1133"/>
                  </a:cubicBezTo>
                  <a:close/>
                  <a:moveTo>
                    <a:pt x="1080" y="0"/>
                  </a:moveTo>
                  <a:cubicBezTo>
                    <a:pt x="1033" y="0"/>
                    <a:pt x="985" y="8"/>
                    <a:pt x="937" y="24"/>
                  </a:cubicBezTo>
                  <a:cubicBezTo>
                    <a:pt x="758" y="83"/>
                    <a:pt x="634" y="217"/>
                    <a:pt x="583" y="386"/>
                  </a:cubicBezTo>
                  <a:lnTo>
                    <a:pt x="583" y="386"/>
                  </a:lnTo>
                  <a:cubicBezTo>
                    <a:pt x="524" y="361"/>
                    <a:pt x="463" y="346"/>
                    <a:pt x="401" y="346"/>
                  </a:cubicBezTo>
                  <a:cubicBezTo>
                    <a:pt x="360" y="346"/>
                    <a:pt x="320" y="353"/>
                    <a:pt x="279" y="367"/>
                  </a:cubicBezTo>
                  <a:cubicBezTo>
                    <a:pt x="124" y="418"/>
                    <a:pt x="1" y="558"/>
                    <a:pt x="5" y="726"/>
                  </a:cubicBezTo>
                  <a:cubicBezTo>
                    <a:pt x="8" y="867"/>
                    <a:pt x="91" y="973"/>
                    <a:pt x="176" y="1072"/>
                  </a:cubicBezTo>
                  <a:cubicBezTo>
                    <a:pt x="282" y="1196"/>
                    <a:pt x="423" y="1302"/>
                    <a:pt x="567" y="1374"/>
                  </a:cubicBezTo>
                  <a:cubicBezTo>
                    <a:pt x="676" y="1428"/>
                    <a:pt x="786" y="1449"/>
                    <a:pt x="905" y="1463"/>
                  </a:cubicBezTo>
                  <a:cubicBezTo>
                    <a:pt x="918" y="1465"/>
                    <a:pt x="932" y="1465"/>
                    <a:pt x="946" y="1465"/>
                  </a:cubicBezTo>
                  <a:cubicBezTo>
                    <a:pt x="973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3" y="1468"/>
                    <a:pt x="1038" y="1479"/>
                    <a:pt x="1043" y="1490"/>
                  </a:cubicBezTo>
                  <a:cubicBezTo>
                    <a:pt x="1077" y="1567"/>
                    <a:pt x="1174" y="1605"/>
                    <a:pt x="1255" y="1605"/>
                  </a:cubicBezTo>
                  <a:cubicBezTo>
                    <a:pt x="1265" y="1605"/>
                    <a:pt x="1274" y="1604"/>
                    <a:pt x="1283" y="1603"/>
                  </a:cubicBezTo>
                  <a:cubicBezTo>
                    <a:pt x="1382" y="1589"/>
                    <a:pt x="1444" y="1525"/>
                    <a:pt x="1478" y="1432"/>
                  </a:cubicBezTo>
                  <a:cubicBezTo>
                    <a:pt x="1495" y="1391"/>
                    <a:pt x="1509" y="1357"/>
                    <a:pt x="1516" y="1312"/>
                  </a:cubicBezTo>
                  <a:cubicBezTo>
                    <a:pt x="1526" y="1271"/>
                    <a:pt x="1533" y="1230"/>
                    <a:pt x="1539" y="1186"/>
                  </a:cubicBezTo>
                  <a:cubicBezTo>
                    <a:pt x="1557" y="1079"/>
                    <a:pt x="1550" y="973"/>
                    <a:pt x="1547" y="863"/>
                  </a:cubicBezTo>
                  <a:cubicBezTo>
                    <a:pt x="1547" y="778"/>
                    <a:pt x="1543" y="688"/>
                    <a:pt x="1543" y="599"/>
                  </a:cubicBezTo>
                  <a:cubicBezTo>
                    <a:pt x="1539" y="511"/>
                    <a:pt x="1547" y="411"/>
                    <a:pt x="1516" y="322"/>
                  </a:cubicBezTo>
                  <a:cubicBezTo>
                    <a:pt x="1452" y="129"/>
                    <a:pt x="1276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7570415" y="3898725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8" y="542"/>
                  </a:moveTo>
                  <a:cubicBezTo>
                    <a:pt x="2821" y="542"/>
                    <a:pt x="3392" y="1267"/>
                    <a:pt x="3574" y="2086"/>
                  </a:cubicBezTo>
                  <a:cubicBezTo>
                    <a:pt x="3708" y="2672"/>
                    <a:pt x="3688" y="3286"/>
                    <a:pt x="3537" y="3868"/>
                  </a:cubicBezTo>
                  <a:cubicBezTo>
                    <a:pt x="3434" y="4266"/>
                    <a:pt x="3289" y="4654"/>
                    <a:pt x="3321" y="5047"/>
                  </a:cubicBezTo>
                  <a:lnTo>
                    <a:pt x="3321" y="5047"/>
                  </a:lnTo>
                  <a:cubicBezTo>
                    <a:pt x="3087" y="4970"/>
                    <a:pt x="2841" y="4914"/>
                    <a:pt x="2622" y="4803"/>
                  </a:cubicBezTo>
                  <a:cubicBezTo>
                    <a:pt x="2307" y="4646"/>
                    <a:pt x="2033" y="4430"/>
                    <a:pt x="1797" y="4176"/>
                  </a:cubicBezTo>
                  <a:cubicBezTo>
                    <a:pt x="1556" y="3923"/>
                    <a:pt x="1362" y="3639"/>
                    <a:pt x="1183" y="3343"/>
                  </a:cubicBezTo>
                  <a:cubicBezTo>
                    <a:pt x="987" y="3025"/>
                    <a:pt x="782" y="2690"/>
                    <a:pt x="663" y="2333"/>
                  </a:cubicBezTo>
                  <a:cubicBezTo>
                    <a:pt x="395" y="1521"/>
                    <a:pt x="926" y="623"/>
                    <a:pt x="1803" y="548"/>
                  </a:cubicBezTo>
                  <a:cubicBezTo>
                    <a:pt x="1849" y="544"/>
                    <a:pt x="1894" y="542"/>
                    <a:pt x="1938" y="542"/>
                  </a:cubicBezTo>
                  <a:close/>
                  <a:moveTo>
                    <a:pt x="1954" y="0"/>
                  </a:moveTo>
                  <a:cubicBezTo>
                    <a:pt x="1916" y="0"/>
                    <a:pt x="1879" y="1"/>
                    <a:pt x="1841" y="3"/>
                  </a:cubicBezTo>
                  <a:cubicBezTo>
                    <a:pt x="895" y="54"/>
                    <a:pt x="100" y="819"/>
                    <a:pt x="35" y="1771"/>
                  </a:cubicBezTo>
                  <a:cubicBezTo>
                    <a:pt x="1" y="2295"/>
                    <a:pt x="241" y="2782"/>
                    <a:pt x="484" y="3231"/>
                  </a:cubicBezTo>
                  <a:cubicBezTo>
                    <a:pt x="683" y="3590"/>
                    <a:pt x="899" y="3933"/>
                    <a:pt x="1152" y="4252"/>
                  </a:cubicBezTo>
                  <a:cubicBezTo>
                    <a:pt x="1440" y="4611"/>
                    <a:pt x="1786" y="4930"/>
                    <a:pt x="2187" y="5160"/>
                  </a:cubicBezTo>
                  <a:cubicBezTo>
                    <a:pt x="2498" y="5337"/>
                    <a:pt x="2927" y="5528"/>
                    <a:pt x="3322" y="5528"/>
                  </a:cubicBezTo>
                  <a:cubicBezTo>
                    <a:pt x="3368" y="5528"/>
                    <a:pt x="3414" y="5526"/>
                    <a:pt x="3459" y="5520"/>
                  </a:cubicBezTo>
                  <a:lnTo>
                    <a:pt x="3459" y="5520"/>
                  </a:lnTo>
                  <a:cubicBezTo>
                    <a:pt x="3505" y="5587"/>
                    <a:pt x="3567" y="5616"/>
                    <a:pt x="3631" y="5616"/>
                  </a:cubicBezTo>
                  <a:cubicBezTo>
                    <a:pt x="3786" y="5616"/>
                    <a:pt x="3952" y="5449"/>
                    <a:pt x="3927" y="5266"/>
                  </a:cubicBezTo>
                  <a:cubicBezTo>
                    <a:pt x="3838" y="4667"/>
                    <a:pt x="4133" y="4077"/>
                    <a:pt x="4205" y="3487"/>
                  </a:cubicBezTo>
                  <a:cubicBezTo>
                    <a:pt x="4277" y="2895"/>
                    <a:pt x="4229" y="2274"/>
                    <a:pt x="4044" y="1706"/>
                  </a:cubicBezTo>
                  <a:cubicBezTo>
                    <a:pt x="3740" y="764"/>
                    <a:pt x="2976" y="0"/>
                    <a:pt x="19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7633390" y="4000400"/>
              <a:ext cx="38925" cy="40150"/>
            </a:xfrm>
            <a:custGeom>
              <a:avLst/>
              <a:gdLst/>
              <a:ahLst/>
              <a:cxnLst/>
              <a:rect l="l" t="t" r="r" b="b"/>
              <a:pathLst>
                <a:path w="1557" h="1606" extrusionOk="0">
                  <a:moveTo>
                    <a:pt x="929" y="462"/>
                  </a:moveTo>
                  <a:lnTo>
                    <a:pt x="929" y="462"/>
                  </a:lnTo>
                  <a:cubicBezTo>
                    <a:pt x="930" y="473"/>
                    <a:pt x="932" y="484"/>
                    <a:pt x="933" y="496"/>
                  </a:cubicBezTo>
                  <a:lnTo>
                    <a:pt x="933" y="496"/>
                  </a:lnTo>
                  <a:cubicBezTo>
                    <a:pt x="931" y="484"/>
                    <a:pt x="930" y="473"/>
                    <a:pt x="929" y="462"/>
                  </a:cubicBezTo>
                  <a:close/>
                  <a:moveTo>
                    <a:pt x="1189" y="500"/>
                  </a:moveTo>
                  <a:lnTo>
                    <a:pt x="1189" y="500"/>
                  </a:lnTo>
                  <a:cubicBezTo>
                    <a:pt x="1188" y="508"/>
                    <a:pt x="1187" y="517"/>
                    <a:pt x="1186" y="525"/>
                  </a:cubicBezTo>
                  <a:lnTo>
                    <a:pt x="1186" y="525"/>
                  </a:lnTo>
                  <a:cubicBezTo>
                    <a:pt x="1187" y="517"/>
                    <a:pt x="1188" y="509"/>
                    <a:pt x="1189" y="500"/>
                  </a:cubicBezTo>
                  <a:close/>
                  <a:moveTo>
                    <a:pt x="538" y="633"/>
                  </a:moveTo>
                  <a:cubicBezTo>
                    <a:pt x="541" y="639"/>
                    <a:pt x="544" y="645"/>
                    <a:pt x="546" y="650"/>
                  </a:cubicBezTo>
                  <a:lnTo>
                    <a:pt x="546" y="650"/>
                  </a:lnTo>
                  <a:cubicBezTo>
                    <a:pt x="542" y="646"/>
                    <a:pt x="540" y="640"/>
                    <a:pt x="538" y="633"/>
                  </a:cubicBezTo>
                  <a:close/>
                  <a:moveTo>
                    <a:pt x="481" y="964"/>
                  </a:moveTo>
                  <a:cubicBezTo>
                    <a:pt x="487" y="970"/>
                    <a:pt x="493" y="975"/>
                    <a:pt x="499" y="980"/>
                  </a:cubicBezTo>
                  <a:lnTo>
                    <a:pt x="499" y="980"/>
                  </a:lnTo>
                  <a:cubicBezTo>
                    <a:pt x="500" y="981"/>
                    <a:pt x="500" y="981"/>
                    <a:pt x="499" y="981"/>
                  </a:cubicBezTo>
                  <a:cubicBezTo>
                    <a:pt x="499" y="981"/>
                    <a:pt x="493" y="977"/>
                    <a:pt x="481" y="964"/>
                  </a:cubicBezTo>
                  <a:close/>
                  <a:moveTo>
                    <a:pt x="1079" y="0"/>
                  </a:moveTo>
                  <a:cubicBezTo>
                    <a:pt x="1032" y="0"/>
                    <a:pt x="983" y="8"/>
                    <a:pt x="935" y="24"/>
                  </a:cubicBezTo>
                  <a:cubicBezTo>
                    <a:pt x="757" y="80"/>
                    <a:pt x="633" y="216"/>
                    <a:pt x="582" y="385"/>
                  </a:cubicBezTo>
                  <a:lnTo>
                    <a:pt x="582" y="385"/>
                  </a:lnTo>
                  <a:cubicBezTo>
                    <a:pt x="523" y="361"/>
                    <a:pt x="462" y="346"/>
                    <a:pt x="400" y="346"/>
                  </a:cubicBezTo>
                  <a:cubicBezTo>
                    <a:pt x="359" y="346"/>
                    <a:pt x="319" y="352"/>
                    <a:pt x="277" y="366"/>
                  </a:cubicBezTo>
                  <a:cubicBezTo>
                    <a:pt x="124" y="418"/>
                    <a:pt x="0" y="558"/>
                    <a:pt x="4" y="726"/>
                  </a:cubicBezTo>
                  <a:cubicBezTo>
                    <a:pt x="10" y="867"/>
                    <a:pt x="89" y="973"/>
                    <a:pt x="179" y="1072"/>
                  </a:cubicBezTo>
                  <a:cubicBezTo>
                    <a:pt x="285" y="1196"/>
                    <a:pt x="421" y="1302"/>
                    <a:pt x="565" y="1373"/>
                  </a:cubicBezTo>
                  <a:cubicBezTo>
                    <a:pt x="679" y="1428"/>
                    <a:pt x="785" y="1449"/>
                    <a:pt x="905" y="1463"/>
                  </a:cubicBezTo>
                  <a:cubicBezTo>
                    <a:pt x="918" y="1465"/>
                    <a:pt x="931" y="1465"/>
                    <a:pt x="945" y="1465"/>
                  </a:cubicBezTo>
                  <a:cubicBezTo>
                    <a:pt x="972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5" y="1467"/>
                    <a:pt x="1040" y="1479"/>
                    <a:pt x="1045" y="1490"/>
                  </a:cubicBezTo>
                  <a:cubicBezTo>
                    <a:pt x="1079" y="1567"/>
                    <a:pt x="1173" y="1605"/>
                    <a:pt x="1254" y="1605"/>
                  </a:cubicBezTo>
                  <a:cubicBezTo>
                    <a:pt x="1264" y="1605"/>
                    <a:pt x="1273" y="1605"/>
                    <a:pt x="1281" y="1604"/>
                  </a:cubicBezTo>
                  <a:cubicBezTo>
                    <a:pt x="1381" y="1590"/>
                    <a:pt x="1443" y="1525"/>
                    <a:pt x="1480" y="1432"/>
                  </a:cubicBezTo>
                  <a:cubicBezTo>
                    <a:pt x="1498" y="1391"/>
                    <a:pt x="1511" y="1357"/>
                    <a:pt x="1518" y="1312"/>
                  </a:cubicBezTo>
                  <a:cubicBezTo>
                    <a:pt x="1525" y="1271"/>
                    <a:pt x="1531" y="1229"/>
                    <a:pt x="1539" y="1185"/>
                  </a:cubicBezTo>
                  <a:cubicBezTo>
                    <a:pt x="1556" y="1079"/>
                    <a:pt x="1549" y="973"/>
                    <a:pt x="1549" y="863"/>
                  </a:cubicBezTo>
                  <a:cubicBezTo>
                    <a:pt x="1545" y="777"/>
                    <a:pt x="1542" y="688"/>
                    <a:pt x="1542" y="600"/>
                  </a:cubicBezTo>
                  <a:cubicBezTo>
                    <a:pt x="1542" y="507"/>
                    <a:pt x="1545" y="411"/>
                    <a:pt x="1515" y="322"/>
                  </a:cubicBezTo>
                  <a:cubicBezTo>
                    <a:pt x="1451" y="129"/>
                    <a:pt x="1274" y="0"/>
                    <a:pt x="10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7759990" y="3730050"/>
              <a:ext cx="106925" cy="140425"/>
            </a:xfrm>
            <a:custGeom>
              <a:avLst/>
              <a:gdLst/>
              <a:ahLst/>
              <a:cxnLst/>
              <a:rect l="l" t="t" r="r" b="b"/>
              <a:pathLst>
                <a:path w="4277" h="5617" extrusionOk="0">
                  <a:moveTo>
                    <a:pt x="1939" y="543"/>
                  </a:moveTo>
                  <a:cubicBezTo>
                    <a:pt x="2821" y="543"/>
                    <a:pt x="3388" y="1268"/>
                    <a:pt x="3574" y="2087"/>
                  </a:cubicBezTo>
                  <a:cubicBezTo>
                    <a:pt x="3704" y="2673"/>
                    <a:pt x="3687" y="3290"/>
                    <a:pt x="3536" y="3869"/>
                  </a:cubicBezTo>
                  <a:cubicBezTo>
                    <a:pt x="3433" y="4267"/>
                    <a:pt x="3288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5"/>
                    <a:pt x="2618" y="4804"/>
                  </a:cubicBezTo>
                  <a:cubicBezTo>
                    <a:pt x="2306" y="4647"/>
                    <a:pt x="2032" y="4431"/>
                    <a:pt x="1792" y="4177"/>
                  </a:cubicBezTo>
                  <a:cubicBezTo>
                    <a:pt x="1556" y="3923"/>
                    <a:pt x="1360" y="3639"/>
                    <a:pt x="1183" y="3344"/>
                  </a:cubicBezTo>
                  <a:cubicBezTo>
                    <a:pt x="987" y="3026"/>
                    <a:pt x="778" y="2690"/>
                    <a:pt x="661" y="2334"/>
                  </a:cubicBezTo>
                  <a:cubicBezTo>
                    <a:pt x="394" y="1522"/>
                    <a:pt x="925" y="624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3" y="1"/>
                  </a:moveTo>
                  <a:cubicBezTo>
                    <a:pt x="1916" y="1"/>
                    <a:pt x="1878" y="2"/>
                    <a:pt x="1840" y="4"/>
                  </a:cubicBezTo>
                  <a:cubicBezTo>
                    <a:pt x="891" y="55"/>
                    <a:pt x="100" y="819"/>
                    <a:pt x="35" y="1772"/>
                  </a:cubicBezTo>
                  <a:cubicBezTo>
                    <a:pt x="0" y="2299"/>
                    <a:pt x="237" y="2783"/>
                    <a:pt x="484" y="3232"/>
                  </a:cubicBezTo>
                  <a:cubicBezTo>
                    <a:pt x="678" y="3591"/>
                    <a:pt x="895" y="3934"/>
                    <a:pt x="1151" y="4252"/>
                  </a:cubicBezTo>
                  <a:cubicBezTo>
                    <a:pt x="1439" y="4612"/>
                    <a:pt x="1785" y="4930"/>
                    <a:pt x="2187" y="5161"/>
                  </a:cubicBezTo>
                  <a:cubicBezTo>
                    <a:pt x="2498" y="5338"/>
                    <a:pt x="2927" y="5529"/>
                    <a:pt x="3321" y="5529"/>
                  </a:cubicBezTo>
                  <a:cubicBezTo>
                    <a:pt x="3367" y="5529"/>
                    <a:pt x="3411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50"/>
                    <a:pt x="3923" y="5267"/>
                  </a:cubicBezTo>
                  <a:cubicBezTo>
                    <a:pt x="3838" y="4667"/>
                    <a:pt x="4132" y="4078"/>
                    <a:pt x="4205" y="3488"/>
                  </a:cubicBezTo>
                  <a:cubicBezTo>
                    <a:pt x="4276" y="2895"/>
                    <a:pt x="4228" y="2275"/>
                    <a:pt x="4043" y="1707"/>
                  </a:cubicBezTo>
                  <a:cubicBezTo>
                    <a:pt x="3739" y="767"/>
                    <a:pt x="2975" y="1"/>
                    <a:pt x="19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822940" y="3831750"/>
              <a:ext cx="38900" cy="40125"/>
            </a:xfrm>
            <a:custGeom>
              <a:avLst/>
              <a:gdLst/>
              <a:ahLst/>
              <a:cxnLst/>
              <a:rect l="l" t="t" r="r" b="b"/>
              <a:pathLst>
                <a:path w="1556" h="1605" extrusionOk="0">
                  <a:moveTo>
                    <a:pt x="1190" y="500"/>
                  </a:moveTo>
                  <a:cubicBezTo>
                    <a:pt x="1189" y="504"/>
                    <a:pt x="1189" y="508"/>
                    <a:pt x="1188" y="512"/>
                  </a:cubicBezTo>
                  <a:lnTo>
                    <a:pt x="1188" y="512"/>
                  </a:lnTo>
                  <a:cubicBezTo>
                    <a:pt x="1188" y="508"/>
                    <a:pt x="1189" y="504"/>
                    <a:pt x="1190" y="500"/>
                  </a:cubicBezTo>
                  <a:close/>
                  <a:moveTo>
                    <a:pt x="1196" y="517"/>
                  </a:moveTo>
                  <a:cubicBezTo>
                    <a:pt x="1194" y="522"/>
                    <a:pt x="1192" y="528"/>
                    <a:pt x="1190" y="533"/>
                  </a:cubicBezTo>
                  <a:lnTo>
                    <a:pt x="1190" y="533"/>
                  </a:lnTo>
                  <a:cubicBezTo>
                    <a:pt x="1192" y="528"/>
                    <a:pt x="1194" y="522"/>
                    <a:pt x="1196" y="517"/>
                  </a:cubicBezTo>
                  <a:close/>
                  <a:moveTo>
                    <a:pt x="1106" y="619"/>
                  </a:move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6" y="619"/>
                    <a:pt x="1106" y="619"/>
                    <a:pt x="1105" y="619"/>
                  </a:cubicBezTo>
                  <a:lnTo>
                    <a:pt x="1105" y="619"/>
                  </a:lnTo>
                  <a:cubicBezTo>
                    <a:pt x="1106" y="619"/>
                    <a:pt x="1106" y="619"/>
                    <a:pt x="1106" y="619"/>
                  </a:cubicBezTo>
                  <a:close/>
                  <a:moveTo>
                    <a:pt x="482" y="964"/>
                  </a:moveTo>
                  <a:cubicBezTo>
                    <a:pt x="487" y="970"/>
                    <a:pt x="493" y="975"/>
                    <a:pt x="500" y="980"/>
                  </a:cubicBezTo>
                  <a:lnTo>
                    <a:pt x="500" y="980"/>
                  </a:lnTo>
                  <a:cubicBezTo>
                    <a:pt x="500" y="981"/>
                    <a:pt x="500" y="981"/>
                    <a:pt x="500" y="981"/>
                  </a:cubicBezTo>
                  <a:cubicBezTo>
                    <a:pt x="499" y="981"/>
                    <a:pt x="494" y="977"/>
                    <a:pt x="482" y="964"/>
                  </a:cubicBezTo>
                  <a:close/>
                  <a:moveTo>
                    <a:pt x="652" y="1134"/>
                  </a:moveTo>
                  <a:cubicBezTo>
                    <a:pt x="652" y="1134"/>
                    <a:pt x="657" y="1138"/>
                    <a:pt x="662" y="1143"/>
                  </a:cubicBezTo>
                  <a:lnTo>
                    <a:pt x="662" y="1143"/>
                  </a:lnTo>
                  <a:cubicBezTo>
                    <a:pt x="665" y="1147"/>
                    <a:pt x="668" y="1150"/>
                    <a:pt x="671" y="1153"/>
                  </a:cubicBezTo>
                  <a:lnTo>
                    <a:pt x="671" y="1153"/>
                  </a:lnTo>
                  <a:cubicBezTo>
                    <a:pt x="656" y="1139"/>
                    <a:pt x="651" y="1134"/>
                    <a:pt x="652" y="1134"/>
                  </a:cubicBezTo>
                  <a:close/>
                  <a:moveTo>
                    <a:pt x="1080" y="0"/>
                  </a:moveTo>
                  <a:cubicBezTo>
                    <a:pt x="1033" y="0"/>
                    <a:pt x="984" y="8"/>
                    <a:pt x="936" y="24"/>
                  </a:cubicBezTo>
                  <a:cubicBezTo>
                    <a:pt x="758" y="83"/>
                    <a:pt x="634" y="217"/>
                    <a:pt x="582" y="385"/>
                  </a:cubicBezTo>
                  <a:lnTo>
                    <a:pt x="582" y="385"/>
                  </a:lnTo>
                  <a:cubicBezTo>
                    <a:pt x="523" y="360"/>
                    <a:pt x="462" y="345"/>
                    <a:pt x="400" y="345"/>
                  </a:cubicBezTo>
                  <a:cubicBezTo>
                    <a:pt x="359" y="345"/>
                    <a:pt x="319" y="352"/>
                    <a:pt x="278" y="366"/>
                  </a:cubicBezTo>
                  <a:cubicBezTo>
                    <a:pt x="124" y="418"/>
                    <a:pt x="1" y="558"/>
                    <a:pt x="4" y="726"/>
                  </a:cubicBezTo>
                  <a:cubicBezTo>
                    <a:pt x="7" y="867"/>
                    <a:pt x="90" y="973"/>
                    <a:pt x="175" y="1075"/>
                  </a:cubicBezTo>
                  <a:cubicBezTo>
                    <a:pt x="281" y="1199"/>
                    <a:pt x="422" y="1302"/>
                    <a:pt x="566" y="1373"/>
                  </a:cubicBezTo>
                  <a:cubicBezTo>
                    <a:pt x="676" y="1428"/>
                    <a:pt x="785" y="1449"/>
                    <a:pt x="905" y="1463"/>
                  </a:cubicBezTo>
                  <a:cubicBezTo>
                    <a:pt x="918" y="1464"/>
                    <a:pt x="931" y="1465"/>
                    <a:pt x="944" y="1465"/>
                  </a:cubicBezTo>
                  <a:cubicBezTo>
                    <a:pt x="971" y="1465"/>
                    <a:pt x="1000" y="1462"/>
                    <a:pt x="1028" y="1456"/>
                  </a:cubicBezTo>
                  <a:lnTo>
                    <a:pt x="1028" y="1456"/>
                  </a:lnTo>
                  <a:cubicBezTo>
                    <a:pt x="1033" y="1467"/>
                    <a:pt x="1037" y="1479"/>
                    <a:pt x="1042" y="1490"/>
                  </a:cubicBezTo>
                  <a:cubicBezTo>
                    <a:pt x="1076" y="1566"/>
                    <a:pt x="1172" y="1604"/>
                    <a:pt x="1253" y="1604"/>
                  </a:cubicBezTo>
                  <a:cubicBezTo>
                    <a:pt x="1263" y="1604"/>
                    <a:pt x="1273" y="1604"/>
                    <a:pt x="1282" y="1603"/>
                  </a:cubicBezTo>
                  <a:cubicBezTo>
                    <a:pt x="1381" y="1589"/>
                    <a:pt x="1443" y="1524"/>
                    <a:pt x="1478" y="1432"/>
                  </a:cubicBezTo>
                  <a:cubicBezTo>
                    <a:pt x="1494" y="1390"/>
                    <a:pt x="1508" y="1356"/>
                    <a:pt x="1515" y="1311"/>
                  </a:cubicBezTo>
                  <a:cubicBezTo>
                    <a:pt x="1522" y="1270"/>
                    <a:pt x="1532" y="1229"/>
                    <a:pt x="1539" y="1188"/>
                  </a:cubicBezTo>
                  <a:cubicBezTo>
                    <a:pt x="1556" y="1079"/>
                    <a:pt x="1549" y="973"/>
                    <a:pt x="1546" y="862"/>
                  </a:cubicBezTo>
                  <a:cubicBezTo>
                    <a:pt x="1546" y="777"/>
                    <a:pt x="1543" y="688"/>
                    <a:pt x="1543" y="603"/>
                  </a:cubicBezTo>
                  <a:cubicBezTo>
                    <a:pt x="1539" y="510"/>
                    <a:pt x="1546" y="410"/>
                    <a:pt x="1515" y="321"/>
                  </a:cubicBezTo>
                  <a:cubicBezTo>
                    <a:pt x="1452" y="128"/>
                    <a:pt x="1275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875115" y="3707450"/>
              <a:ext cx="108450" cy="148525"/>
            </a:xfrm>
            <a:custGeom>
              <a:avLst/>
              <a:gdLst/>
              <a:ahLst/>
              <a:cxnLst/>
              <a:rect l="l" t="t" r="r" b="b"/>
              <a:pathLst>
                <a:path w="4338" h="5941" extrusionOk="0">
                  <a:moveTo>
                    <a:pt x="2235" y="541"/>
                  </a:moveTo>
                  <a:cubicBezTo>
                    <a:pt x="2312" y="541"/>
                    <a:pt x="2391" y="548"/>
                    <a:pt x="2470" y="562"/>
                  </a:cubicBezTo>
                  <a:cubicBezTo>
                    <a:pt x="3495" y="744"/>
                    <a:pt x="3848" y="1761"/>
                    <a:pt x="3759" y="2686"/>
                  </a:cubicBezTo>
                  <a:cubicBezTo>
                    <a:pt x="3708" y="3244"/>
                    <a:pt x="3526" y="3783"/>
                    <a:pt x="3242" y="4262"/>
                  </a:cubicBezTo>
                  <a:cubicBezTo>
                    <a:pt x="3039" y="4605"/>
                    <a:pt x="2815" y="4931"/>
                    <a:pt x="2744" y="5305"/>
                  </a:cubicBezTo>
                  <a:lnTo>
                    <a:pt x="2744" y="5305"/>
                  </a:lnTo>
                  <a:cubicBezTo>
                    <a:pt x="2529" y="5165"/>
                    <a:pt x="2294" y="5046"/>
                    <a:pt x="2097" y="4886"/>
                  </a:cubicBezTo>
                  <a:cubicBezTo>
                    <a:pt x="1782" y="4629"/>
                    <a:pt x="1515" y="4321"/>
                    <a:pt x="1303" y="3974"/>
                  </a:cubicBezTo>
                  <a:cubicBezTo>
                    <a:pt x="919" y="3347"/>
                    <a:pt x="583" y="2480"/>
                    <a:pt x="784" y="1743"/>
                  </a:cubicBezTo>
                  <a:cubicBezTo>
                    <a:pt x="966" y="1082"/>
                    <a:pt x="1545" y="541"/>
                    <a:pt x="2235" y="541"/>
                  </a:cubicBezTo>
                  <a:close/>
                  <a:moveTo>
                    <a:pt x="2246" y="1"/>
                  </a:moveTo>
                  <a:cubicBezTo>
                    <a:pt x="1463" y="1"/>
                    <a:pt x="744" y="484"/>
                    <a:pt x="405" y="1213"/>
                  </a:cubicBezTo>
                  <a:cubicBezTo>
                    <a:pt x="0" y="2072"/>
                    <a:pt x="216" y="3029"/>
                    <a:pt x="617" y="3851"/>
                  </a:cubicBezTo>
                  <a:cubicBezTo>
                    <a:pt x="846" y="4321"/>
                    <a:pt x="1169" y="4752"/>
                    <a:pt x="1556" y="5102"/>
                  </a:cubicBezTo>
                  <a:cubicBezTo>
                    <a:pt x="1868" y="5382"/>
                    <a:pt x="2306" y="5730"/>
                    <a:pt x="2749" y="5794"/>
                  </a:cubicBezTo>
                  <a:lnTo>
                    <a:pt x="2749" y="5794"/>
                  </a:lnTo>
                  <a:cubicBezTo>
                    <a:pt x="2784" y="5897"/>
                    <a:pt x="2866" y="5940"/>
                    <a:pt x="2955" y="5940"/>
                  </a:cubicBezTo>
                  <a:cubicBezTo>
                    <a:pt x="3095" y="5940"/>
                    <a:pt x="3251" y="5832"/>
                    <a:pt x="3269" y="5674"/>
                  </a:cubicBezTo>
                  <a:cubicBezTo>
                    <a:pt x="3341" y="5094"/>
                    <a:pt x="3759" y="4626"/>
                    <a:pt x="3982" y="4101"/>
                  </a:cubicBezTo>
                  <a:cubicBezTo>
                    <a:pt x="4211" y="3557"/>
                    <a:pt x="4338" y="2961"/>
                    <a:pt x="4331" y="2368"/>
                  </a:cubicBezTo>
                  <a:cubicBezTo>
                    <a:pt x="4314" y="1312"/>
                    <a:pt x="3745" y="284"/>
                    <a:pt x="2652" y="45"/>
                  </a:cubicBezTo>
                  <a:cubicBezTo>
                    <a:pt x="2516" y="15"/>
                    <a:pt x="2380" y="1"/>
                    <a:pt x="22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7925540" y="3817850"/>
              <a:ext cx="39950" cy="40450"/>
            </a:xfrm>
            <a:custGeom>
              <a:avLst/>
              <a:gdLst/>
              <a:ahLst/>
              <a:cxnLst/>
              <a:rect l="l" t="t" r="r" b="b"/>
              <a:pathLst>
                <a:path w="1598" h="1618" extrusionOk="0">
                  <a:moveTo>
                    <a:pt x="330" y="689"/>
                  </a:moveTo>
                  <a:lnTo>
                    <a:pt x="330" y="689"/>
                  </a:lnTo>
                  <a:cubicBezTo>
                    <a:pt x="331" y="690"/>
                    <a:pt x="332" y="690"/>
                    <a:pt x="333" y="691"/>
                  </a:cubicBezTo>
                  <a:lnTo>
                    <a:pt x="333" y="691"/>
                  </a:lnTo>
                  <a:cubicBezTo>
                    <a:pt x="335" y="692"/>
                    <a:pt x="336" y="694"/>
                    <a:pt x="338" y="695"/>
                  </a:cubicBezTo>
                  <a:lnTo>
                    <a:pt x="338" y="695"/>
                  </a:lnTo>
                  <a:cubicBezTo>
                    <a:pt x="335" y="693"/>
                    <a:pt x="333" y="691"/>
                    <a:pt x="330" y="689"/>
                  </a:cubicBezTo>
                  <a:close/>
                  <a:moveTo>
                    <a:pt x="341" y="699"/>
                  </a:moveTo>
                  <a:cubicBezTo>
                    <a:pt x="341" y="699"/>
                    <a:pt x="341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1" y="699"/>
                    <a:pt x="341" y="699"/>
                  </a:cubicBezTo>
                  <a:close/>
                  <a:moveTo>
                    <a:pt x="344" y="699"/>
                  </a:moveTo>
                  <a:lnTo>
                    <a:pt x="344" y="699"/>
                  </a:lnTo>
                  <a:cubicBezTo>
                    <a:pt x="346" y="700"/>
                    <a:pt x="348" y="700"/>
                    <a:pt x="349" y="700"/>
                  </a:cubicBezTo>
                  <a:lnTo>
                    <a:pt x="349" y="700"/>
                  </a:lnTo>
                  <a:cubicBezTo>
                    <a:pt x="349" y="700"/>
                    <a:pt x="350" y="700"/>
                    <a:pt x="350" y="700"/>
                  </a:cubicBezTo>
                  <a:lnTo>
                    <a:pt x="350" y="700"/>
                  </a:lnTo>
                  <a:cubicBezTo>
                    <a:pt x="348" y="700"/>
                    <a:pt x="346" y="700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4" y="700"/>
                    <a:pt x="344" y="699"/>
                  </a:cubicBezTo>
                  <a:close/>
                  <a:moveTo>
                    <a:pt x="1136" y="0"/>
                  </a:moveTo>
                  <a:cubicBezTo>
                    <a:pt x="1098" y="0"/>
                    <a:pt x="1058" y="4"/>
                    <a:pt x="1019" y="11"/>
                  </a:cubicBezTo>
                  <a:cubicBezTo>
                    <a:pt x="870" y="35"/>
                    <a:pt x="750" y="130"/>
                    <a:pt x="672" y="253"/>
                  </a:cubicBezTo>
                  <a:lnTo>
                    <a:pt x="672" y="253"/>
                  </a:lnTo>
                  <a:cubicBezTo>
                    <a:pt x="589" y="192"/>
                    <a:pt x="497" y="157"/>
                    <a:pt x="395" y="157"/>
                  </a:cubicBezTo>
                  <a:cubicBezTo>
                    <a:pt x="368" y="157"/>
                    <a:pt x="341" y="160"/>
                    <a:pt x="313" y="164"/>
                  </a:cubicBezTo>
                  <a:cubicBezTo>
                    <a:pt x="165" y="189"/>
                    <a:pt x="39" y="316"/>
                    <a:pt x="22" y="466"/>
                  </a:cubicBezTo>
                  <a:cubicBezTo>
                    <a:pt x="1" y="596"/>
                    <a:pt x="49" y="710"/>
                    <a:pt x="108" y="822"/>
                  </a:cubicBezTo>
                  <a:cubicBezTo>
                    <a:pt x="176" y="966"/>
                    <a:pt x="282" y="1104"/>
                    <a:pt x="402" y="1210"/>
                  </a:cubicBezTo>
                  <a:cubicBezTo>
                    <a:pt x="491" y="1285"/>
                    <a:pt x="587" y="1333"/>
                    <a:pt x="697" y="1377"/>
                  </a:cubicBezTo>
                  <a:cubicBezTo>
                    <a:pt x="735" y="1393"/>
                    <a:pt x="778" y="1401"/>
                    <a:pt x="820" y="1404"/>
                  </a:cubicBezTo>
                  <a:lnTo>
                    <a:pt x="820" y="1404"/>
                  </a:lnTo>
                  <a:cubicBezTo>
                    <a:pt x="822" y="1417"/>
                    <a:pt x="825" y="1430"/>
                    <a:pt x="827" y="1443"/>
                  </a:cubicBezTo>
                  <a:cubicBezTo>
                    <a:pt x="843" y="1550"/>
                    <a:pt x="956" y="1618"/>
                    <a:pt x="1064" y="1618"/>
                  </a:cubicBezTo>
                  <a:cubicBezTo>
                    <a:pt x="1126" y="1618"/>
                    <a:pt x="1186" y="1596"/>
                    <a:pt x="1225" y="1546"/>
                  </a:cubicBezTo>
                  <a:cubicBezTo>
                    <a:pt x="1259" y="1505"/>
                    <a:pt x="1296" y="1464"/>
                    <a:pt x="1321" y="1412"/>
                  </a:cubicBezTo>
                  <a:cubicBezTo>
                    <a:pt x="1341" y="1371"/>
                    <a:pt x="1358" y="1333"/>
                    <a:pt x="1375" y="1292"/>
                  </a:cubicBezTo>
                  <a:cubicBezTo>
                    <a:pt x="1424" y="1189"/>
                    <a:pt x="1447" y="1083"/>
                    <a:pt x="1478" y="974"/>
                  </a:cubicBezTo>
                  <a:cubicBezTo>
                    <a:pt x="1498" y="888"/>
                    <a:pt x="1519" y="798"/>
                    <a:pt x="1539" y="713"/>
                  </a:cubicBezTo>
                  <a:cubicBezTo>
                    <a:pt x="1571" y="607"/>
                    <a:pt x="1598" y="501"/>
                    <a:pt x="1581" y="387"/>
                  </a:cubicBezTo>
                  <a:cubicBezTo>
                    <a:pt x="1563" y="254"/>
                    <a:pt x="1492" y="134"/>
                    <a:pt x="1372" y="62"/>
                  </a:cubicBezTo>
                  <a:cubicBezTo>
                    <a:pt x="1297" y="17"/>
                    <a:pt x="1218" y="0"/>
                    <a:pt x="1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7974815" y="3742875"/>
              <a:ext cx="112250" cy="148850"/>
            </a:xfrm>
            <a:custGeom>
              <a:avLst/>
              <a:gdLst/>
              <a:ahLst/>
              <a:cxnLst/>
              <a:rect l="l" t="t" r="r" b="b"/>
              <a:pathLst>
                <a:path w="4490" h="5954" extrusionOk="0">
                  <a:moveTo>
                    <a:pt x="2174" y="551"/>
                  </a:moveTo>
                  <a:cubicBezTo>
                    <a:pt x="2502" y="551"/>
                    <a:pt x="2835" y="660"/>
                    <a:pt x="3118" y="878"/>
                  </a:cubicBezTo>
                  <a:cubicBezTo>
                    <a:pt x="3790" y="1400"/>
                    <a:pt x="3900" y="2293"/>
                    <a:pt x="3852" y="3089"/>
                  </a:cubicBezTo>
                  <a:cubicBezTo>
                    <a:pt x="3824" y="3558"/>
                    <a:pt x="3704" y="4027"/>
                    <a:pt x="3498" y="4449"/>
                  </a:cubicBezTo>
                  <a:cubicBezTo>
                    <a:pt x="3362" y="4729"/>
                    <a:pt x="3151" y="4974"/>
                    <a:pt x="2977" y="5235"/>
                  </a:cubicBezTo>
                  <a:lnTo>
                    <a:pt x="2977" y="5235"/>
                  </a:lnTo>
                  <a:cubicBezTo>
                    <a:pt x="2834" y="5017"/>
                    <a:pt x="2624" y="4845"/>
                    <a:pt x="2409" y="4681"/>
                  </a:cubicBezTo>
                  <a:cubicBezTo>
                    <a:pt x="2046" y="4408"/>
                    <a:pt x="1700" y="4137"/>
                    <a:pt x="1415" y="3777"/>
                  </a:cubicBezTo>
                  <a:cubicBezTo>
                    <a:pt x="846" y="3057"/>
                    <a:pt x="422" y="1988"/>
                    <a:pt x="1011" y="1156"/>
                  </a:cubicBezTo>
                  <a:cubicBezTo>
                    <a:pt x="1297" y="752"/>
                    <a:pt x="1731" y="551"/>
                    <a:pt x="2174" y="551"/>
                  </a:cubicBezTo>
                  <a:close/>
                  <a:moveTo>
                    <a:pt x="2151" y="0"/>
                  </a:moveTo>
                  <a:cubicBezTo>
                    <a:pt x="1781" y="0"/>
                    <a:pt x="1411" y="104"/>
                    <a:pt x="1086" y="331"/>
                  </a:cubicBezTo>
                  <a:cubicBezTo>
                    <a:pt x="185" y="960"/>
                    <a:pt x="0" y="2091"/>
                    <a:pt x="381" y="3078"/>
                  </a:cubicBezTo>
                  <a:cubicBezTo>
                    <a:pt x="604" y="3657"/>
                    <a:pt x="949" y="4185"/>
                    <a:pt x="1392" y="4620"/>
                  </a:cubicBezTo>
                  <a:cubicBezTo>
                    <a:pt x="1809" y="5028"/>
                    <a:pt x="2354" y="5295"/>
                    <a:pt x="2642" y="5820"/>
                  </a:cubicBezTo>
                  <a:cubicBezTo>
                    <a:pt x="2694" y="5914"/>
                    <a:pt x="2775" y="5953"/>
                    <a:pt x="2857" y="5953"/>
                  </a:cubicBezTo>
                  <a:cubicBezTo>
                    <a:pt x="2989" y="5953"/>
                    <a:pt x="3123" y="5850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8"/>
                    <a:pt x="3909" y="4781"/>
                  </a:cubicBezTo>
                  <a:cubicBezTo>
                    <a:pt x="4146" y="4339"/>
                    <a:pt x="4297" y="3856"/>
                    <a:pt x="4366" y="3359"/>
                  </a:cubicBezTo>
                  <a:cubicBezTo>
                    <a:pt x="4489" y="2437"/>
                    <a:pt x="4376" y="1368"/>
                    <a:pt x="3701" y="673"/>
                  </a:cubicBezTo>
                  <a:cubicBezTo>
                    <a:pt x="3291" y="247"/>
                    <a:pt x="2721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8022790" y="3853125"/>
              <a:ext cx="40350" cy="41275"/>
            </a:xfrm>
            <a:custGeom>
              <a:avLst/>
              <a:gdLst/>
              <a:ahLst/>
              <a:cxnLst/>
              <a:rect l="l" t="t" r="r" b="b"/>
              <a:pathLst>
                <a:path w="1614" h="1651" extrusionOk="0">
                  <a:moveTo>
                    <a:pt x="494" y="734"/>
                  </a:moveTo>
                  <a:cubicBezTo>
                    <a:pt x="494" y="734"/>
                    <a:pt x="494" y="734"/>
                    <a:pt x="495" y="734"/>
                  </a:cubicBezTo>
                  <a:lnTo>
                    <a:pt x="495" y="734"/>
                  </a:lnTo>
                  <a:cubicBezTo>
                    <a:pt x="495" y="734"/>
                    <a:pt x="495" y="734"/>
                    <a:pt x="495" y="734"/>
                  </a:cubicBezTo>
                  <a:lnTo>
                    <a:pt x="495" y="734"/>
                  </a:lnTo>
                  <a:cubicBezTo>
                    <a:pt x="494" y="734"/>
                    <a:pt x="494" y="734"/>
                    <a:pt x="494" y="734"/>
                  </a:cubicBezTo>
                  <a:close/>
                  <a:moveTo>
                    <a:pt x="1235" y="1"/>
                  </a:moveTo>
                  <a:cubicBezTo>
                    <a:pt x="1063" y="1"/>
                    <a:pt x="946" y="98"/>
                    <a:pt x="867" y="229"/>
                  </a:cubicBezTo>
                  <a:lnTo>
                    <a:pt x="867" y="229"/>
                  </a:lnTo>
                  <a:cubicBezTo>
                    <a:pt x="784" y="168"/>
                    <a:pt x="685" y="129"/>
                    <a:pt x="576" y="121"/>
                  </a:cubicBezTo>
                  <a:cubicBezTo>
                    <a:pt x="564" y="120"/>
                    <a:pt x="552" y="120"/>
                    <a:pt x="540" y="120"/>
                  </a:cubicBezTo>
                  <a:cubicBezTo>
                    <a:pt x="330" y="120"/>
                    <a:pt x="127" y="262"/>
                    <a:pt x="72" y="464"/>
                  </a:cubicBezTo>
                  <a:cubicBezTo>
                    <a:pt x="0" y="714"/>
                    <a:pt x="181" y="902"/>
                    <a:pt x="315" y="1087"/>
                  </a:cubicBezTo>
                  <a:cubicBezTo>
                    <a:pt x="377" y="1169"/>
                    <a:pt x="439" y="1255"/>
                    <a:pt x="500" y="1340"/>
                  </a:cubicBezTo>
                  <a:cubicBezTo>
                    <a:pt x="586" y="1451"/>
                    <a:pt x="695" y="1549"/>
                    <a:pt x="815" y="1618"/>
                  </a:cubicBezTo>
                  <a:cubicBezTo>
                    <a:pt x="854" y="1640"/>
                    <a:pt x="894" y="1650"/>
                    <a:pt x="932" y="1650"/>
                  </a:cubicBezTo>
                  <a:cubicBezTo>
                    <a:pt x="1078" y="1650"/>
                    <a:pt x="1203" y="1508"/>
                    <a:pt x="1165" y="1351"/>
                  </a:cubicBezTo>
                  <a:cubicBezTo>
                    <a:pt x="1165" y="1350"/>
                    <a:pt x="1164" y="1349"/>
                    <a:pt x="1164" y="1347"/>
                  </a:cubicBezTo>
                  <a:lnTo>
                    <a:pt x="1164" y="1347"/>
                  </a:lnTo>
                  <a:cubicBezTo>
                    <a:pt x="1203" y="1329"/>
                    <a:pt x="1239" y="1304"/>
                    <a:pt x="1268" y="1279"/>
                  </a:cubicBezTo>
                  <a:cubicBezTo>
                    <a:pt x="1337" y="1220"/>
                    <a:pt x="1402" y="1142"/>
                    <a:pt x="1446" y="1067"/>
                  </a:cubicBezTo>
                  <a:cubicBezTo>
                    <a:pt x="1538" y="905"/>
                    <a:pt x="1583" y="727"/>
                    <a:pt x="1604" y="546"/>
                  </a:cubicBezTo>
                  <a:cubicBezTo>
                    <a:pt x="1614" y="456"/>
                    <a:pt x="1614" y="361"/>
                    <a:pt x="1593" y="271"/>
                  </a:cubicBezTo>
                  <a:cubicBezTo>
                    <a:pt x="1552" y="114"/>
                    <a:pt x="1402" y="1"/>
                    <a:pt x="1240" y="1"/>
                  </a:cubicBezTo>
                  <a:cubicBezTo>
                    <a:pt x="1239" y="1"/>
                    <a:pt x="1237" y="1"/>
                    <a:pt x="1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8087365" y="3649325"/>
              <a:ext cx="112250" cy="148800"/>
            </a:xfrm>
            <a:custGeom>
              <a:avLst/>
              <a:gdLst/>
              <a:ahLst/>
              <a:cxnLst/>
              <a:rect l="l" t="t" r="r" b="b"/>
              <a:pathLst>
                <a:path w="4490" h="5952" extrusionOk="0">
                  <a:moveTo>
                    <a:pt x="2173" y="550"/>
                  </a:moveTo>
                  <a:cubicBezTo>
                    <a:pt x="2501" y="550"/>
                    <a:pt x="2833" y="659"/>
                    <a:pt x="3115" y="879"/>
                  </a:cubicBezTo>
                  <a:cubicBezTo>
                    <a:pt x="3790" y="1400"/>
                    <a:pt x="3900" y="2291"/>
                    <a:pt x="3852" y="3089"/>
                  </a:cubicBezTo>
                  <a:cubicBezTo>
                    <a:pt x="3821" y="3555"/>
                    <a:pt x="3704" y="4027"/>
                    <a:pt x="3498" y="4449"/>
                  </a:cubicBezTo>
                  <a:cubicBezTo>
                    <a:pt x="3360" y="4727"/>
                    <a:pt x="3148" y="4973"/>
                    <a:pt x="2975" y="5234"/>
                  </a:cubicBezTo>
                  <a:lnTo>
                    <a:pt x="2975" y="5234"/>
                  </a:lnTo>
                  <a:cubicBezTo>
                    <a:pt x="2831" y="5015"/>
                    <a:pt x="2621" y="4843"/>
                    <a:pt x="2406" y="4682"/>
                  </a:cubicBezTo>
                  <a:cubicBezTo>
                    <a:pt x="2046" y="4408"/>
                    <a:pt x="1697" y="4138"/>
                    <a:pt x="1416" y="3777"/>
                  </a:cubicBezTo>
                  <a:cubicBezTo>
                    <a:pt x="846" y="3055"/>
                    <a:pt x="422" y="1989"/>
                    <a:pt x="1008" y="1157"/>
                  </a:cubicBezTo>
                  <a:cubicBezTo>
                    <a:pt x="1294" y="752"/>
                    <a:pt x="1729" y="550"/>
                    <a:pt x="2173" y="550"/>
                  </a:cubicBezTo>
                  <a:close/>
                  <a:moveTo>
                    <a:pt x="2151" y="0"/>
                  </a:moveTo>
                  <a:cubicBezTo>
                    <a:pt x="1780" y="0"/>
                    <a:pt x="1411" y="104"/>
                    <a:pt x="1087" y="331"/>
                  </a:cubicBezTo>
                  <a:cubicBezTo>
                    <a:pt x="182" y="961"/>
                    <a:pt x="0" y="2088"/>
                    <a:pt x="381" y="3078"/>
                  </a:cubicBezTo>
                  <a:cubicBezTo>
                    <a:pt x="604" y="3654"/>
                    <a:pt x="949" y="4185"/>
                    <a:pt x="1392" y="4617"/>
                  </a:cubicBezTo>
                  <a:cubicBezTo>
                    <a:pt x="1806" y="5025"/>
                    <a:pt x="2355" y="5295"/>
                    <a:pt x="2642" y="5816"/>
                  </a:cubicBezTo>
                  <a:cubicBezTo>
                    <a:pt x="2694" y="5911"/>
                    <a:pt x="2775" y="5951"/>
                    <a:pt x="2858" y="5951"/>
                  </a:cubicBezTo>
                  <a:cubicBezTo>
                    <a:pt x="2989" y="5951"/>
                    <a:pt x="3123" y="5849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9"/>
                    <a:pt x="3910" y="4781"/>
                  </a:cubicBezTo>
                  <a:cubicBezTo>
                    <a:pt x="4146" y="4340"/>
                    <a:pt x="4297" y="3856"/>
                    <a:pt x="4362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0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8135340" y="3759525"/>
              <a:ext cx="40350" cy="41325"/>
            </a:xfrm>
            <a:custGeom>
              <a:avLst/>
              <a:gdLst/>
              <a:ahLst/>
              <a:cxnLst/>
              <a:rect l="l" t="t" r="r" b="b"/>
              <a:pathLst>
                <a:path w="1614" h="1653" extrusionOk="0">
                  <a:moveTo>
                    <a:pt x="465" y="703"/>
                  </a:moveTo>
                  <a:cubicBezTo>
                    <a:pt x="465" y="703"/>
                    <a:pt x="468" y="705"/>
                    <a:pt x="473" y="709"/>
                  </a:cubicBezTo>
                  <a:cubicBezTo>
                    <a:pt x="474" y="710"/>
                    <a:pt x="475" y="711"/>
                    <a:pt x="476" y="712"/>
                  </a:cubicBezTo>
                  <a:lnTo>
                    <a:pt x="476" y="712"/>
                  </a:lnTo>
                  <a:cubicBezTo>
                    <a:pt x="469" y="706"/>
                    <a:pt x="465" y="703"/>
                    <a:pt x="465" y="703"/>
                  </a:cubicBezTo>
                  <a:close/>
                  <a:moveTo>
                    <a:pt x="1270" y="738"/>
                  </a:moveTo>
                  <a:cubicBezTo>
                    <a:pt x="1270" y="743"/>
                    <a:pt x="1269" y="752"/>
                    <a:pt x="1268" y="764"/>
                  </a:cubicBezTo>
                  <a:lnTo>
                    <a:pt x="1268" y="754"/>
                  </a:lnTo>
                  <a:cubicBezTo>
                    <a:pt x="1268" y="749"/>
                    <a:pt x="1269" y="745"/>
                    <a:pt x="1269" y="742"/>
                  </a:cubicBezTo>
                  <a:lnTo>
                    <a:pt x="1269" y="742"/>
                  </a:lnTo>
                  <a:cubicBezTo>
                    <a:pt x="1269" y="741"/>
                    <a:pt x="1270" y="739"/>
                    <a:pt x="1270" y="738"/>
                  </a:cubicBezTo>
                  <a:close/>
                  <a:moveTo>
                    <a:pt x="1235" y="0"/>
                  </a:moveTo>
                  <a:cubicBezTo>
                    <a:pt x="1063" y="0"/>
                    <a:pt x="946" y="99"/>
                    <a:pt x="868" y="230"/>
                  </a:cubicBezTo>
                  <a:lnTo>
                    <a:pt x="868" y="230"/>
                  </a:lnTo>
                  <a:cubicBezTo>
                    <a:pt x="784" y="170"/>
                    <a:pt x="685" y="132"/>
                    <a:pt x="576" y="123"/>
                  </a:cubicBezTo>
                  <a:cubicBezTo>
                    <a:pt x="564" y="123"/>
                    <a:pt x="552" y="122"/>
                    <a:pt x="540" y="122"/>
                  </a:cubicBezTo>
                  <a:cubicBezTo>
                    <a:pt x="330" y="122"/>
                    <a:pt x="127" y="262"/>
                    <a:pt x="69" y="466"/>
                  </a:cubicBezTo>
                  <a:cubicBezTo>
                    <a:pt x="1" y="713"/>
                    <a:pt x="178" y="905"/>
                    <a:pt x="312" y="1086"/>
                  </a:cubicBezTo>
                  <a:cubicBezTo>
                    <a:pt x="377" y="1172"/>
                    <a:pt x="436" y="1257"/>
                    <a:pt x="501" y="1340"/>
                  </a:cubicBezTo>
                  <a:cubicBezTo>
                    <a:pt x="583" y="1453"/>
                    <a:pt x="695" y="1552"/>
                    <a:pt x="815" y="1621"/>
                  </a:cubicBezTo>
                  <a:cubicBezTo>
                    <a:pt x="853" y="1643"/>
                    <a:pt x="893" y="1653"/>
                    <a:pt x="931" y="1653"/>
                  </a:cubicBezTo>
                  <a:cubicBezTo>
                    <a:pt x="1076" y="1653"/>
                    <a:pt x="1203" y="1510"/>
                    <a:pt x="1165" y="1350"/>
                  </a:cubicBezTo>
                  <a:cubicBezTo>
                    <a:pt x="1165" y="1350"/>
                    <a:pt x="1165" y="1349"/>
                    <a:pt x="1164" y="1348"/>
                  </a:cubicBezTo>
                  <a:lnTo>
                    <a:pt x="1164" y="1348"/>
                  </a:lnTo>
                  <a:cubicBezTo>
                    <a:pt x="1204" y="1329"/>
                    <a:pt x="1240" y="1304"/>
                    <a:pt x="1268" y="1278"/>
                  </a:cubicBezTo>
                  <a:cubicBezTo>
                    <a:pt x="1333" y="1220"/>
                    <a:pt x="1402" y="1145"/>
                    <a:pt x="1446" y="1069"/>
                  </a:cubicBezTo>
                  <a:cubicBezTo>
                    <a:pt x="1538" y="908"/>
                    <a:pt x="1584" y="729"/>
                    <a:pt x="1604" y="549"/>
                  </a:cubicBezTo>
                  <a:cubicBezTo>
                    <a:pt x="1614" y="456"/>
                    <a:pt x="1614" y="359"/>
                    <a:pt x="1593" y="271"/>
                  </a:cubicBezTo>
                  <a:cubicBezTo>
                    <a:pt x="1552" y="113"/>
                    <a:pt x="1402" y="3"/>
                    <a:pt x="1241" y="0"/>
                  </a:cubicBezTo>
                  <a:cubicBezTo>
                    <a:pt x="1239" y="0"/>
                    <a:pt x="1237" y="0"/>
                    <a:pt x="1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8334565" y="3687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3" y="554"/>
                  </a:moveTo>
                  <a:cubicBezTo>
                    <a:pt x="2581" y="554"/>
                    <a:pt x="3042" y="788"/>
                    <a:pt x="3345" y="1197"/>
                  </a:cubicBezTo>
                  <a:cubicBezTo>
                    <a:pt x="3832" y="1851"/>
                    <a:pt x="3735" y="2739"/>
                    <a:pt x="3519" y="3479"/>
                  </a:cubicBezTo>
                  <a:cubicBezTo>
                    <a:pt x="3396" y="3907"/>
                    <a:pt x="3198" y="4315"/>
                    <a:pt x="2927" y="4668"/>
                  </a:cubicBezTo>
                  <a:cubicBezTo>
                    <a:pt x="2736" y="4918"/>
                    <a:pt x="2478" y="5116"/>
                    <a:pt x="2254" y="5337"/>
                  </a:cubicBezTo>
                  <a:lnTo>
                    <a:pt x="2254" y="5337"/>
                  </a:lnTo>
                  <a:cubicBezTo>
                    <a:pt x="2154" y="5081"/>
                    <a:pt x="1974" y="4859"/>
                    <a:pt x="1782" y="4647"/>
                  </a:cubicBezTo>
                  <a:cubicBezTo>
                    <a:pt x="1460" y="4288"/>
                    <a:pt x="1169" y="3924"/>
                    <a:pt x="963" y="3483"/>
                  </a:cubicBezTo>
                  <a:cubicBezTo>
                    <a:pt x="573" y="2640"/>
                    <a:pt x="429" y="1498"/>
                    <a:pt x="1248" y="858"/>
                  </a:cubicBezTo>
                  <a:cubicBezTo>
                    <a:pt x="1512" y="650"/>
                    <a:pt x="1814" y="554"/>
                    <a:pt x="2113" y="554"/>
                  </a:cubicBezTo>
                  <a:close/>
                  <a:moveTo>
                    <a:pt x="2114" y="0"/>
                  </a:moveTo>
                  <a:cubicBezTo>
                    <a:pt x="1944" y="0"/>
                    <a:pt x="1772" y="24"/>
                    <a:pt x="1601" y="73"/>
                  </a:cubicBezTo>
                  <a:cubicBezTo>
                    <a:pt x="518" y="392"/>
                    <a:pt x="1" y="1471"/>
                    <a:pt x="121" y="2540"/>
                  </a:cubicBezTo>
                  <a:cubicBezTo>
                    <a:pt x="193" y="3164"/>
                    <a:pt x="419" y="3777"/>
                    <a:pt x="758" y="4308"/>
                  </a:cubicBezTo>
                  <a:cubicBezTo>
                    <a:pt x="1087" y="4826"/>
                    <a:pt x="1618" y="5226"/>
                    <a:pt x="1806" y="5826"/>
                  </a:cubicBezTo>
                  <a:cubicBezTo>
                    <a:pt x="1847" y="5954"/>
                    <a:pt x="1961" y="6015"/>
                    <a:pt x="2074" y="6015"/>
                  </a:cubicBezTo>
                  <a:cubicBezTo>
                    <a:pt x="2189" y="6015"/>
                    <a:pt x="2303" y="5950"/>
                    <a:pt x="2331" y="5824"/>
                  </a:cubicBezTo>
                  <a:lnTo>
                    <a:pt x="2331" y="5824"/>
                  </a:lnTo>
                  <a:cubicBezTo>
                    <a:pt x="2692" y="5699"/>
                    <a:pt x="3003" y="5383"/>
                    <a:pt x="3235" y="5107"/>
                  </a:cubicBezTo>
                  <a:cubicBezTo>
                    <a:pt x="3544" y="4740"/>
                    <a:pt x="3780" y="4329"/>
                    <a:pt x="3951" y="3883"/>
                  </a:cubicBezTo>
                  <a:cubicBezTo>
                    <a:pt x="4284" y="3023"/>
                    <a:pt x="4411" y="1933"/>
                    <a:pt x="3938" y="1108"/>
                  </a:cubicBezTo>
                  <a:cubicBezTo>
                    <a:pt x="3561" y="450"/>
                    <a:pt x="2859" y="0"/>
                    <a:pt x="2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8367140" y="3800550"/>
              <a:ext cx="39825" cy="39750"/>
            </a:xfrm>
            <a:custGeom>
              <a:avLst/>
              <a:gdLst/>
              <a:ahLst/>
              <a:cxnLst/>
              <a:rect l="l" t="t" r="r" b="b"/>
              <a:pathLst>
                <a:path w="1593" h="1590" extrusionOk="0">
                  <a:moveTo>
                    <a:pt x="1038" y="376"/>
                  </a:moveTo>
                  <a:cubicBezTo>
                    <a:pt x="1038" y="376"/>
                    <a:pt x="1038" y="378"/>
                    <a:pt x="1037" y="382"/>
                  </a:cubicBezTo>
                  <a:lnTo>
                    <a:pt x="1037" y="382"/>
                  </a:lnTo>
                  <a:cubicBezTo>
                    <a:pt x="1038" y="378"/>
                    <a:pt x="1038" y="376"/>
                    <a:pt x="1038" y="376"/>
                  </a:cubicBezTo>
                  <a:close/>
                  <a:moveTo>
                    <a:pt x="627" y="432"/>
                  </a:moveTo>
                  <a:cubicBezTo>
                    <a:pt x="626" y="435"/>
                    <a:pt x="626" y="438"/>
                    <a:pt x="626" y="441"/>
                  </a:cubicBezTo>
                  <a:lnTo>
                    <a:pt x="626" y="441"/>
                  </a:lnTo>
                  <a:cubicBezTo>
                    <a:pt x="626" y="441"/>
                    <a:pt x="625" y="440"/>
                    <a:pt x="625" y="440"/>
                  </a:cubicBezTo>
                  <a:lnTo>
                    <a:pt x="625" y="440"/>
                  </a:lnTo>
                  <a:cubicBezTo>
                    <a:pt x="626" y="437"/>
                    <a:pt x="626" y="435"/>
                    <a:pt x="627" y="432"/>
                  </a:cubicBezTo>
                  <a:close/>
                  <a:moveTo>
                    <a:pt x="617" y="432"/>
                  </a:moveTo>
                  <a:cubicBezTo>
                    <a:pt x="619" y="437"/>
                    <a:pt x="620" y="441"/>
                    <a:pt x="622" y="445"/>
                  </a:cubicBezTo>
                  <a:lnTo>
                    <a:pt x="622" y="445"/>
                  </a:lnTo>
                  <a:cubicBezTo>
                    <a:pt x="622" y="445"/>
                    <a:pt x="622" y="445"/>
                    <a:pt x="622" y="446"/>
                  </a:cubicBezTo>
                  <a:lnTo>
                    <a:pt x="622" y="446"/>
                  </a:lnTo>
                  <a:cubicBezTo>
                    <a:pt x="620" y="441"/>
                    <a:pt x="618" y="437"/>
                    <a:pt x="617" y="432"/>
                  </a:cubicBezTo>
                  <a:close/>
                  <a:moveTo>
                    <a:pt x="399" y="562"/>
                  </a:moveTo>
                  <a:cubicBezTo>
                    <a:pt x="400" y="562"/>
                    <a:pt x="404" y="568"/>
                    <a:pt x="414" y="585"/>
                  </a:cubicBezTo>
                  <a:lnTo>
                    <a:pt x="414" y="585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399" y="562"/>
                    <a:pt x="399" y="562"/>
                  </a:cubicBezTo>
                  <a:close/>
                  <a:moveTo>
                    <a:pt x="418" y="597"/>
                  </a:moveTo>
                  <a:cubicBezTo>
                    <a:pt x="418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8" y="597"/>
                    <a:pt x="418" y="597"/>
                  </a:cubicBezTo>
                  <a:close/>
                  <a:moveTo>
                    <a:pt x="440" y="680"/>
                  </a:moveTo>
                  <a:cubicBezTo>
                    <a:pt x="440" y="680"/>
                    <a:pt x="440" y="680"/>
                    <a:pt x="440" y="680"/>
                  </a:cubicBezTo>
                  <a:lnTo>
                    <a:pt x="440" y="680"/>
                  </a:lnTo>
                  <a:cubicBezTo>
                    <a:pt x="440" y="681"/>
                    <a:pt x="440" y="682"/>
                    <a:pt x="440" y="682"/>
                  </a:cubicBezTo>
                  <a:lnTo>
                    <a:pt x="440" y="682"/>
                  </a:lnTo>
                  <a:cubicBezTo>
                    <a:pt x="440" y="681"/>
                    <a:pt x="440" y="681"/>
                    <a:pt x="440" y="680"/>
                  </a:cubicBezTo>
                  <a:close/>
                  <a:moveTo>
                    <a:pt x="486" y="0"/>
                  </a:moveTo>
                  <a:cubicBezTo>
                    <a:pt x="256" y="0"/>
                    <a:pt x="51" y="157"/>
                    <a:pt x="21" y="391"/>
                  </a:cubicBezTo>
                  <a:cubicBezTo>
                    <a:pt x="0" y="524"/>
                    <a:pt x="44" y="638"/>
                    <a:pt x="99" y="758"/>
                  </a:cubicBezTo>
                  <a:cubicBezTo>
                    <a:pt x="137" y="833"/>
                    <a:pt x="174" y="912"/>
                    <a:pt x="209" y="990"/>
                  </a:cubicBezTo>
                  <a:cubicBezTo>
                    <a:pt x="250" y="1076"/>
                    <a:pt x="284" y="1172"/>
                    <a:pt x="332" y="1254"/>
                  </a:cubicBezTo>
                  <a:cubicBezTo>
                    <a:pt x="391" y="1350"/>
                    <a:pt x="465" y="1446"/>
                    <a:pt x="548" y="1522"/>
                  </a:cubicBezTo>
                  <a:cubicBezTo>
                    <a:pt x="596" y="1565"/>
                    <a:pt x="654" y="1590"/>
                    <a:pt x="714" y="1590"/>
                  </a:cubicBezTo>
                  <a:cubicBezTo>
                    <a:pt x="745" y="1590"/>
                    <a:pt x="777" y="1583"/>
                    <a:pt x="808" y="1569"/>
                  </a:cubicBezTo>
                  <a:cubicBezTo>
                    <a:pt x="891" y="1535"/>
                    <a:pt x="956" y="1446"/>
                    <a:pt x="952" y="1354"/>
                  </a:cubicBezTo>
                  <a:cubicBezTo>
                    <a:pt x="952" y="1347"/>
                    <a:pt x="952" y="1341"/>
                    <a:pt x="952" y="1334"/>
                  </a:cubicBezTo>
                  <a:lnTo>
                    <a:pt x="952" y="1334"/>
                  </a:lnTo>
                  <a:cubicBezTo>
                    <a:pt x="993" y="1324"/>
                    <a:pt x="1032" y="1308"/>
                    <a:pt x="1065" y="1288"/>
                  </a:cubicBezTo>
                  <a:cubicBezTo>
                    <a:pt x="1137" y="1247"/>
                    <a:pt x="1216" y="1193"/>
                    <a:pt x="1271" y="1131"/>
                  </a:cubicBezTo>
                  <a:cubicBezTo>
                    <a:pt x="1394" y="997"/>
                    <a:pt x="1480" y="833"/>
                    <a:pt x="1538" y="662"/>
                  </a:cubicBezTo>
                  <a:cubicBezTo>
                    <a:pt x="1566" y="576"/>
                    <a:pt x="1586" y="483"/>
                    <a:pt x="1590" y="394"/>
                  </a:cubicBezTo>
                  <a:cubicBezTo>
                    <a:pt x="1593" y="227"/>
                    <a:pt x="1476" y="79"/>
                    <a:pt x="1316" y="34"/>
                  </a:cubicBezTo>
                  <a:cubicBezTo>
                    <a:pt x="1281" y="24"/>
                    <a:pt x="1246" y="19"/>
                    <a:pt x="1212" y="19"/>
                  </a:cubicBezTo>
                  <a:cubicBezTo>
                    <a:pt x="1105" y="19"/>
                    <a:pt x="1004" y="65"/>
                    <a:pt x="921" y="137"/>
                  </a:cubicBezTo>
                  <a:cubicBezTo>
                    <a:pt x="908" y="148"/>
                    <a:pt x="896" y="160"/>
                    <a:pt x="885" y="172"/>
                  </a:cubicBezTo>
                  <a:lnTo>
                    <a:pt x="885" y="172"/>
                  </a:lnTo>
                  <a:cubicBezTo>
                    <a:pt x="784" y="65"/>
                    <a:pt x="642" y="0"/>
                    <a:pt x="493" y="0"/>
                  </a:cubicBezTo>
                  <a:cubicBezTo>
                    <a:pt x="491" y="0"/>
                    <a:pt x="489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7638025" y="4020350"/>
              <a:ext cx="483050" cy="269625"/>
            </a:xfrm>
            <a:custGeom>
              <a:avLst/>
              <a:gdLst/>
              <a:ahLst/>
              <a:cxnLst/>
              <a:rect l="l" t="t" r="r" b="b"/>
              <a:pathLst>
                <a:path w="19322" h="10785" extrusionOk="0">
                  <a:moveTo>
                    <a:pt x="172" y="0"/>
                  </a:moveTo>
                  <a:cubicBezTo>
                    <a:pt x="87" y="0"/>
                    <a:pt x="0" y="94"/>
                    <a:pt x="52" y="195"/>
                  </a:cubicBezTo>
                  <a:cubicBezTo>
                    <a:pt x="1659" y="3396"/>
                    <a:pt x="4099" y="6229"/>
                    <a:pt x="7261" y="7970"/>
                  </a:cubicBezTo>
                  <a:cubicBezTo>
                    <a:pt x="10560" y="9788"/>
                    <a:pt x="14260" y="10784"/>
                    <a:pt x="18017" y="10784"/>
                  </a:cubicBezTo>
                  <a:cubicBezTo>
                    <a:pt x="18287" y="10784"/>
                    <a:pt x="18558" y="10779"/>
                    <a:pt x="18829" y="10769"/>
                  </a:cubicBezTo>
                  <a:cubicBezTo>
                    <a:pt x="19310" y="10748"/>
                    <a:pt x="19322" y="10001"/>
                    <a:pt x="18851" y="10001"/>
                  </a:cubicBezTo>
                  <a:cubicBezTo>
                    <a:pt x="18843" y="10001"/>
                    <a:pt x="18836" y="10001"/>
                    <a:pt x="18829" y="10001"/>
                  </a:cubicBezTo>
                  <a:cubicBezTo>
                    <a:pt x="18487" y="10018"/>
                    <a:pt x="18145" y="10026"/>
                    <a:pt x="17802" y="10026"/>
                  </a:cubicBezTo>
                  <a:cubicBezTo>
                    <a:pt x="14252" y="10026"/>
                    <a:pt x="10684" y="9142"/>
                    <a:pt x="7528" y="7514"/>
                  </a:cubicBezTo>
                  <a:cubicBezTo>
                    <a:pt x="4335" y="5863"/>
                    <a:pt x="1984" y="3186"/>
                    <a:pt x="275" y="65"/>
                  </a:cubicBezTo>
                  <a:cubicBezTo>
                    <a:pt x="249" y="19"/>
                    <a:pt x="21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 rot="130776">
              <a:off x="8057862" y="4250765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56;p2"/>
          <p:cNvGrpSpPr/>
          <p:nvPr/>
        </p:nvGrpSpPr>
        <p:grpSpPr>
          <a:xfrm rot="10086647">
            <a:off x="-572579" y="-1518195"/>
            <a:ext cx="2406838" cy="3236049"/>
            <a:chOff x="7570415" y="3649325"/>
            <a:chExt cx="1505790" cy="2024569"/>
          </a:xfrm>
        </p:grpSpPr>
        <p:sp>
          <p:nvSpPr>
            <p:cNvPr id="57" name="Google Shape;57;p2"/>
            <p:cNvSpPr/>
            <p:nvPr/>
          </p:nvSpPr>
          <p:spPr>
            <a:xfrm>
              <a:off x="7751215" y="3932225"/>
              <a:ext cx="373150" cy="359000"/>
            </a:xfrm>
            <a:custGeom>
              <a:avLst/>
              <a:gdLst/>
              <a:ahLst/>
              <a:cxnLst/>
              <a:rect l="l" t="t" r="r" b="b"/>
              <a:pathLst>
                <a:path w="14926" h="14360" extrusionOk="0">
                  <a:moveTo>
                    <a:pt x="131" y="1"/>
                  </a:moveTo>
                  <a:cubicBezTo>
                    <a:pt x="64" y="1"/>
                    <a:pt x="0" y="70"/>
                    <a:pt x="43" y="150"/>
                  </a:cubicBezTo>
                  <a:cubicBezTo>
                    <a:pt x="951" y="1867"/>
                    <a:pt x="1657" y="3679"/>
                    <a:pt x="2723" y="5310"/>
                  </a:cubicBezTo>
                  <a:cubicBezTo>
                    <a:pt x="3640" y="6708"/>
                    <a:pt x="4709" y="8006"/>
                    <a:pt x="5919" y="9165"/>
                  </a:cubicBezTo>
                  <a:cubicBezTo>
                    <a:pt x="8341" y="11488"/>
                    <a:pt x="11254" y="13259"/>
                    <a:pt x="14433" y="14342"/>
                  </a:cubicBezTo>
                  <a:cubicBezTo>
                    <a:pt x="14468" y="14354"/>
                    <a:pt x="14502" y="14360"/>
                    <a:pt x="14533" y="14360"/>
                  </a:cubicBezTo>
                  <a:cubicBezTo>
                    <a:pt x="14826" y="14360"/>
                    <a:pt x="14925" y="13871"/>
                    <a:pt x="14591" y="13759"/>
                  </a:cubicBezTo>
                  <a:cubicBezTo>
                    <a:pt x="11446" y="12698"/>
                    <a:pt x="8561" y="10933"/>
                    <a:pt x="6180" y="8623"/>
                  </a:cubicBezTo>
                  <a:cubicBezTo>
                    <a:pt x="5011" y="7492"/>
                    <a:pt x="3952" y="6246"/>
                    <a:pt x="3052" y="4892"/>
                  </a:cubicBezTo>
                  <a:cubicBezTo>
                    <a:pt x="2010" y="3333"/>
                    <a:pt x="1259" y="1603"/>
                    <a:pt x="215" y="47"/>
                  </a:cubicBezTo>
                  <a:cubicBezTo>
                    <a:pt x="192" y="14"/>
                    <a:pt x="161" y="1"/>
                    <a:pt x="1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7847265" y="3853100"/>
              <a:ext cx="270875" cy="437400"/>
            </a:xfrm>
            <a:custGeom>
              <a:avLst/>
              <a:gdLst/>
              <a:ahLst/>
              <a:cxnLst/>
              <a:rect l="l" t="t" r="r" b="b"/>
              <a:pathLst>
                <a:path w="10835" h="17496" extrusionOk="0">
                  <a:moveTo>
                    <a:pt x="110" y="1"/>
                  </a:moveTo>
                  <a:cubicBezTo>
                    <a:pt x="54" y="1"/>
                    <a:pt x="0" y="45"/>
                    <a:pt x="21" y="115"/>
                  </a:cubicBezTo>
                  <a:cubicBezTo>
                    <a:pt x="529" y="1760"/>
                    <a:pt x="1049" y="3370"/>
                    <a:pt x="1748" y="4946"/>
                  </a:cubicBezTo>
                  <a:cubicBezTo>
                    <a:pt x="2447" y="6533"/>
                    <a:pt x="3218" y="8088"/>
                    <a:pt x="4082" y="9588"/>
                  </a:cubicBezTo>
                  <a:cubicBezTo>
                    <a:pt x="4955" y="11103"/>
                    <a:pt x="5894" y="12590"/>
                    <a:pt x="6935" y="13992"/>
                  </a:cubicBezTo>
                  <a:cubicBezTo>
                    <a:pt x="7419" y="14646"/>
                    <a:pt x="7936" y="15273"/>
                    <a:pt x="8515" y="15849"/>
                  </a:cubicBezTo>
                  <a:cubicBezTo>
                    <a:pt x="9084" y="16413"/>
                    <a:pt x="9718" y="17103"/>
                    <a:pt x="10437" y="17469"/>
                  </a:cubicBezTo>
                  <a:cubicBezTo>
                    <a:pt x="10473" y="17487"/>
                    <a:pt x="10508" y="17495"/>
                    <a:pt x="10541" y="17495"/>
                  </a:cubicBezTo>
                  <a:cubicBezTo>
                    <a:pt x="10713" y="17495"/>
                    <a:pt x="10835" y="17285"/>
                    <a:pt x="10697" y="17133"/>
                  </a:cubicBezTo>
                  <a:cubicBezTo>
                    <a:pt x="10153" y="16530"/>
                    <a:pt x="9457" y="16064"/>
                    <a:pt x="8899" y="15461"/>
                  </a:cubicBezTo>
                  <a:cubicBezTo>
                    <a:pt x="8303" y="14814"/>
                    <a:pt x="7754" y="14115"/>
                    <a:pt x="7237" y="13402"/>
                  </a:cubicBezTo>
                  <a:cubicBezTo>
                    <a:pt x="6264" y="12049"/>
                    <a:pt x="5373" y="10633"/>
                    <a:pt x="4541" y="9188"/>
                  </a:cubicBezTo>
                  <a:cubicBezTo>
                    <a:pt x="2872" y="6283"/>
                    <a:pt x="1378" y="3206"/>
                    <a:pt x="200" y="64"/>
                  </a:cubicBezTo>
                  <a:cubicBezTo>
                    <a:pt x="183" y="20"/>
                    <a:pt x="146" y="1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7948215" y="3844300"/>
              <a:ext cx="176775" cy="444950"/>
            </a:xfrm>
            <a:custGeom>
              <a:avLst/>
              <a:gdLst/>
              <a:ahLst/>
              <a:cxnLst/>
              <a:rect l="l" t="t" r="r" b="b"/>
              <a:pathLst>
                <a:path w="7071" h="17798" extrusionOk="0">
                  <a:moveTo>
                    <a:pt x="128" y="1"/>
                  </a:moveTo>
                  <a:cubicBezTo>
                    <a:pt x="67" y="1"/>
                    <a:pt x="0" y="53"/>
                    <a:pt x="12" y="131"/>
                  </a:cubicBezTo>
                  <a:cubicBezTo>
                    <a:pt x="471" y="3140"/>
                    <a:pt x="1455" y="6045"/>
                    <a:pt x="2599" y="8851"/>
                  </a:cubicBezTo>
                  <a:cubicBezTo>
                    <a:pt x="3795" y="11781"/>
                    <a:pt x="4960" y="14762"/>
                    <a:pt x="6306" y="17622"/>
                  </a:cubicBezTo>
                  <a:cubicBezTo>
                    <a:pt x="6364" y="17746"/>
                    <a:pt x="6476" y="17798"/>
                    <a:pt x="6592" y="17798"/>
                  </a:cubicBezTo>
                  <a:cubicBezTo>
                    <a:pt x="6821" y="17798"/>
                    <a:pt x="7070" y="17596"/>
                    <a:pt x="6968" y="17341"/>
                  </a:cubicBezTo>
                  <a:cubicBezTo>
                    <a:pt x="4676" y="11640"/>
                    <a:pt x="1266" y="6206"/>
                    <a:pt x="215" y="77"/>
                  </a:cubicBezTo>
                  <a:cubicBezTo>
                    <a:pt x="205" y="23"/>
                    <a:pt x="16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8043240" y="3881725"/>
              <a:ext cx="87325" cy="412925"/>
            </a:xfrm>
            <a:custGeom>
              <a:avLst/>
              <a:gdLst/>
              <a:ahLst/>
              <a:cxnLst/>
              <a:rect l="l" t="t" r="r" b="b"/>
              <a:pathLst>
                <a:path w="3493" h="16517" extrusionOk="0">
                  <a:moveTo>
                    <a:pt x="157" y="0"/>
                  </a:moveTo>
                  <a:cubicBezTo>
                    <a:pt x="82" y="0"/>
                    <a:pt x="0" y="65"/>
                    <a:pt x="15" y="163"/>
                  </a:cubicBezTo>
                  <a:cubicBezTo>
                    <a:pt x="422" y="2903"/>
                    <a:pt x="1012" y="5617"/>
                    <a:pt x="1485" y="8348"/>
                  </a:cubicBezTo>
                  <a:cubicBezTo>
                    <a:pt x="1721" y="9708"/>
                    <a:pt x="1961" y="11068"/>
                    <a:pt x="2170" y="12432"/>
                  </a:cubicBezTo>
                  <a:cubicBezTo>
                    <a:pt x="2279" y="13168"/>
                    <a:pt x="2379" y="13905"/>
                    <a:pt x="2472" y="14642"/>
                  </a:cubicBezTo>
                  <a:cubicBezTo>
                    <a:pt x="2540" y="15194"/>
                    <a:pt x="2488" y="15893"/>
                    <a:pt x="2773" y="16379"/>
                  </a:cubicBezTo>
                  <a:cubicBezTo>
                    <a:pt x="2829" y="16474"/>
                    <a:pt x="2917" y="16516"/>
                    <a:pt x="3007" y="16516"/>
                  </a:cubicBezTo>
                  <a:cubicBezTo>
                    <a:pt x="3128" y="16516"/>
                    <a:pt x="3250" y="16440"/>
                    <a:pt x="3297" y="16310"/>
                  </a:cubicBezTo>
                  <a:cubicBezTo>
                    <a:pt x="3492" y="15759"/>
                    <a:pt x="3266" y="14998"/>
                    <a:pt x="3187" y="14426"/>
                  </a:cubicBezTo>
                  <a:cubicBezTo>
                    <a:pt x="3105" y="13809"/>
                    <a:pt x="3006" y="13192"/>
                    <a:pt x="2903" y="12580"/>
                  </a:cubicBezTo>
                  <a:cubicBezTo>
                    <a:pt x="2660" y="11147"/>
                    <a:pt x="2372" y="9729"/>
                    <a:pt x="2053" y="8313"/>
                  </a:cubicBezTo>
                  <a:cubicBezTo>
                    <a:pt x="1440" y="5576"/>
                    <a:pt x="823" y="2842"/>
                    <a:pt x="265" y="94"/>
                  </a:cubicBezTo>
                  <a:cubicBezTo>
                    <a:pt x="251" y="28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8112815" y="3780675"/>
              <a:ext cx="66050" cy="508650"/>
            </a:xfrm>
            <a:custGeom>
              <a:avLst/>
              <a:gdLst/>
              <a:ahLst/>
              <a:cxnLst/>
              <a:rect l="l" t="t" r="r" b="b"/>
              <a:pathLst>
                <a:path w="2642" h="20346" extrusionOk="0">
                  <a:moveTo>
                    <a:pt x="1869" y="1"/>
                  </a:moveTo>
                  <a:cubicBezTo>
                    <a:pt x="1803" y="1"/>
                    <a:pt x="1739" y="43"/>
                    <a:pt x="1740" y="130"/>
                  </a:cubicBezTo>
                  <a:cubicBezTo>
                    <a:pt x="1830" y="3598"/>
                    <a:pt x="1847" y="7072"/>
                    <a:pt x="1892" y="10540"/>
                  </a:cubicBezTo>
                  <a:cubicBezTo>
                    <a:pt x="1905" y="11406"/>
                    <a:pt x="1895" y="12259"/>
                    <a:pt x="1737" y="13116"/>
                  </a:cubicBezTo>
                  <a:cubicBezTo>
                    <a:pt x="1587" y="13904"/>
                    <a:pt x="1381" y="14682"/>
                    <a:pt x="1196" y="15463"/>
                  </a:cubicBezTo>
                  <a:cubicBezTo>
                    <a:pt x="1000" y="16282"/>
                    <a:pt x="812" y="17101"/>
                    <a:pt x="624" y="17920"/>
                  </a:cubicBezTo>
                  <a:cubicBezTo>
                    <a:pt x="453" y="18653"/>
                    <a:pt x="168" y="19359"/>
                    <a:pt x="27" y="20096"/>
                  </a:cubicBezTo>
                  <a:cubicBezTo>
                    <a:pt x="0" y="20240"/>
                    <a:pt x="105" y="20346"/>
                    <a:pt x="224" y="20346"/>
                  </a:cubicBezTo>
                  <a:cubicBezTo>
                    <a:pt x="272" y="20346"/>
                    <a:pt x="322" y="20329"/>
                    <a:pt x="367" y="20291"/>
                  </a:cubicBezTo>
                  <a:cubicBezTo>
                    <a:pt x="932" y="19815"/>
                    <a:pt x="1093" y="19125"/>
                    <a:pt x="1268" y="18434"/>
                  </a:cubicBezTo>
                  <a:cubicBezTo>
                    <a:pt x="1470" y="17632"/>
                    <a:pt x="1652" y="16823"/>
                    <a:pt x="1833" y="16015"/>
                  </a:cubicBezTo>
                  <a:cubicBezTo>
                    <a:pt x="2207" y="14363"/>
                    <a:pt x="2642" y="12739"/>
                    <a:pt x="2573" y="11033"/>
                  </a:cubicBezTo>
                  <a:cubicBezTo>
                    <a:pt x="2433" y="7394"/>
                    <a:pt x="2159" y="3766"/>
                    <a:pt x="2008" y="130"/>
                  </a:cubicBezTo>
                  <a:cubicBezTo>
                    <a:pt x="2004" y="44"/>
                    <a:pt x="1936" y="1"/>
                    <a:pt x="1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8114290" y="3825275"/>
              <a:ext cx="273200" cy="461725"/>
            </a:xfrm>
            <a:custGeom>
              <a:avLst/>
              <a:gdLst/>
              <a:ahLst/>
              <a:cxnLst/>
              <a:rect l="l" t="t" r="r" b="b"/>
              <a:pathLst>
                <a:path w="10928" h="18469" extrusionOk="0">
                  <a:moveTo>
                    <a:pt x="10747" y="0"/>
                  </a:moveTo>
                  <a:cubicBezTo>
                    <a:pt x="10690" y="0"/>
                    <a:pt x="10634" y="34"/>
                    <a:pt x="10614" y="111"/>
                  </a:cubicBezTo>
                  <a:cubicBezTo>
                    <a:pt x="9641" y="3572"/>
                    <a:pt x="8239" y="6850"/>
                    <a:pt x="6262" y="9858"/>
                  </a:cubicBezTo>
                  <a:cubicBezTo>
                    <a:pt x="5269" y="11370"/>
                    <a:pt x="4221" y="12843"/>
                    <a:pt x="3196" y="14333"/>
                  </a:cubicBezTo>
                  <a:cubicBezTo>
                    <a:pt x="2709" y="15036"/>
                    <a:pt x="2250" y="15763"/>
                    <a:pt x="1716" y="16430"/>
                  </a:cubicBezTo>
                  <a:cubicBezTo>
                    <a:pt x="1449" y="16763"/>
                    <a:pt x="1161" y="17088"/>
                    <a:pt x="849" y="17383"/>
                  </a:cubicBezTo>
                  <a:cubicBezTo>
                    <a:pt x="565" y="17647"/>
                    <a:pt x="212" y="17801"/>
                    <a:pt x="57" y="18164"/>
                  </a:cubicBezTo>
                  <a:cubicBezTo>
                    <a:pt x="0" y="18297"/>
                    <a:pt x="60" y="18469"/>
                    <a:pt x="224" y="18469"/>
                  </a:cubicBezTo>
                  <a:cubicBezTo>
                    <a:pt x="226" y="18469"/>
                    <a:pt x="228" y="18469"/>
                    <a:pt x="229" y="18469"/>
                  </a:cubicBezTo>
                  <a:cubicBezTo>
                    <a:pt x="880" y="18456"/>
                    <a:pt x="1496" y="17674"/>
                    <a:pt x="1907" y="17229"/>
                  </a:cubicBezTo>
                  <a:cubicBezTo>
                    <a:pt x="2467" y="16626"/>
                    <a:pt x="2960" y="15958"/>
                    <a:pt x="3429" y="15282"/>
                  </a:cubicBezTo>
                  <a:cubicBezTo>
                    <a:pt x="4546" y="13676"/>
                    <a:pt x="5656" y="12055"/>
                    <a:pt x="6729" y="10418"/>
                  </a:cubicBezTo>
                  <a:cubicBezTo>
                    <a:pt x="8778" y="7296"/>
                    <a:pt x="10312" y="3897"/>
                    <a:pt x="10908" y="193"/>
                  </a:cubicBezTo>
                  <a:cubicBezTo>
                    <a:pt x="10927" y="77"/>
                    <a:pt x="10835" y="0"/>
                    <a:pt x="107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7670915" y="3812550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9" y="543"/>
                  </a:moveTo>
                  <a:cubicBezTo>
                    <a:pt x="2820" y="543"/>
                    <a:pt x="3388" y="1268"/>
                    <a:pt x="3574" y="2087"/>
                  </a:cubicBezTo>
                  <a:cubicBezTo>
                    <a:pt x="3704" y="2672"/>
                    <a:pt x="3686" y="3286"/>
                    <a:pt x="3536" y="3868"/>
                  </a:cubicBezTo>
                  <a:cubicBezTo>
                    <a:pt x="3432" y="4267"/>
                    <a:pt x="3289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4"/>
                    <a:pt x="2617" y="4804"/>
                  </a:cubicBezTo>
                  <a:cubicBezTo>
                    <a:pt x="2306" y="4646"/>
                    <a:pt x="2032" y="4430"/>
                    <a:pt x="1792" y="4176"/>
                  </a:cubicBezTo>
                  <a:cubicBezTo>
                    <a:pt x="1556" y="3923"/>
                    <a:pt x="1360" y="3639"/>
                    <a:pt x="1182" y="3344"/>
                  </a:cubicBezTo>
                  <a:cubicBezTo>
                    <a:pt x="987" y="3025"/>
                    <a:pt x="778" y="2690"/>
                    <a:pt x="661" y="2334"/>
                  </a:cubicBezTo>
                  <a:cubicBezTo>
                    <a:pt x="394" y="1521"/>
                    <a:pt x="925" y="623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2" y="0"/>
                  </a:moveTo>
                  <a:cubicBezTo>
                    <a:pt x="1915" y="0"/>
                    <a:pt x="1877" y="1"/>
                    <a:pt x="1840" y="3"/>
                  </a:cubicBezTo>
                  <a:cubicBezTo>
                    <a:pt x="891" y="55"/>
                    <a:pt x="100" y="819"/>
                    <a:pt x="35" y="1771"/>
                  </a:cubicBezTo>
                  <a:cubicBezTo>
                    <a:pt x="0" y="2299"/>
                    <a:pt x="236" y="2782"/>
                    <a:pt x="483" y="3231"/>
                  </a:cubicBezTo>
                  <a:cubicBezTo>
                    <a:pt x="678" y="3591"/>
                    <a:pt x="894" y="3933"/>
                    <a:pt x="1151" y="4252"/>
                  </a:cubicBezTo>
                  <a:cubicBezTo>
                    <a:pt x="1439" y="4611"/>
                    <a:pt x="1785" y="4930"/>
                    <a:pt x="2186" y="5160"/>
                  </a:cubicBezTo>
                  <a:cubicBezTo>
                    <a:pt x="2497" y="5338"/>
                    <a:pt x="2927" y="5529"/>
                    <a:pt x="3322" y="5529"/>
                  </a:cubicBezTo>
                  <a:cubicBezTo>
                    <a:pt x="3367" y="5529"/>
                    <a:pt x="3412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49"/>
                    <a:pt x="3923" y="5266"/>
                  </a:cubicBezTo>
                  <a:cubicBezTo>
                    <a:pt x="3838" y="4666"/>
                    <a:pt x="4132" y="4077"/>
                    <a:pt x="4204" y="3488"/>
                  </a:cubicBezTo>
                  <a:cubicBezTo>
                    <a:pt x="4276" y="2895"/>
                    <a:pt x="4228" y="2275"/>
                    <a:pt x="4043" y="1706"/>
                  </a:cubicBezTo>
                  <a:cubicBezTo>
                    <a:pt x="3739" y="767"/>
                    <a:pt x="2975" y="0"/>
                    <a:pt x="1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7733840" y="3914225"/>
              <a:ext cx="38925" cy="40125"/>
            </a:xfrm>
            <a:custGeom>
              <a:avLst/>
              <a:gdLst/>
              <a:ahLst/>
              <a:cxnLst/>
              <a:rect l="l" t="t" r="r" b="b"/>
              <a:pathLst>
                <a:path w="1557" h="1605" extrusionOk="0">
                  <a:moveTo>
                    <a:pt x="926" y="487"/>
                  </a:moveTo>
                  <a:cubicBezTo>
                    <a:pt x="926" y="487"/>
                    <a:pt x="926" y="487"/>
                    <a:pt x="926" y="487"/>
                  </a:cubicBezTo>
                  <a:lnTo>
                    <a:pt x="926" y="487"/>
                  </a:lnTo>
                  <a:cubicBezTo>
                    <a:pt x="926" y="487"/>
                    <a:pt x="926" y="487"/>
                    <a:pt x="926" y="487"/>
                  </a:cubicBezTo>
                  <a:close/>
                  <a:moveTo>
                    <a:pt x="1190" y="500"/>
                  </a:moveTo>
                  <a:cubicBezTo>
                    <a:pt x="1189" y="506"/>
                    <a:pt x="1189" y="511"/>
                    <a:pt x="1188" y="517"/>
                  </a:cubicBezTo>
                  <a:lnTo>
                    <a:pt x="1188" y="517"/>
                  </a:lnTo>
                  <a:cubicBezTo>
                    <a:pt x="1188" y="511"/>
                    <a:pt x="1189" y="506"/>
                    <a:pt x="1190" y="500"/>
                  </a:cubicBezTo>
                  <a:close/>
                  <a:moveTo>
                    <a:pt x="1107" y="619"/>
                  </a:move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6" y="619"/>
                  </a:cubicBezTo>
                  <a:lnTo>
                    <a:pt x="1106" y="619"/>
                  </a:lnTo>
                  <a:cubicBezTo>
                    <a:pt x="1107" y="619"/>
                    <a:pt x="1107" y="619"/>
                    <a:pt x="1107" y="619"/>
                  </a:cubicBezTo>
                  <a:close/>
                  <a:moveTo>
                    <a:pt x="483" y="965"/>
                  </a:moveTo>
                  <a:cubicBezTo>
                    <a:pt x="489" y="971"/>
                    <a:pt x="495" y="976"/>
                    <a:pt x="501" y="981"/>
                  </a:cubicBezTo>
                  <a:lnTo>
                    <a:pt x="501" y="981"/>
                  </a:lnTo>
                  <a:cubicBezTo>
                    <a:pt x="501" y="982"/>
                    <a:pt x="501" y="982"/>
                    <a:pt x="501" y="982"/>
                  </a:cubicBezTo>
                  <a:cubicBezTo>
                    <a:pt x="500" y="982"/>
                    <a:pt x="495" y="977"/>
                    <a:pt x="483" y="965"/>
                  </a:cubicBezTo>
                  <a:close/>
                  <a:moveTo>
                    <a:pt x="652" y="1133"/>
                  </a:moveTo>
                  <a:cubicBezTo>
                    <a:pt x="653" y="1133"/>
                    <a:pt x="656" y="1136"/>
                    <a:pt x="660" y="1139"/>
                  </a:cubicBezTo>
                  <a:lnTo>
                    <a:pt x="660" y="1139"/>
                  </a:lnTo>
                  <a:cubicBezTo>
                    <a:pt x="662" y="1142"/>
                    <a:pt x="663" y="1145"/>
                    <a:pt x="666" y="1147"/>
                  </a:cubicBezTo>
                  <a:lnTo>
                    <a:pt x="666" y="1147"/>
                  </a:lnTo>
                  <a:cubicBezTo>
                    <a:pt x="655" y="1137"/>
                    <a:pt x="652" y="1133"/>
                    <a:pt x="652" y="1133"/>
                  </a:cubicBezTo>
                  <a:close/>
                  <a:moveTo>
                    <a:pt x="1080" y="0"/>
                  </a:moveTo>
                  <a:cubicBezTo>
                    <a:pt x="1033" y="0"/>
                    <a:pt x="985" y="8"/>
                    <a:pt x="937" y="24"/>
                  </a:cubicBezTo>
                  <a:cubicBezTo>
                    <a:pt x="758" y="83"/>
                    <a:pt x="634" y="217"/>
                    <a:pt x="583" y="386"/>
                  </a:cubicBezTo>
                  <a:lnTo>
                    <a:pt x="583" y="386"/>
                  </a:lnTo>
                  <a:cubicBezTo>
                    <a:pt x="524" y="361"/>
                    <a:pt x="463" y="346"/>
                    <a:pt x="401" y="346"/>
                  </a:cubicBezTo>
                  <a:cubicBezTo>
                    <a:pt x="360" y="346"/>
                    <a:pt x="320" y="353"/>
                    <a:pt x="279" y="367"/>
                  </a:cubicBezTo>
                  <a:cubicBezTo>
                    <a:pt x="124" y="418"/>
                    <a:pt x="1" y="558"/>
                    <a:pt x="5" y="726"/>
                  </a:cubicBezTo>
                  <a:cubicBezTo>
                    <a:pt x="8" y="867"/>
                    <a:pt x="91" y="973"/>
                    <a:pt x="176" y="1072"/>
                  </a:cubicBezTo>
                  <a:cubicBezTo>
                    <a:pt x="282" y="1196"/>
                    <a:pt x="423" y="1302"/>
                    <a:pt x="567" y="1374"/>
                  </a:cubicBezTo>
                  <a:cubicBezTo>
                    <a:pt x="676" y="1428"/>
                    <a:pt x="786" y="1449"/>
                    <a:pt x="905" y="1463"/>
                  </a:cubicBezTo>
                  <a:cubicBezTo>
                    <a:pt x="918" y="1465"/>
                    <a:pt x="932" y="1465"/>
                    <a:pt x="946" y="1465"/>
                  </a:cubicBezTo>
                  <a:cubicBezTo>
                    <a:pt x="973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3" y="1468"/>
                    <a:pt x="1038" y="1479"/>
                    <a:pt x="1043" y="1490"/>
                  </a:cubicBezTo>
                  <a:cubicBezTo>
                    <a:pt x="1077" y="1567"/>
                    <a:pt x="1174" y="1605"/>
                    <a:pt x="1255" y="1605"/>
                  </a:cubicBezTo>
                  <a:cubicBezTo>
                    <a:pt x="1265" y="1605"/>
                    <a:pt x="1274" y="1604"/>
                    <a:pt x="1283" y="1603"/>
                  </a:cubicBezTo>
                  <a:cubicBezTo>
                    <a:pt x="1382" y="1589"/>
                    <a:pt x="1444" y="1525"/>
                    <a:pt x="1478" y="1432"/>
                  </a:cubicBezTo>
                  <a:cubicBezTo>
                    <a:pt x="1495" y="1391"/>
                    <a:pt x="1509" y="1357"/>
                    <a:pt x="1516" y="1312"/>
                  </a:cubicBezTo>
                  <a:cubicBezTo>
                    <a:pt x="1526" y="1271"/>
                    <a:pt x="1533" y="1230"/>
                    <a:pt x="1539" y="1186"/>
                  </a:cubicBezTo>
                  <a:cubicBezTo>
                    <a:pt x="1557" y="1079"/>
                    <a:pt x="1550" y="973"/>
                    <a:pt x="1547" y="863"/>
                  </a:cubicBezTo>
                  <a:cubicBezTo>
                    <a:pt x="1547" y="778"/>
                    <a:pt x="1543" y="688"/>
                    <a:pt x="1543" y="599"/>
                  </a:cubicBezTo>
                  <a:cubicBezTo>
                    <a:pt x="1539" y="511"/>
                    <a:pt x="1547" y="411"/>
                    <a:pt x="1516" y="322"/>
                  </a:cubicBezTo>
                  <a:cubicBezTo>
                    <a:pt x="1452" y="129"/>
                    <a:pt x="1276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570415" y="3898725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8" y="542"/>
                  </a:moveTo>
                  <a:cubicBezTo>
                    <a:pt x="2821" y="542"/>
                    <a:pt x="3392" y="1267"/>
                    <a:pt x="3574" y="2086"/>
                  </a:cubicBezTo>
                  <a:cubicBezTo>
                    <a:pt x="3708" y="2672"/>
                    <a:pt x="3688" y="3286"/>
                    <a:pt x="3537" y="3868"/>
                  </a:cubicBezTo>
                  <a:cubicBezTo>
                    <a:pt x="3434" y="4266"/>
                    <a:pt x="3289" y="4654"/>
                    <a:pt x="3321" y="5047"/>
                  </a:cubicBezTo>
                  <a:lnTo>
                    <a:pt x="3321" y="5047"/>
                  </a:lnTo>
                  <a:cubicBezTo>
                    <a:pt x="3087" y="4970"/>
                    <a:pt x="2841" y="4914"/>
                    <a:pt x="2622" y="4803"/>
                  </a:cubicBezTo>
                  <a:cubicBezTo>
                    <a:pt x="2307" y="4646"/>
                    <a:pt x="2033" y="4430"/>
                    <a:pt x="1797" y="4176"/>
                  </a:cubicBezTo>
                  <a:cubicBezTo>
                    <a:pt x="1556" y="3923"/>
                    <a:pt x="1362" y="3639"/>
                    <a:pt x="1183" y="3343"/>
                  </a:cubicBezTo>
                  <a:cubicBezTo>
                    <a:pt x="987" y="3025"/>
                    <a:pt x="782" y="2690"/>
                    <a:pt x="663" y="2333"/>
                  </a:cubicBezTo>
                  <a:cubicBezTo>
                    <a:pt x="395" y="1521"/>
                    <a:pt x="926" y="623"/>
                    <a:pt x="1803" y="548"/>
                  </a:cubicBezTo>
                  <a:cubicBezTo>
                    <a:pt x="1849" y="544"/>
                    <a:pt x="1894" y="542"/>
                    <a:pt x="1938" y="542"/>
                  </a:cubicBezTo>
                  <a:close/>
                  <a:moveTo>
                    <a:pt x="1954" y="0"/>
                  </a:moveTo>
                  <a:cubicBezTo>
                    <a:pt x="1916" y="0"/>
                    <a:pt x="1879" y="1"/>
                    <a:pt x="1841" y="3"/>
                  </a:cubicBezTo>
                  <a:cubicBezTo>
                    <a:pt x="895" y="54"/>
                    <a:pt x="100" y="819"/>
                    <a:pt x="35" y="1771"/>
                  </a:cubicBezTo>
                  <a:cubicBezTo>
                    <a:pt x="1" y="2295"/>
                    <a:pt x="241" y="2782"/>
                    <a:pt x="484" y="3231"/>
                  </a:cubicBezTo>
                  <a:cubicBezTo>
                    <a:pt x="683" y="3590"/>
                    <a:pt x="899" y="3933"/>
                    <a:pt x="1152" y="4252"/>
                  </a:cubicBezTo>
                  <a:cubicBezTo>
                    <a:pt x="1440" y="4611"/>
                    <a:pt x="1786" y="4930"/>
                    <a:pt x="2187" y="5160"/>
                  </a:cubicBezTo>
                  <a:cubicBezTo>
                    <a:pt x="2498" y="5337"/>
                    <a:pt x="2927" y="5528"/>
                    <a:pt x="3322" y="5528"/>
                  </a:cubicBezTo>
                  <a:cubicBezTo>
                    <a:pt x="3368" y="5528"/>
                    <a:pt x="3414" y="5526"/>
                    <a:pt x="3459" y="5520"/>
                  </a:cubicBezTo>
                  <a:lnTo>
                    <a:pt x="3459" y="5520"/>
                  </a:lnTo>
                  <a:cubicBezTo>
                    <a:pt x="3505" y="5587"/>
                    <a:pt x="3567" y="5616"/>
                    <a:pt x="3631" y="5616"/>
                  </a:cubicBezTo>
                  <a:cubicBezTo>
                    <a:pt x="3786" y="5616"/>
                    <a:pt x="3952" y="5449"/>
                    <a:pt x="3927" y="5266"/>
                  </a:cubicBezTo>
                  <a:cubicBezTo>
                    <a:pt x="3838" y="4667"/>
                    <a:pt x="4133" y="4077"/>
                    <a:pt x="4205" y="3487"/>
                  </a:cubicBezTo>
                  <a:cubicBezTo>
                    <a:pt x="4277" y="2895"/>
                    <a:pt x="4229" y="2274"/>
                    <a:pt x="4044" y="1706"/>
                  </a:cubicBezTo>
                  <a:cubicBezTo>
                    <a:pt x="3740" y="764"/>
                    <a:pt x="2976" y="0"/>
                    <a:pt x="19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7633390" y="4000400"/>
              <a:ext cx="38925" cy="40150"/>
            </a:xfrm>
            <a:custGeom>
              <a:avLst/>
              <a:gdLst/>
              <a:ahLst/>
              <a:cxnLst/>
              <a:rect l="l" t="t" r="r" b="b"/>
              <a:pathLst>
                <a:path w="1557" h="1606" extrusionOk="0">
                  <a:moveTo>
                    <a:pt x="929" y="462"/>
                  </a:moveTo>
                  <a:lnTo>
                    <a:pt x="929" y="462"/>
                  </a:lnTo>
                  <a:cubicBezTo>
                    <a:pt x="930" y="473"/>
                    <a:pt x="932" y="484"/>
                    <a:pt x="933" y="496"/>
                  </a:cubicBezTo>
                  <a:lnTo>
                    <a:pt x="933" y="496"/>
                  </a:lnTo>
                  <a:cubicBezTo>
                    <a:pt x="931" y="484"/>
                    <a:pt x="930" y="473"/>
                    <a:pt x="929" y="462"/>
                  </a:cubicBezTo>
                  <a:close/>
                  <a:moveTo>
                    <a:pt x="1189" y="500"/>
                  </a:moveTo>
                  <a:lnTo>
                    <a:pt x="1189" y="500"/>
                  </a:lnTo>
                  <a:cubicBezTo>
                    <a:pt x="1188" y="508"/>
                    <a:pt x="1187" y="517"/>
                    <a:pt x="1186" y="525"/>
                  </a:cubicBezTo>
                  <a:lnTo>
                    <a:pt x="1186" y="525"/>
                  </a:lnTo>
                  <a:cubicBezTo>
                    <a:pt x="1187" y="517"/>
                    <a:pt x="1188" y="509"/>
                    <a:pt x="1189" y="500"/>
                  </a:cubicBezTo>
                  <a:close/>
                  <a:moveTo>
                    <a:pt x="538" y="633"/>
                  </a:moveTo>
                  <a:cubicBezTo>
                    <a:pt x="541" y="639"/>
                    <a:pt x="544" y="645"/>
                    <a:pt x="546" y="650"/>
                  </a:cubicBezTo>
                  <a:lnTo>
                    <a:pt x="546" y="650"/>
                  </a:lnTo>
                  <a:cubicBezTo>
                    <a:pt x="542" y="646"/>
                    <a:pt x="540" y="640"/>
                    <a:pt x="538" y="633"/>
                  </a:cubicBezTo>
                  <a:close/>
                  <a:moveTo>
                    <a:pt x="481" y="964"/>
                  </a:moveTo>
                  <a:cubicBezTo>
                    <a:pt x="487" y="970"/>
                    <a:pt x="493" y="975"/>
                    <a:pt x="499" y="980"/>
                  </a:cubicBezTo>
                  <a:lnTo>
                    <a:pt x="499" y="980"/>
                  </a:lnTo>
                  <a:cubicBezTo>
                    <a:pt x="500" y="981"/>
                    <a:pt x="500" y="981"/>
                    <a:pt x="499" y="981"/>
                  </a:cubicBezTo>
                  <a:cubicBezTo>
                    <a:pt x="499" y="981"/>
                    <a:pt x="493" y="977"/>
                    <a:pt x="481" y="964"/>
                  </a:cubicBezTo>
                  <a:close/>
                  <a:moveTo>
                    <a:pt x="1079" y="0"/>
                  </a:moveTo>
                  <a:cubicBezTo>
                    <a:pt x="1032" y="0"/>
                    <a:pt x="983" y="8"/>
                    <a:pt x="935" y="24"/>
                  </a:cubicBezTo>
                  <a:cubicBezTo>
                    <a:pt x="757" y="80"/>
                    <a:pt x="633" y="216"/>
                    <a:pt x="582" y="385"/>
                  </a:cubicBezTo>
                  <a:lnTo>
                    <a:pt x="582" y="385"/>
                  </a:lnTo>
                  <a:cubicBezTo>
                    <a:pt x="523" y="361"/>
                    <a:pt x="462" y="346"/>
                    <a:pt x="400" y="346"/>
                  </a:cubicBezTo>
                  <a:cubicBezTo>
                    <a:pt x="359" y="346"/>
                    <a:pt x="319" y="352"/>
                    <a:pt x="277" y="366"/>
                  </a:cubicBezTo>
                  <a:cubicBezTo>
                    <a:pt x="124" y="418"/>
                    <a:pt x="0" y="558"/>
                    <a:pt x="4" y="726"/>
                  </a:cubicBezTo>
                  <a:cubicBezTo>
                    <a:pt x="10" y="867"/>
                    <a:pt x="89" y="973"/>
                    <a:pt x="179" y="1072"/>
                  </a:cubicBezTo>
                  <a:cubicBezTo>
                    <a:pt x="285" y="1196"/>
                    <a:pt x="421" y="1302"/>
                    <a:pt x="565" y="1373"/>
                  </a:cubicBezTo>
                  <a:cubicBezTo>
                    <a:pt x="679" y="1428"/>
                    <a:pt x="785" y="1449"/>
                    <a:pt x="905" y="1463"/>
                  </a:cubicBezTo>
                  <a:cubicBezTo>
                    <a:pt x="918" y="1465"/>
                    <a:pt x="931" y="1465"/>
                    <a:pt x="945" y="1465"/>
                  </a:cubicBezTo>
                  <a:cubicBezTo>
                    <a:pt x="972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5" y="1467"/>
                    <a:pt x="1040" y="1479"/>
                    <a:pt x="1045" y="1490"/>
                  </a:cubicBezTo>
                  <a:cubicBezTo>
                    <a:pt x="1079" y="1567"/>
                    <a:pt x="1173" y="1605"/>
                    <a:pt x="1254" y="1605"/>
                  </a:cubicBezTo>
                  <a:cubicBezTo>
                    <a:pt x="1264" y="1605"/>
                    <a:pt x="1273" y="1605"/>
                    <a:pt x="1281" y="1604"/>
                  </a:cubicBezTo>
                  <a:cubicBezTo>
                    <a:pt x="1381" y="1590"/>
                    <a:pt x="1443" y="1525"/>
                    <a:pt x="1480" y="1432"/>
                  </a:cubicBezTo>
                  <a:cubicBezTo>
                    <a:pt x="1498" y="1391"/>
                    <a:pt x="1511" y="1357"/>
                    <a:pt x="1518" y="1312"/>
                  </a:cubicBezTo>
                  <a:cubicBezTo>
                    <a:pt x="1525" y="1271"/>
                    <a:pt x="1531" y="1229"/>
                    <a:pt x="1539" y="1185"/>
                  </a:cubicBezTo>
                  <a:cubicBezTo>
                    <a:pt x="1556" y="1079"/>
                    <a:pt x="1549" y="973"/>
                    <a:pt x="1549" y="863"/>
                  </a:cubicBezTo>
                  <a:cubicBezTo>
                    <a:pt x="1545" y="777"/>
                    <a:pt x="1542" y="688"/>
                    <a:pt x="1542" y="600"/>
                  </a:cubicBezTo>
                  <a:cubicBezTo>
                    <a:pt x="1542" y="507"/>
                    <a:pt x="1545" y="411"/>
                    <a:pt x="1515" y="322"/>
                  </a:cubicBezTo>
                  <a:cubicBezTo>
                    <a:pt x="1451" y="129"/>
                    <a:pt x="1274" y="0"/>
                    <a:pt x="10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759990" y="3730050"/>
              <a:ext cx="106925" cy="140425"/>
            </a:xfrm>
            <a:custGeom>
              <a:avLst/>
              <a:gdLst/>
              <a:ahLst/>
              <a:cxnLst/>
              <a:rect l="l" t="t" r="r" b="b"/>
              <a:pathLst>
                <a:path w="4277" h="5617" extrusionOk="0">
                  <a:moveTo>
                    <a:pt x="1939" y="543"/>
                  </a:moveTo>
                  <a:cubicBezTo>
                    <a:pt x="2821" y="543"/>
                    <a:pt x="3388" y="1268"/>
                    <a:pt x="3574" y="2087"/>
                  </a:cubicBezTo>
                  <a:cubicBezTo>
                    <a:pt x="3704" y="2673"/>
                    <a:pt x="3687" y="3290"/>
                    <a:pt x="3536" y="3869"/>
                  </a:cubicBezTo>
                  <a:cubicBezTo>
                    <a:pt x="3433" y="4267"/>
                    <a:pt x="3288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5"/>
                    <a:pt x="2618" y="4804"/>
                  </a:cubicBezTo>
                  <a:cubicBezTo>
                    <a:pt x="2306" y="4647"/>
                    <a:pt x="2032" y="4431"/>
                    <a:pt x="1792" y="4177"/>
                  </a:cubicBezTo>
                  <a:cubicBezTo>
                    <a:pt x="1556" y="3923"/>
                    <a:pt x="1360" y="3639"/>
                    <a:pt x="1183" y="3344"/>
                  </a:cubicBezTo>
                  <a:cubicBezTo>
                    <a:pt x="987" y="3026"/>
                    <a:pt x="778" y="2690"/>
                    <a:pt x="661" y="2334"/>
                  </a:cubicBezTo>
                  <a:cubicBezTo>
                    <a:pt x="394" y="1522"/>
                    <a:pt x="925" y="624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3" y="1"/>
                  </a:moveTo>
                  <a:cubicBezTo>
                    <a:pt x="1916" y="1"/>
                    <a:pt x="1878" y="2"/>
                    <a:pt x="1840" y="4"/>
                  </a:cubicBezTo>
                  <a:cubicBezTo>
                    <a:pt x="891" y="55"/>
                    <a:pt x="100" y="819"/>
                    <a:pt x="35" y="1772"/>
                  </a:cubicBezTo>
                  <a:cubicBezTo>
                    <a:pt x="0" y="2299"/>
                    <a:pt x="237" y="2783"/>
                    <a:pt x="484" y="3232"/>
                  </a:cubicBezTo>
                  <a:cubicBezTo>
                    <a:pt x="678" y="3591"/>
                    <a:pt x="895" y="3934"/>
                    <a:pt x="1151" y="4252"/>
                  </a:cubicBezTo>
                  <a:cubicBezTo>
                    <a:pt x="1439" y="4612"/>
                    <a:pt x="1785" y="4930"/>
                    <a:pt x="2187" y="5161"/>
                  </a:cubicBezTo>
                  <a:cubicBezTo>
                    <a:pt x="2498" y="5338"/>
                    <a:pt x="2927" y="5529"/>
                    <a:pt x="3321" y="5529"/>
                  </a:cubicBezTo>
                  <a:cubicBezTo>
                    <a:pt x="3367" y="5529"/>
                    <a:pt x="3411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50"/>
                    <a:pt x="3923" y="5267"/>
                  </a:cubicBezTo>
                  <a:cubicBezTo>
                    <a:pt x="3838" y="4667"/>
                    <a:pt x="4132" y="4078"/>
                    <a:pt x="4205" y="3488"/>
                  </a:cubicBezTo>
                  <a:cubicBezTo>
                    <a:pt x="4276" y="2895"/>
                    <a:pt x="4228" y="2275"/>
                    <a:pt x="4043" y="1707"/>
                  </a:cubicBezTo>
                  <a:cubicBezTo>
                    <a:pt x="3739" y="767"/>
                    <a:pt x="2975" y="1"/>
                    <a:pt x="19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7822940" y="3831750"/>
              <a:ext cx="38900" cy="40125"/>
            </a:xfrm>
            <a:custGeom>
              <a:avLst/>
              <a:gdLst/>
              <a:ahLst/>
              <a:cxnLst/>
              <a:rect l="l" t="t" r="r" b="b"/>
              <a:pathLst>
                <a:path w="1556" h="1605" extrusionOk="0">
                  <a:moveTo>
                    <a:pt x="1190" y="500"/>
                  </a:moveTo>
                  <a:cubicBezTo>
                    <a:pt x="1189" y="504"/>
                    <a:pt x="1189" y="508"/>
                    <a:pt x="1188" y="512"/>
                  </a:cubicBezTo>
                  <a:lnTo>
                    <a:pt x="1188" y="512"/>
                  </a:lnTo>
                  <a:cubicBezTo>
                    <a:pt x="1188" y="508"/>
                    <a:pt x="1189" y="504"/>
                    <a:pt x="1190" y="500"/>
                  </a:cubicBezTo>
                  <a:close/>
                  <a:moveTo>
                    <a:pt x="1196" y="517"/>
                  </a:moveTo>
                  <a:cubicBezTo>
                    <a:pt x="1194" y="522"/>
                    <a:pt x="1192" y="528"/>
                    <a:pt x="1190" y="533"/>
                  </a:cubicBezTo>
                  <a:lnTo>
                    <a:pt x="1190" y="533"/>
                  </a:lnTo>
                  <a:cubicBezTo>
                    <a:pt x="1192" y="528"/>
                    <a:pt x="1194" y="522"/>
                    <a:pt x="1196" y="517"/>
                  </a:cubicBezTo>
                  <a:close/>
                  <a:moveTo>
                    <a:pt x="1106" y="619"/>
                  </a:move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6" y="619"/>
                    <a:pt x="1106" y="619"/>
                    <a:pt x="1105" y="619"/>
                  </a:cubicBezTo>
                  <a:lnTo>
                    <a:pt x="1105" y="619"/>
                  </a:lnTo>
                  <a:cubicBezTo>
                    <a:pt x="1106" y="619"/>
                    <a:pt x="1106" y="619"/>
                    <a:pt x="1106" y="619"/>
                  </a:cubicBezTo>
                  <a:close/>
                  <a:moveTo>
                    <a:pt x="482" y="964"/>
                  </a:moveTo>
                  <a:cubicBezTo>
                    <a:pt x="487" y="970"/>
                    <a:pt x="493" y="975"/>
                    <a:pt x="500" y="980"/>
                  </a:cubicBezTo>
                  <a:lnTo>
                    <a:pt x="500" y="980"/>
                  </a:lnTo>
                  <a:cubicBezTo>
                    <a:pt x="500" y="981"/>
                    <a:pt x="500" y="981"/>
                    <a:pt x="500" y="981"/>
                  </a:cubicBezTo>
                  <a:cubicBezTo>
                    <a:pt x="499" y="981"/>
                    <a:pt x="494" y="977"/>
                    <a:pt x="482" y="964"/>
                  </a:cubicBezTo>
                  <a:close/>
                  <a:moveTo>
                    <a:pt x="652" y="1134"/>
                  </a:moveTo>
                  <a:cubicBezTo>
                    <a:pt x="652" y="1134"/>
                    <a:pt x="657" y="1138"/>
                    <a:pt x="662" y="1143"/>
                  </a:cubicBezTo>
                  <a:lnTo>
                    <a:pt x="662" y="1143"/>
                  </a:lnTo>
                  <a:cubicBezTo>
                    <a:pt x="665" y="1147"/>
                    <a:pt x="668" y="1150"/>
                    <a:pt x="671" y="1153"/>
                  </a:cubicBezTo>
                  <a:lnTo>
                    <a:pt x="671" y="1153"/>
                  </a:lnTo>
                  <a:cubicBezTo>
                    <a:pt x="656" y="1139"/>
                    <a:pt x="651" y="1134"/>
                    <a:pt x="652" y="1134"/>
                  </a:cubicBezTo>
                  <a:close/>
                  <a:moveTo>
                    <a:pt x="1080" y="0"/>
                  </a:moveTo>
                  <a:cubicBezTo>
                    <a:pt x="1033" y="0"/>
                    <a:pt x="984" y="8"/>
                    <a:pt x="936" y="24"/>
                  </a:cubicBezTo>
                  <a:cubicBezTo>
                    <a:pt x="758" y="83"/>
                    <a:pt x="634" y="217"/>
                    <a:pt x="582" y="385"/>
                  </a:cubicBezTo>
                  <a:lnTo>
                    <a:pt x="582" y="385"/>
                  </a:lnTo>
                  <a:cubicBezTo>
                    <a:pt x="523" y="360"/>
                    <a:pt x="462" y="345"/>
                    <a:pt x="400" y="345"/>
                  </a:cubicBezTo>
                  <a:cubicBezTo>
                    <a:pt x="359" y="345"/>
                    <a:pt x="319" y="352"/>
                    <a:pt x="278" y="366"/>
                  </a:cubicBezTo>
                  <a:cubicBezTo>
                    <a:pt x="124" y="418"/>
                    <a:pt x="1" y="558"/>
                    <a:pt x="4" y="726"/>
                  </a:cubicBezTo>
                  <a:cubicBezTo>
                    <a:pt x="7" y="867"/>
                    <a:pt x="90" y="973"/>
                    <a:pt x="175" y="1075"/>
                  </a:cubicBezTo>
                  <a:cubicBezTo>
                    <a:pt x="281" y="1199"/>
                    <a:pt x="422" y="1302"/>
                    <a:pt x="566" y="1373"/>
                  </a:cubicBezTo>
                  <a:cubicBezTo>
                    <a:pt x="676" y="1428"/>
                    <a:pt x="785" y="1449"/>
                    <a:pt x="905" y="1463"/>
                  </a:cubicBezTo>
                  <a:cubicBezTo>
                    <a:pt x="918" y="1464"/>
                    <a:pt x="931" y="1465"/>
                    <a:pt x="944" y="1465"/>
                  </a:cubicBezTo>
                  <a:cubicBezTo>
                    <a:pt x="971" y="1465"/>
                    <a:pt x="1000" y="1462"/>
                    <a:pt x="1028" y="1456"/>
                  </a:cubicBezTo>
                  <a:lnTo>
                    <a:pt x="1028" y="1456"/>
                  </a:lnTo>
                  <a:cubicBezTo>
                    <a:pt x="1033" y="1467"/>
                    <a:pt x="1037" y="1479"/>
                    <a:pt x="1042" y="1490"/>
                  </a:cubicBezTo>
                  <a:cubicBezTo>
                    <a:pt x="1076" y="1566"/>
                    <a:pt x="1172" y="1604"/>
                    <a:pt x="1253" y="1604"/>
                  </a:cubicBezTo>
                  <a:cubicBezTo>
                    <a:pt x="1263" y="1604"/>
                    <a:pt x="1273" y="1604"/>
                    <a:pt x="1282" y="1603"/>
                  </a:cubicBezTo>
                  <a:cubicBezTo>
                    <a:pt x="1381" y="1589"/>
                    <a:pt x="1443" y="1524"/>
                    <a:pt x="1478" y="1432"/>
                  </a:cubicBezTo>
                  <a:cubicBezTo>
                    <a:pt x="1494" y="1390"/>
                    <a:pt x="1508" y="1356"/>
                    <a:pt x="1515" y="1311"/>
                  </a:cubicBezTo>
                  <a:cubicBezTo>
                    <a:pt x="1522" y="1270"/>
                    <a:pt x="1532" y="1229"/>
                    <a:pt x="1539" y="1188"/>
                  </a:cubicBezTo>
                  <a:cubicBezTo>
                    <a:pt x="1556" y="1079"/>
                    <a:pt x="1549" y="973"/>
                    <a:pt x="1546" y="862"/>
                  </a:cubicBezTo>
                  <a:cubicBezTo>
                    <a:pt x="1546" y="777"/>
                    <a:pt x="1543" y="688"/>
                    <a:pt x="1543" y="603"/>
                  </a:cubicBezTo>
                  <a:cubicBezTo>
                    <a:pt x="1539" y="510"/>
                    <a:pt x="1546" y="410"/>
                    <a:pt x="1515" y="321"/>
                  </a:cubicBezTo>
                  <a:cubicBezTo>
                    <a:pt x="1452" y="128"/>
                    <a:pt x="1275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7875115" y="3707450"/>
              <a:ext cx="108450" cy="148525"/>
            </a:xfrm>
            <a:custGeom>
              <a:avLst/>
              <a:gdLst/>
              <a:ahLst/>
              <a:cxnLst/>
              <a:rect l="l" t="t" r="r" b="b"/>
              <a:pathLst>
                <a:path w="4338" h="5941" extrusionOk="0">
                  <a:moveTo>
                    <a:pt x="2235" y="541"/>
                  </a:moveTo>
                  <a:cubicBezTo>
                    <a:pt x="2312" y="541"/>
                    <a:pt x="2391" y="548"/>
                    <a:pt x="2470" y="562"/>
                  </a:cubicBezTo>
                  <a:cubicBezTo>
                    <a:pt x="3495" y="744"/>
                    <a:pt x="3848" y="1761"/>
                    <a:pt x="3759" y="2686"/>
                  </a:cubicBezTo>
                  <a:cubicBezTo>
                    <a:pt x="3708" y="3244"/>
                    <a:pt x="3526" y="3783"/>
                    <a:pt x="3242" y="4262"/>
                  </a:cubicBezTo>
                  <a:cubicBezTo>
                    <a:pt x="3039" y="4605"/>
                    <a:pt x="2815" y="4931"/>
                    <a:pt x="2744" y="5305"/>
                  </a:cubicBezTo>
                  <a:lnTo>
                    <a:pt x="2744" y="5305"/>
                  </a:lnTo>
                  <a:cubicBezTo>
                    <a:pt x="2529" y="5165"/>
                    <a:pt x="2294" y="5046"/>
                    <a:pt x="2097" y="4886"/>
                  </a:cubicBezTo>
                  <a:cubicBezTo>
                    <a:pt x="1782" y="4629"/>
                    <a:pt x="1515" y="4321"/>
                    <a:pt x="1303" y="3974"/>
                  </a:cubicBezTo>
                  <a:cubicBezTo>
                    <a:pt x="919" y="3347"/>
                    <a:pt x="583" y="2480"/>
                    <a:pt x="784" y="1743"/>
                  </a:cubicBezTo>
                  <a:cubicBezTo>
                    <a:pt x="966" y="1082"/>
                    <a:pt x="1545" y="541"/>
                    <a:pt x="2235" y="541"/>
                  </a:cubicBezTo>
                  <a:close/>
                  <a:moveTo>
                    <a:pt x="2246" y="1"/>
                  </a:moveTo>
                  <a:cubicBezTo>
                    <a:pt x="1463" y="1"/>
                    <a:pt x="744" y="484"/>
                    <a:pt x="405" y="1213"/>
                  </a:cubicBezTo>
                  <a:cubicBezTo>
                    <a:pt x="0" y="2072"/>
                    <a:pt x="216" y="3029"/>
                    <a:pt x="617" y="3851"/>
                  </a:cubicBezTo>
                  <a:cubicBezTo>
                    <a:pt x="846" y="4321"/>
                    <a:pt x="1169" y="4752"/>
                    <a:pt x="1556" y="5102"/>
                  </a:cubicBezTo>
                  <a:cubicBezTo>
                    <a:pt x="1868" y="5382"/>
                    <a:pt x="2306" y="5730"/>
                    <a:pt x="2749" y="5794"/>
                  </a:cubicBezTo>
                  <a:lnTo>
                    <a:pt x="2749" y="5794"/>
                  </a:lnTo>
                  <a:cubicBezTo>
                    <a:pt x="2784" y="5897"/>
                    <a:pt x="2866" y="5940"/>
                    <a:pt x="2955" y="5940"/>
                  </a:cubicBezTo>
                  <a:cubicBezTo>
                    <a:pt x="3095" y="5940"/>
                    <a:pt x="3251" y="5832"/>
                    <a:pt x="3269" y="5674"/>
                  </a:cubicBezTo>
                  <a:cubicBezTo>
                    <a:pt x="3341" y="5094"/>
                    <a:pt x="3759" y="4626"/>
                    <a:pt x="3982" y="4101"/>
                  </a:cubicBezTo>
                  <a:cubicBezTo>
                    <a:pt x="4211" y="3557"/>
                    <a:pt x="4338" y="2961"/>
                    <a:pt x="4331" y="2368"/>
                  </a:cubicBezTo>
                  <a:cubicBezTo>
                    <a:pt x="4314" y="1312"/>
                    <a:pt x="3745" y="284"/>
                    <a:pt x="2652" y="45"/>
                  </a:cubicBezTo>
                  <a:cubicBezTo>
                    <a:pt x="2516" y="15"/>
                    <a:pt x="2380" y="1"/>
                    <a:pt x="22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925540" y="3817850"/>
              <a:ext cx="39950" cy="40450"/>
            </a:xfrm>
            <a:custGeom>
              <a:avLst/>
              <a:gdLst/>
              <a:ahLst/>
              <a:cxnLst/>
              <a:rect l="l" t="t" r="r" b="b"/>
              <a:pathLst>
                <a:path w="1598" h="1618" extrusionOk="0">
                  <a:moveTo>
                    <a:pt x="330" y="689"/>
                  </a:moveTo>
                  <a:lnTo>
                    <a:pt x="330" y="689"/>
                  </a:lnTo>
                  <a:cubicBezTo>
                    <a:pt x="331" y="690"/>
                    <a:pt x="332" y="690"/>
                    <a:pt x="333" y="691"/>
                  </a:cubicBezTo>
                  <a:lnTo>
                    <a:pt x="333" y="691"/>
                  </a:lnTo>
                  <a:cubicBezTo>
                    <a:pt x="335" y="692"/>
                    <a:pt x="336" y="694"/>
                    <a:pt x="338" y="695"/>
                  </a:cubicBezTo>
                  <a:lnTo>
                    <a:pt x="338" y="695"/>
                  </a:lnTo>
                  <a:cubicBezTo>
                    <a:pt x="335" y="693"/>
                    <a:pt x="333" y="691"/>
                    <a:pt x="330" y="689"/>
                  </a:cubicBezTo>
                  <a:close/>
                  <a:moveTo>
                    <a:pt x="341" y="699"/>
                  </a:moveTo>
                  <a:cubicBezTo>
                    <a:pt x="341" y="699"/>
                    <a:pt x="341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1" y="699"/>
                    <a:pt x="341" y="699"/>
                  </a:cubicBezTo>
                  <a:close/>
                  <a:moveTo>
                    <a:pt x="344" y="699"/>
                  </a:moveTo>
                  <a:lnTo>
                    <a:pt x="344" y="699"/>
                  </a:lnTo>
                  <a:cubicBezTo>
                    <a:pt x="346" y="700"/>
                    <a:pt x="348" y="700"/>
                    <a:pt x="349" y="700"/>
                  </a:cubicBezTo>
                  <a:lnTo>
                    <a:pt x="349" y="700"/>
                  </a:lnTo>
                  <a:cubicBezTo>
                    <a:pt x="349" y="700"/>
                    <a:pt x="350" y="700"/>
                    <a:pt x="350" y="700"/>
                  </a:cubicBezTo>
                  <a:lnTo>
                    <a:pt x="350" y="700"/>
                  </a:lnTo>
                  <a:cubicBezTo>
                    <a:pt x="348" y="700"/>
                    <a:pt x="346" y="700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4" y="700"/>
                    <a:pt x="344" y="699"/>
                  </a:cubicBezTo>
                  <a:close/>
                  <a:moveTo>
                    <a:pt x="1136" y="0"/>
                  </a:moveTo>
                  <a:cubicBezTo>
                    <a:pt x="1098" y="0"/>
                    <a:pt x="1058" y="4"/>
                    <a:pt x="1019" y="11"/>
                  </a:cubicBezTo>
                  <a:cubicBezTo>
                    <a:pt x="870" y="35"/>
                    <a:pt x="750" y="130"/>
                    <a:pt x="672" y="253"/>
                  </a:cubicBezTo>
                  <a:lnTo>
                    <a:pt x="672" y="253"/>
                  </a:lnTo>
                  <a:cubicBezTo>
                    <a:pt x="589" y="192"/>
                    <a:pt x="497" y="157"/>
                    <a:pt x="395" y="157"/>
                  </a:cubicBezTo>
                  <a:cubicBezTo>
                    <a:pt x="368" y="157"/>
                    <a:pt x="341" y="160"/>
                    <a:pt x="313" y="164"/>
                  </a:cubicBezTo>
                  <a:cubicBezTo>
                    <a:pt x="165" y="189"/>
                    <a:pt x="39" y="316"/>
                    <a:pt x="22" y="466"/>
                  </a:cubicBezTo>
                  <a:cubicBezTo>
                    <a:pt x="1" y="596"/>
                    <a:pt x="49" y="710"/>
                    <a:pt x="108" y="822"/>
                  </a:cubicBezTo>
                  <a:cubicBezTo>
                    <a:pt x="176" y="966"/>
                    <a:pt x="282" y="1104"/>
                    <a:pt x="402" y="1210"/>
                  </a:cubicBezTo>
                  <a:cubicBezTo>
                    <a:pt x="491" y="1285"/>
                    <a:pt x="587" y="1333"/>
                    <a:pt x="697" y="1377"/>
                  </a:cubicBezTo>
                  <a:cubicBezTo>
                    <a:pt x="735" y="1393"/>
                    <a:pt x="778" y="1401"/>
                    <a:pt x="820" y="1404"/>
                  </a:cubicBezTo>
                  <a:lnTo>
                    <a:pt x="820" y="1404"/>
                  </a:lnTo>
                  <a:cubicBezTo>
                    <a:pt x="822" y="1417"/>
                    <a:pt x="825" y="1430"/>
                    <a:pt x="827" y="1443"/>
                  </a:cubicBezTo>
                  <a:cubicBezTo>
                    <a:pt x="843" y="1550"/>
                    <a:pt x="956" y="1618"/>
                    <a:pt x="1064" y="1618"/>
                  </a:cubicBezTo>
                  <a:cubicBezTo>
                    <a:pt x="1126" y="1618"/>
                    <a:pt x="1186" y="1596"/>
                    <a:pt x="1225" y="1546"/>
                  </a:cubicBezTo>
                  <a:cubicBezTo>
                    <a:pt x="1259" y="1505"/>
                    <a:pt x="1296" y="1464"/>
                    <a:pt x="1321" y="1412"/>
                  </a:cubicBezTo>
                  <a:cubicBezTo>
                    <a:pt x="1341" y="1371"/>
                    <a:pt x="1358" y="1333"/>
                    <a:pt x="1375" y="1292"/>
                  </a:cubicBezTo>
                  <a:cubicBezTo>
                    <a:pt x="1424" y="1189"/>
                    <a:pt x="1447" y="1083"/>
                    <a:pt x="1478" y="974"/>
                  </a:cubicBezTo>
                  <a:cubicBezTo>
                    <a:pt x="1498" y="888"/>
                    <a:pt x="1519" y="798"/>
                    <a:pt x="1539" y="713"/>
                  </a:cubicBezTo>
                  <a:cubicBezTo>
                    <a:pt x="1571" y="607"/>
                    <a:pt x="1598" y="501"/>
                    <a:pt x="1581" y="387"/>
                  </a:cubicBezTo>
                  <a:cubicBezTo>
                    <a:pt x="1563" y="254"/>
                    <a:pt x="1492" y="134"/>
                    <a:pt x="1372" y="62"/>
                  </a:cubicBezTo>
                  <a:cubicBezTo>
                    <a:pt x="1297" y="17"/>
                    <a:pt x="1218" y="0"/>
                    <a:pt x="1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974815" y="3742875"/>
              <a:ext cx="112250" cy="148850"/>
            </a:xfrm>
            <a:custGeom>
              <a:avLst/>
              <a:gdLst/>
              <a:ahLst/>
              <a:cxnLst/>
              <a:rect l="l" t="t" r="r" b="b"/>
              <a:pathLst>
                <a:path w="4490" h="5954" extrusionOk="0">
                  <a:moveTo>
                    <a:pt x="2174" y="551"/>
                  </a:moveTo>
                  <a:cubicBezTo>
                    <a:pt x="2502" y="551"/>
                    <a:pt x="2835" y="660"/>
                    <a:pt x="3118" y="878"/>
                  </a:cubicBezTo>
                  <a:cubicBezTo>
                    <a:pt x="3790" y="1400"/>
                    <a:pt x="3900" y="2293"/>
                    <a:pt x="3852" y="3089"/>
                  </a:cubicBezTo>
                  <a:cubicBezTo>
                    <a:pt x="3824" y="3558"/>
                    <a:pt x="3704" y="4027"/>
                    <a:pt x="3498" y="4449"/>
                  </a:cubicBezTo>
                  <a:cubicBezTo>
                    <a:pt x="3362" y="4729"/>
                    <a:pt x="3151" y="4974"/>
                    <a:pt x="2977" y="5235"/>
                  </a:cubicBezTo>
                  <a:lnTo>
                    <a:pt x="2977" y="5235"/>
                  </a:lnTo>
                  <a:cubicBezTo>
                    <a:pt x="2834" y="5017"/>
                    <a:pt x="2624" y="4845"/>
                    <a:pt x="2409" y="4681"/>
                  </a:cubicBezTo>
                  <a:cubicBezTo>
                    <a:pt x="2046" y="4408"/>
                    <a:pt x="1700" y="4137"/>
                    <a:pt x="1415" y="3777"/>
                  </a:cubicBezTo>
                  <a:cubicBezTo>
                    <a:pt x="846" y="3057"/>
                    <a:pt x="422" y="1988"/>
                    <a:pt x="1011" y="1156"/>
                  </a:cubicBezTo>
                  <a:cubicBezTo>
                    <a:pt x="1297" y="752"/>
                    <a:pt x="1731" y="551"/>
                    <a:pt x="2174" y="551"/>
                  </a:cubicBezTo>
                  <a:close/>
                  <a:moveTo>
                    <a:pt x="2151" y="0"/>
                  </a:moveTo>
                  <a:cubicBezTo>
                    <a:pt x="1781" y="0"/>
                    <a:pt x="1411" y="104"/>
                    <a:pt x="1086" y="331"/>
                  </a:cubicBezTo>
                  <a:cubicBezTo>
                    <a:pt x="185" y="960"/>
                    <a:pt x="0" y="2091"/>
                    <a:pt x="381" y="3078"/>
                  </a:cubicBezTo>
                  <a:cubicBezTo>
                    <a:pt x="604" y="3657"/>
                    <a:pt x="949" y="4185"/>
                    <a:pt x="1392" y="4620"/>
                  </a:cubicBezTo>
                  <a:cubicBezTo>
                    <a:pt x="1809" y="5028"/>
                    <a:pt x="2354" y="5295"/>
                    <a:pt x="2642" y="5820"/>
                  </a:cubicBezTo>
                  <a:cubicBezTo>
                    <a:pt x="2694" y="5914"/>
                    <a:pt x="2775" y="5953"/>
                    <a:pt x="2857" y="5953"/>
                  </a:cubicBezTo>
                  <a:cubicBezTo>
                    <a:pt x="2989" y="5953"/>
                    <a:pt x="3123" y="5850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8"/>
                    <a:pt x="3909" y="4781"/>
                  </a:cubicBezTo>
                  <a:cubicBezTo>
                    <a:pt x="4146" y="4339"/>
                    <a:pt x="4297" y="3856"/>
                    <a:pt x="4366" y="3359"/>
                  </a:cubicBezTo>
                  <a:cubicBezTo>
                    <a:pt x="4489" y="2437"/>
                    <a:pt x="4376" y="1368"/>
                    <a:pt x="3701" y="673"/>
                  </a:cubicBezTo>
                  <a:cubicBezTo>
                    <a:pt x="3291" y="247"/>
                    <a:pt x="2721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8022790" y="3853125"/>
              <a:ext cx="40350" cy="41275"/>
            </a:xfrm>
            <a:custGeom>
              <a:avLst/>
              <a:gdLst/>
              <a:ahLst/>
              <a:cxnLst/>
              <a:rect l="l" t="t" r="r" b="b"/>
              <a:pathLst>
                <a:path w="1614" h="1651" extrusionOk="0">
                  <a:moveTo>
                    <a:pt x="494" y="734"/>
                  </a:moveTo>
                  <a:cubicBezTo>
                    <a:pt x="494" y="734"/>
                    <a:pt x="494" y="734"/>
                    <a:pt x="495" y="734"/>
                  </a:cubicBezTo>
                  <a:lnTo>
                    <a:pt x="495" y="734"/>
                  </a:lnTo>
                  <a:cubicBezTo>
                    <a:pt x="495" y="734"/>
                    <a:pt x="495" y="734"/>
                    <a:pt x="495" y="734"/>
                  </a:cubicBezTo>
                  <a:lnTo>
                    <a:pt x="495" y="734"/>
                  </a:lnTo>
                  <a:cubicBezTo>
                    <a:pt x="494" y="734"/>
                    <a:pt x="494" y="734"/>
                    <a:pt x="494" y="734"/>
                  </a:cubicBezTo>
                  <a:close/>
                  <a:moveTo>
                    <a:pt x="1235" y="1"/>
                  </a:moveTo>
                  <a:cubicBezTo>
                    <a:pt x="1063" y="1"/>
                    <a:pt x="946" y="98"/>
                    <a:pt x="867" y="229"/>
                  </a:cubicBezTo>
                  <a:lnTo>
                    <a:pt x="867" y="229"/>
                  </a:lnTo>
                  <a:cubicBezTo>
                    <a:pt x="784" y="168"/>
                    <a:pt x="685" y="129"/>
                    <a:pt x="576" y="121"/>
                  </a:cubicBezTo>
                  <a:cubicBezTo>
                    <a:pt x="564" y="120"/>
                    <a:pt x="552" y="120"/>
                    <a:pt x="540" y="120"/>
                  </a:cubicBezTo>
                  <a:cubicBezTo>
                    <a:pt x="330" y="120"/>
                    <a:pt x="127" y="262"/>
                    <a:pt x="72" y="464"/>
                  </a:cubicBezTo>
                  <a:cubicBezTo>
                    <a:pt x="0" y="714"/>
                    <a:pt x="181" y="902"/>
                    <a:pt x="315" y="1087"/>
                  </a:cubicBezTo>
                  <a:cubicBezTo>
                    <a:pt x="377" y="1169"/>
                    <a:pt x="439" y="1255"/>
                    <a:pt x="500" y="1340"/>
                  </a:cubicBezTo>
                  <a:cubicBezTo>
                    <a:pt x="586" y="1451"/>
                    <a:pt x="695" y="1549"/>
                    <a:pt x="815" y="1618"/>
                  </a:cubicBezTo>
                  <a:cubicBezTo>
                    <a:pt x="854" y="1640"/>
                    <a:pt x="894" y="1650"/>
                    <a:pt x="932" y="1650"/>
                  </a:cubicBezTo>
                  <a:cubicBezTo>
                    <a:pt x="1078" y="1650"/>
                    <a:pt x="1203" y="1508"/>
                    <a:pt x="1165" y="1351"/>
                  </a:cubicBezTo>
                  <a:cubicBezTo>
                    <a:pt x="1165" y="1350"/>
                    <a:pt x="1164" y="1349"/>
                    <a:pt x="1164" y="1347"/>
                  </a:cubicBezTo>
                  <a:lnTo>
                    <a:pt x="1164" y="1347"/>
                  </a:lnTo>
                  <a:cubicBezTo>
                    <a:pt x="1203" y="1329"/>
                    <a:pt x="1239" y="1304"/>
                    <a:pt x="1268" y="1279"/>
                  </a:cubicBezTo>
                  <a:cubicBezTo>
                    <a:pt x="1337" y="1220"/>
                    <a:pt x="1402" y="1142"/>
                    <a:pt x="1446" y="1067"/>
                  </a:cubicBezTo>
                  <a:cubicBezTo>
                    <a:pt x="1538" y="905"/>
                    <a:pt x="1583" y="727"/>
                    <a:pt x="1604" y="546"/>
                  </a:cubicBezTo>
                  <a:cubicBezTo>
                    <a:pt x="1614" y="456"/>
                    <a:pt x="1614" y="361"/>
                    <a:pt x="1593" y="271"/>
                  </a:cubicBezTo>
                  <a:cubicBezTo>
                    <a:pt x="1552" y="114"/>
                    <a:pt x="1402" y="1"/>
                    <a:pt x="1240" y="1"/>
                  </a:cubicBezTo>
                  <a:cubicBezTo>
                    <a:pt x="1239" y="1"/>
                    <a:pt x="1237" y="1"/>
                    <a:pt x="1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8087365" y="3649325"/>
              <a:ext cx="112250" cy="148800"/>
            </a:xfrm>
            <a:custGeom>
              <a:avLst/>
              <a:gdLst/>
              <a:ahLst/>
              <a:cxnLst/>
              <a:rect l="l" t="t" r="r" b="b"/>
              <a:pathLst>
                <a:path w="4490" h="5952" extrusionOk="0">
                  <a:moveTo>
                    <a:pt x="2173" y="550"/>
                  </a:moveTo>
                  <a:cubicBezTo>
                    <a:pt x="2501" y="550"/>
                    <a:pt x="2833" y="659"/>
                    <a:pt x="3115" y="879"/>
                  </a:cubicBezTo>
                  <a:cubicBezTo>
                    <a:pt x="3790" y="1400"/>
                    <a:pt x="3900" y="2291"/>
                    <a:pt x="3852" y="3089"/>
                  </a:cubicBezTo>
                  <a:cubicBezTo>
                    <a:pt x="3821" y="3555"/>
                    <a:pt x="3704" y="4027"/>
                    <a:pt x="3498" y="4449"/>
                  </a:cubicBezTo>
                  <a:cubicBezTo>
                    <a:pt x="3360" y="4727"/>
                    <a:pt x="3148" y="4973"/>
                    <a:pt x="2975" y="5234"/>
                  </a:cubicBezTo>
                  <a:lnTo>
                    <a:pt x="2975" y="5234"/>
                  </a:lnTo>
                  <a:cubicBezTo>
                    <a:pt x="2831" y="5015"/>
                    <a:pt x="2621" y="4843"/>
                    <a:pt x="2406" y="4682"/>
                  </a:cubicBezTo>
                  <a:cubicBezTo>
                    <a:pt x="2046" y="4408"/>
                    <a:pt x="1697" y="4138"/>
                    <a:pt x="1416" y="3777"/>
                  </a:cubicBezTo>
                  <a:cubicBezTo>
                    <a:pt x="846" y="3055"/>
                    <a:pt x="422" y="1989"/>
                    <a:pt x="1008" y="1157"/>
                  </a:cubicBezTo>
                  <a:cubicBezTo>
                    <a:pt x="1294" y="752"/>
                    <a:pt x="1729" y="550"/>
                    <a:pt x="2173" y="550"/>
                  </a:cubicBezTo>
                  <a:close/>
                  <a:moveTo>
                    <a:pt x="2151" y="0"/>
                  </a:moveTo>
                  <a:cubicBezTo>
                    <a:pt x="1780" y="0"/>
                    <a:pt x="1411" y="104"/>
                    <a:pt x="1087" y="331"/>
                  </a:cubicBezTo>
                  <a:cubicBezTo>
                    <a:pt x="182" y="961"/>
                    <a:pt x="0" y="2088"/>
                    <a:pt x="381" y="3078"/>
                  </a:cubicBezTo>
                  <a:cubicBezTo>
                    <a:pt x="604" y="3654"/>
                    <a:pt x="949" y="4185"/>
                    <a:pt x="1392" y="4617"/>
                  </a:cubicBezTo>
                  <a:cubicBezTo>
                    <a:pt x="1806" y="5025"/>
                    <a:pt x="2355" y="5295"/>
                    <a:pt x="2642" y="5816"/>
                  </a:cubicBezTo>
                  <a:cubicBezTo>
                    <a:pt x="2694" y="5911"/>
                    <a:pt x="2775" y="5951"/>
                    <a:pt x="2858" y="5951"/>
                  </a:cubicBezTo>
                  <a:cubicBezTo>
                    <a:pt x="2989" y="5951"/>
                    <a:pt x="3123" y="5849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9"/>
                    <a:pt x="3910" y="4781"/>
                  </a:cubicBezTo>
                  <a:cubicBezTo>
                    <a:pt x="4146" y="4340"/>
                    <a:pt x="4297" y="3856"/>
                    <a:pt x="4362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0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8135340" y="3759525"/>
              <a:ext cx="40350" cy="41325"/>
            </a:xfrm>
            <a:custGeom>
              <a:avLst/>
              <a:gdLst/>
              <a:ahLst/>
              <a:cxnLst/>
              <a:rect l="l" t="t" r="r" b="b"/>
              <a:pathLst>
                <a:path w="1614" h="1653" extrusionOk="0">
                  <a:moveTo>
                    <a:pt x="465" y="703"/>
                  </a:moveTo>
                  <a:cubicBezTo>
                    <a:pt x="465" y="703"/>
                    <a:pt x="468" y="705"/>
                    <a:pt x="473" y="709"/>
                  </a:cubicBezTo>
                  <a:cubicBezTo>
                    <a:pt x="474" y="710"/>
                    <a:pt x="475" y="711"/>
                    <a:pt x="476" y="712"/>
                  </a:cubicBezTo>
                  <a:lnTo>
                    <a:pt x="476" y="712"/>
                  </a:lnTo>
                  <a:cubicBezTo>
                    <a:pt x="469" y="706"/>
                    <a:pt x="465" y="703"/>
                    <a:pt x="465" y="703"/>
                  </a:cubicBezTo>
                  <a:close/>
                  <a:moveTo>
                    <a:pt x="1270" y="738"/>
                  </a:moveTo>
                  <a:cubicBezTo>
                    <a:pt x="1270" y="743"/>
                    <a:pt x="1269" y="752"/>
                    <a:pt x="1268" y="764"/>
                  </a:cubicBezTo>
                  <a:lnTo>
                    <a:pt x="1268" y="754"/>
                  </a:lnTo>
                  <a:cubicBezTo>
                    <a:pt x="1268" y="749"/>
                    <a:pt x="1269" y="745"/>
                    <a:pt x="1269" y="742"/>
                  </a:cubicBezTo>
                  <a:lnTo>
                    <a:pt x="1269" y="742"/>
                  </a:lnTo>
                  <a:cubicBezTo>
                    <a:pt x="1269" y="741"/>
                    <a:pt x="1270" y="739"/>
                    <a:pt x="1270" y="738"/>
                  </a:cubicBezTo>
                  <a:close/>
                  <a:moveTo>
                    <a:pt x="1235" y="0"/>
                  </a:moveTo>
                  <a:cubicBezTo>
                    <a:pt x="1063" y="0"/>
                    <a:pt x="946" y="99"/>
                    <a:pt x="868" y="230"/>
                  </a:cubicBezTo>
                  <a:lnTo>
                    <a:pt x="868" y="230"/>
                  </a:lnTo>
                  <a:cubicBezTo>
                    <a:pt x="784" y="170"/>
                    <a:pt x="685" y="132"/>
                    <a:pt x="576" y="123"/>
                  </a:cubicBezTo>
                  <a:cubicBezTo>
                    <a:pt x="564" y="123"/>
                    <a:pt x="552" y="122"/>
                    <a:pt x="540" y="122"/>
                  </a:cubicBezTo>
                  <a:cubicBezTo>
                    <a:pt x="330" y="122"/>
                    <a:pt x="127" y="262"/>
                    <a:pt x="69" y="466"/>
                  </a:cubicBezTo>
                  <a:cubicBezTo>
                    <a:pt x="1" y="713"/>
                    <a:pt x="178" y="905"/>
                    <a:pt x="312" y="1086"/>
                  </a:cubicBezTo>
                  <a:cubicBezTo>
                    <a:pt x="377" y="1172"/>
                    <a:pt x="436" y="1257"/>
                    <a:pt x="501" y="1340"/>
                  </a:cubicBezTo>
                  <a:cubicBezTo>
                    <a:pt x="583" y="1453"/>
                    <a:pt x="695" y="1552"/>
                    <a:pt x="815" y="1621"/>
                  </a:cubicBezTo>
                  <a:cubicBezTo>
                    <a:pt x="853" y="1643"/>
                    <a:pt x="893" y="1653"/>
                    <a:pt x="931" y="1653"/>
                  </a:cubicBezTo>
                  <a:cubicBezTo>
                    <a:pt x="1076" y="1653"/>
                    <a:pt x="1203" y="1510"/>
                    <a:pt x="1165" y="1350"/>
                  </a:cubicBezTo>
                  <a:cubicBezTo>
                    <a:pt x="1165" y="1350"/>
                    <a:pt x="1165" y="1349"/>
                    <a:pt x="1164" y="1348"/>
                  </a:cubicBezTo>
                  <a:lnTo>
                    <a:pt x="1164" y="1348"/>
                  </a:lnTo>
                  <a:cubicBezTo>
                    <a:pt x="1204" y="1329"/>
                    <a:pt x="1240" y="1304"/>
                    <a:pt x="1268" y="1278"/>
                  </a:cubicBezTo>
                  <a:cubicBezTo>
                    <a:pt x="1333" y="1220"/>
                    <a:pt x="1402" y="1145"/>
                    <a:pt x="1446" y="1069"/>
                  </a:cubicBezTo>
                  <a:cubicBezTo>
                    <a:pt x="1538" y="908"/>
                    <a:pt x="1584" y="729"/>
                    <a:pt x="1604" y="549"/>
                  </a:cubicBezTo>
                  <a:cubicBezTo>
                    <a:pt x="1614" y="456"/>
                    <a:pt x="1614" y="359"/>
                    <a:pt x="1593" y="271"/>
                  </a:cubicBezTo>
                  <a:cubicBezTo>
                    <a:pt x="1552" y="113"/>
                    <a:pt x="1402" y="3"/>
                    <a:pt x="1241" y="0"/>
                  </a:cubicBezTo>
                  <a:cubicBezTo>
                    <a:pt x="1239" y="0"/>
                    <a:pt x="1237" y="0"/>
                    <a:pt x="1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8334565" y="3687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3" y="554"/>
                  </a:moveTo>
                  <a:cubicBezTo>
                    <a:pt x="2581" y="554"/>
                    <a:pt x="3042" y="788"/>
                    <a:pt x="3345" y="1197"/>
                  </a:cubicBezTo>
                  <a:cubicBezTo>
                    <a:pt x="3832" y="1851"/>
                    <a:pt x="3735" y="2739"/>
                    <a:pt x="3519" y="3479"/>
                  </a:cubicBezTo>
                  <a:cubicBezTo>
                    <a:pt x="3396" y="3907"/>
                    <a:pt x="3198" y="4315"/>
                    <a:pt x="2927" y="4668"/>
                  </a:cubicBezTo>
                  <a:cubicBezTo>
                    <a:pt x="2736" y="4918"/>
                    <a:pt x="2478" y="5116"/>
                    <a:pt x="2254" y="5337"/>
                  </a:cubicBezTo>
                  <a:lnTo>
                    <a:pt x="2254" y="5337"/>
                  </a:lnTo>
                  <a:cubicBezTo>
                    <a:pt x="2154" y="5081"/>
                    <a:pt x="1974" y="4859"/>
                    <a:pt x="1782" y="4647"/>
                  </a:cubicBezTo>
                  <a:cubicBezTo>
                    <a:pt x="1460" y="4288"/>
                    <a:pt x="1169" y="3924"/>
                    <a:pt x="963" y="3483"/>
                  </a:cubicBezTo>
                  <a:cubicBezTo>
                    <a:pt x="573" y="2640"/>
                    <a:pt x="429" y="1498"/>
                    <a:pt x="1248" y="858"/>
                  </a:cubicBezTo>
                  <a:cubicBezTo>
                    <a:pt x="1512" y="650"/>
                    <a:pt x="1814" y="554"/>
                    <a:pt x="2113" y="554"/>
                  </a:cubicBezTo>
                  <a:close/>
                  <a:moveTo>
                    <a:pt x="2114" y="0"/>
                  </a:moveTo>
                  <a:cubicBezTo>
                    <a:pt x="1944" y="0"/>
                    <a:pt x="1772" y="24"/>
                    <a:pt x="1601" y="73"/>
                  </a:cubicBezTo>
                  <a:cubicBezTo>
                    <a:pt x="518" y="392"/>
                    <a:pt x="1" y="1471"/>
                    <a:pt x="121" y="2540"/>
                  </a:cubicBezTo>
                  <a:cubicBezTo>
                    <a:pt x="193" y="3164"/>
                    <a:pt x="419" y="3777"/>
                    <a:pt x="758" y="4308"/>
                  </a:cubicBezTo>
                  <a:cubicBezTo>
                    <a:pt x="1087" y="4826"/>
                    <a:pt x="1618" y="5226"/>
                    <a:pt x="1806" y="5826"/>
                  </a:cubicBezTo>
                  <a:cubicBezTo>
                    <a:pt x="1847" y="5954"/>
                    <a:pt x="1961" y="6015"/>
                    <a:pt x="2074" y="6015"/>
                  </a:cubicBezTo>
                  <a:cubicBezTo>
                    <a:pt x="2189" y="6015"/>
                    <a:pt x="2303" y="5950"/>
                    <a:pt x="2331" y="5824"/>
                  </a:cubicBezTo>
                  <a:lnTo>
                    <a:pt x="2331" y="5824"/>
                  </a:lnTo>
                  <a:cubicBezTo>
                    <a:pt x="2692" y="5699"/>
                    <a:pt x="3003" y="5383"/>
                    <a:pt x="3235" y="5107"/>
                  </a:cubicBezTo>
                  <a:cubicBezTo>
                    <a:pt x="3544" y="4740"/>
                    <a:pt x="3780" y="4329"/>
                    <a:pt x="3951" y="3883"/>
                  </a:cubicBezTo>
                  <a:cubicBezTo>
                    <a:pt x="4284" y="3023"/>
                    <a:pt x="4411" y="1933"/>
                    <a:pt x="3938" y="1108"/>
                  </a:cubicBezTo>
                  <a:cubicBezTo>
                    <a:pt x="3561" y="450"/>
                    <a:pt x="2859" y="0"/>
                    <a:pt x="2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8367140" y="3800550"/>
              <a:ext cx="39825" cy="39750"/>
            </a:xfrm>
            <a:custGeom>
              <a:avLst/>
              <a:gdLst/>
              <a:ahLst/>
              <a:cxnLst/>
              <a:rect l="l" t="t" r="r" b="b"/>
              <a:pathLst>
                <a:path w="1593" h="1590" extrusionOk="0">
                  <a:moveTo>
                    <a:pt x="1038" y="376"/>
                  </a:moveTo>
                  <a:cubicBezTo>
                    <a:pt x="1038" y="376"/>
                    <a:pt x="1038" y="378"/>
                    <a:pt x="1037" y="382"/>
                  </a:cubicBezTo>
                  <a:lnTo>
                    <a:pt x="1037" y="382"/>
                  </a:lnTo>
                  <a:cubicBezTo>
                    <a:pt x="1038" y="378"/>
                    <a:pt x="1038" y="376"/>
                    <a:pt x="1038" y="376"/>
                  </a:cubicBezTo>
                  <a:close/>
                  <a:moveTo>
                    <a:pt x="627" y="432"/>
                  </a:moveTo>
                  <a:cubicBezTo>
                    <a:pt x="626" y="435"/>
                    <a:pt x="626" y="438"/>
                    <a:pt x="626" y="441"/>
                  </a:cubicBezTo>
                  <a:lnTo>
                    <a:pt x="626" y="441"/>
                  </a:lnTo>
                  <a:cubicBezTo>
                    <a:pt x="626" y="441"/>
                    <a:pt x="625" y="440"/>
                    <a:pt x="625" y="440"/>
                  </a:cubicBezTo>
                  <a:lnTo>
                    <a:pt x="625" y="440"/>
                  </a:lnTo>
                  <a:cubicBezTo>
                    <a:pt x="626" y="437"/>
                    <a:pt x="626" y="435"/>
                    <a:pt x="627" y="432"/>
                  </a:cubicBezTo>
                  <a:close/>
                  <a:moveTo>
                    <a:pt x="617" y="432"/>
                  </a:moveTo>
                  <a:cubicBezTo>
                    <a:pt x="619" y="437"/>
                    <a:pt x="620" y="441"/>
                    <a:pt x="622" y="445"/>
                  </a:cubicBezTo>
                  <a:lnTo>
                    <a:pt x="622" y="445"/>
                  </a:lnTo>
                  <a:cubicBezTo>
                    <a:pt x="622" y="445"/>
                    <a:pt x="622" y="445"/>
                    <a:pt x="622" y="446"/>
                  </a:cubicBezTo>
                  <a:lnTo>
                    <a:pt x="622" y="446"/>
                  </a:lnTo>
                  <a:cubicBezTo>
                    <a:pt x="620" y="441"/>
                    <a:pt x="618" y="437"/>
                    <a:pt x="617" y="432"/>
                  </a:cubicBezTo>
                  <a:close/>
                  <a:moveTo>
                    <a:pt x="399" y="562"/>
                  </a:moveTo>
                  <a:cubicBezTo>
                    <a:pt x="400" y="562"/>
                    <a:pt x="404" y="568"/>
                    <a:pt x="414" y="585"/>
                  </a:cubicBezTo>
                  <a:lnTo>
                    <a:pt x="414" y="585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399" y="562"/>
                    <a:pt x="399" y="562"/>
                  </a:cubicBezTo>
                  <a:close/>
                  <a:moveTo>
                    <a:pt x="418" y="597"/>
                  </a:moveTo>
                  <a:cubicBezTo>
                    <a:pt x="418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8" y="597"/>
                    <a:pt x="418" y="597"/>
                  </a:cubicBezTo>
                  <a:close/>
                  <a:moveTo>
                    <a:pt x="440" y="680"/>
                  </a:moveTo>
                  <a:cubicBezTo>
                    <a:pt x="440" y="680"/>
                    <a:pt x="440" y="680"/>
                    <a:pt x="440" y="680"/>
                  </a:cubicBezTo>
                  <a:lnTo>
                    <a:pt x="440" y="680"/>
                  </a:lnTo>
                  <a:cubicBezTo>
                    <a:pt x="440" y="681"/>
                    <a:pt x="440" y="682"/>
                    <a:pt x="440" y="682"/>
                  </a:cubicBezTo>
                  <a:lnTo>
                    <a:pt x="440" y="682"/>
                  </a:lnTo>
                  <a:cubicBezTo>
                    <a:pt x="440" y="681"/>
                    <a:pt x="440" y="681"/>
                    <a:pt x="440" y="680"/>
                  </a:cubicBezTo>
                  <a:close/>
                  <a:moveTo>
                    <a:pt x="486" y="0"/>
                  </a:moveTo>
                  <a:cubicBezTo>
                    <a:pt x="256" y="0"/>
                    <a:pt x="51" y="157"/>
                    <a:pt x="21" y="391"/>
                  </a:cubicBezTo>
                  <a:cubicBezTo>
                    <a:pt x="0" y="524"/>
                    <a:pt x="44" y="638"/>
                    <a:pt x="99" y="758"/>
                  </a:cubicBezTo>
                  <a:cubicBezTo>
                    <a:pt x="137" y="833"/>
                    <a:pt x="174" y="912"/>
                    <a:pt x="209" y="990"/>
                  </a:cubicBezTo>
                  <a:cubicBezTo>
                    <a:pt x="250" y="1076"/>
                    <a:pt x="284" y="1172"/>
                    <a:pt x="332" y="1254"/>
                  </a:cubicBezTo>
                  <a:cubicBezTo>
                    <a:pt x="391" y="1350"/>
                    <a:pt x="465" y="1446"/>
                    <a:pt x="548" y="1522"/>
                  </a:cubicBezTo>
                  <a:cubicBezTo>
                    <a:pt x="596" y="1565"/>
                    <a:pt x="654" y="1590"/>
                    <a:pt x="714" y="1590"/>
                  </a:cubicBezTo>
                  <a:cubicBezTo>
                    <a:pt x="745" y="1590"/>
                    <a:pt x="777" y="1583"/>
                    <a:pt x="808" y="1569"/>
                  </a:cubicBezTo>
                  <a:cubicBezTo>
                    <a:pt x="891" y="1535"/>
                    <a:pt x="956" y="1446"/>
                    <a:pt x="952" y="1354"/>
                  </a:cubicBezTo>
                  <a:cubicBezTo>
                    <a:pt x="952" y="1347"/>
                    <a:pt x="952" y="1341"/>
                    <a:pt x="952" y="1334"/>
                  </a:cubicBezTo>
                  <a:lnTo>
                    <a:pt x="952" y="1334"/>
                  </a:lnTo>
                  <a:cubicBezTo>
                    <a:pt x="993" y="1324"/>
                    <a:pt x="1032" y="1308"/>
                    <a:pt x="1065" y="1288"/>
                  </a:cubicBezTo>
                  <a:cubicBezTo>
                    <a:pt x="1137" y="1247"/>
                    <a:pt x="1216" y="1193"/>
                    <a:pt x="1271" y="1131"/>
                  </a:cubicBezTo>
                  <a:cubicBezTo>
                    <a:pt x="1394" y="997"/>
                    <a:pt x="1480" y="833"/>
                    <a:pt x="1538" y="662"/>
                  </a:cubicBezTo>
                  <a:cubicBezTo>
                    <a:pt x="1566" y="576"/>
                    <a:pt x="1586" y="483"/>
                    <a:pt x="1590" y="394"/>
                  </a:cubicBezTo>
                  <a:cubicBezTo>
                    <a:pt x="1593" y="227"/>
                    <a:pt x="1476" y="79"/>
                    <a:pt x="1316" y="34"/>
                  </a:cubicBezTo>
                  <a:cubicBezTo>
                    <a:pt x="1281" y="24"/>
                    <a:pt x="1246" y="19"/>
                    <a:pt x="1212" y="19"/>
                  </a:cubicBezTo>
                  <a:cubicBezTo>
                    <a:pt x="1105" y="19"/>
                    <a:pt x="1004" y="65"/>
                    <a:pt x="921" y="137"/>
                  </a:cubicBezTo>
                  <a:cubicBezTo>
                    <a:pt x="908" y="148"/>
                    <a:pt x="896" y="160"/>
                    <a:pt x="885" y="172"/>
                  </a:cubicBezTo>
                  <a:lnTo>
                    <a:pt x="885" y="172"/>
                  </a:lnTo>
                  <a:cubicBezTo>
                    <a:pt x="784" y="65"/>
                    <a:pt x="642" y="0"/>
                    <a:pt x="493" y="0"/>
                  </a:cubicBezTo>
                  <a:cubicBezTo>
                    <a:pt x="491" y="0"/>
                    <a:pt x="489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638025" y="4020350"/>
              <a:ext cx="483050" cy="269625"/>
            </a:xfrm>
            <a:custGeom>
              <a:avLst/>
              <a:gdLst/>
              <a:ahLst/>
              <a:cxnLst/>
              <a:rect l="l" t="t" r="r" b="b"/>
              <a:pathLst>
                <a:path w="19322" h="10785" extrusionOk="0">
                  <a:moveTo>
                    <a:pt x="172" y="0"/>
                  </a:moveTo>
                  <a:cubicBezTo>
                    <a:pt x="87" y="0"/>
                    <a:pt x="0" y="94"/>
                    <a:pt x="52" y="195"/>
                  </a:cubicBezTo>
                  <a:cubicBezTo>
                    <a:pt x="1659" y="3396"/>
                    <a:pt x="4099" y="6229"/>
                    <a:pt x="7261" y="7970"/>
                  </a:cubicBezTo>
                  <a:cubicBezTo>
                    <a:pt x="10560" y="9788"/>
                    <a:pt x="14260" y="10784"/>
                    <a:pt x="18017" y="10784"/>
                  </a:cubicBezTo>
                  <a:cubicBezTo>
                    <a:pt x="18287" y="10784"/>
                    <a:pt x="18558" y="10779"/>
                    <a:pt x="18829" y="10769"/>
                  </a:cubicBezTo>
                  <a:cubicBezTo>
                    <a:pt x="19310" y="10748"/>
                    <a:pt x="19322" y="10001"/>
                    <a:pt x="18851" y="10001"/>
                  </a:cubicBezTo>
                  <a:cubicBezTo>
                    <a:pt x="18843" y="10001"/>
                    <a:pt x="18836" y="10001"/>
                    <a:pt x="18829" y="10001"/>
                  </a:cubicBezTo>
                  <a:cubicBezTo>
                    <a:pt x="18487" y="10018"/>
                    <a:pt x="18145" y="10026"/>
                    <a:pt x="17802" y="10026"/>
                  </a:cubicBezTo>
                  <a:cubicBezTo>
                    <a:pt x="14252" y="10026"/>
                    <a:pt x="10684" y="9142"/>
                    <a:pt x="7528" y="7514"/>
                  </a:cubicBezTo>
                  <a:cubicBezTo>
                    <a:pt x="4335" y="5863"/>
                    <a:pt x="1984" y="3186"/>
                    <a:pt x="275" y="65"/>
                  </a:cubicBezTo>
                  <a:cubicBezTo>
                    <a:pt x="249" y="19"/>
                    <a:pt x="21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 rot="130776">
              <a:off x="8057862" y="4250765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" name="Google Shape;79;p2"/>
          <p:cNvGrpSpPr/>
          <p:nvPr/>
        </p:nvGrpSpPr>
        <p:grpSpPr>
          <a:xfrm rot="-4692804" flipH="1">
            <a:off x="7842382" y="3855272"/>
            <a:ext cx="1210428" cy="1627687"/>
            <a:chOff x="7570415" y="3649325"/>
            <a:chExt cx="1505790" cy="2024569"/>
          </a:xfrm>
        </p:grpSpPr>
        <p:sp>
          <p:nvSpPr>
            <p:cNvPr id="80" name="Google Shape;80;p2"/>
            <p:cNvSpPr/>
            <p:nvPr/>
          </p:nvSpPr>
          <p:spPr>
            <a:xfrm>
              <a:off x="7751215" y="3932225"/>
              <a:ext cx="373150" cy="359000"/>
            </a:xfrm>
            <a:custGeom>
              <a:avLst/>
              <a:gdLst/>
              <a:ahLst/>
              <a:cxnLst/>
              <a:rect l="l" t="t" r="r" b="b"/>
              <a:pathLst>
                <a:path w="14926" h="14360" extrusionOk="0">
                  <a:moveTo>
                    <a:pt x="131" y="1"/>
                  </a:moveTo>
                  <a:cubicBezTo>
                    <a:pt x="64" y="1"/>
                    <a:pt x="0" y="70"/>
                    <a:pt x="43" y="150"/>
                  </a:cubicBezTo>
                  <a:cubicBezTo>
                    <a:pt x="951" y="1867"/>
                    <a:pt x="1657" y="3679"/>
                    <a:pt x="2723" y="5310"/>
                  </a:cubicBezTo>
                  <a:cubicBezTo>
                    <a:pt x="3640" y="6708"/>
                    <a:pt x="4709" y="8006"/>
                    <a:pt x="5919" y="9165"/>
                  </a:cubicBezTo>
                  <a:cubicBezTo>
                    <a:pt x="8341" y="11488"/>
                    <a:pt x="11254" y="13259"/>
                    <a:pt x="14433" y="14342"/>
                  </a:cubicBezTo>
                  <a:cubicBezTo>
                    <a:pt x="14468" y="14354"/>
                    <a:pt x="14502" y="14360"/>
                    <a:pt x="14533" y="14360"/>
                  </a:cubicBezTo>
                  <a:cubicBezTo>
                    <a:pt x="14826" y="14360"/>
                    <a:pt x="14925" y="13871"/>
                    <a:pt x="14591" y="13759"/>
                  </a:cubicBezTo>
                  <a:cubicBezTo>
                    <a:pt x="11446" y="12698"/>
                    <a:pt x="8561" y="10933"/>
                    <a:pt x="6180" y="8623"/>
                  </a:cubicBezTo>
                  <a:cubicBezTo>
                    <a:pt x="5011" y="7492"/>
                    <a:pt x="3952" y="6246"/>
                    <a:pt x="3052" y="4892"/>
                  </a:cubicBezTo>
                  <a:cubicBezTo>
                    <a:pt x="2010" y="3333"/>
                    <a:pt x="1259" y="1603"/>
                    <a:pt x="215" y="47"/>
                  </a:cubicBezTo>
                  <a:cubicBezTo>
                    <a:pt x="192" y="14"/>
                    <a:pt x="161" y="1"/>
                    <a:pt x="1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7847265" y="3853100"/>
              <a:ext cx="270875" cy="437400"/>
            </a:xfrm>
            <a:custGeom>
              <a:avLst/>
              <a:gdLst/>
              <a:ahLst/>
              <a:cxnLst/>
              <a:rect l="l" t="t" r="r" b="b"/>
              <a:pathLst>
                <a:path w="10835" h="17496" extrusionOk="0">
                  <a:moveTo>
                    <a:pt x="110" y="1"/>
                  </a:moveTo>
                  <a:cubicBezTo>
                    <a:pt x="54" y="1"/>
                    <a:pt x="0" y="45"/>
                    <a:pt x="21" y="115"/>
                  </a:cubicBezTo>
                  <a:cubicBezTo>
                    <a:pt x="529" y="1760"/>
                    <a:pt x="1049" y="3370"/>
                    <a:pt x="1748" y="4946"/>
                  </a:cubicBezTo>
                  <a:cubicBezTo>
                    <a:pt x="2447" y="6533"/>
                    <a:pt x="3218" y="8088"/>
                    <a:pt x="4082" y="9588"/>
                  </a:cubicBezTo>
                  <a:cubicBezTo>
                    <a:pt x="4955" y="11103"/>
                    <a:pt x="5894" y="12590"/>
                    <a:pt x="6935" y="13992"/>
                  </a:cubicBezTo>
                  <a:cubicBezTo>
                    <a:pt x="7419" y="14646"/>
                    <a:pt x="7936" y="15273"/>
                    <a:pt x="8515" y="15849"/>
                  </a:cubicBezTo>
                  <a:cubicBezTo>
                    <a:pt x="9084" y="16413"/>
                    <a:pt x="9718" y="17103"/>
                    <a:pt x="10437" y="17469"/>
                  </a:cubicBezTo>
                  <a:cubicBezTo>
                    <a:pt x="10473" y="17487"/>
                    <a:pt x="10508" y="17495"/>
                    <a:pt x="10541" y="17495"/>
                  </a:cubicBezTo>
                  <a:cubicBezTo>
                    <a:pt x="10713" y="17495"/>
                    <a:pt x="10835" y="17285"/>
                    <a:pt x="10697" y="17133"/>
                  </a:cubicBezTo>
                  <a:cubicBezTo>
                    <a:pt x="10153" y="16530"/>
                    <a:pt x="9457" y="16064"/>
                    <a:pt x="8899" y="15461"/>
                  </a:cubicBezTo>
                  <a:cubicBezTo>
                    <a:pt x="8303" y="14814"/>
                    <a:pt x="7754" y="14115"/>
                    <a:pt x="7237" y="13402"/>
                  </a:cubicBezTo>
                  <a:cubicBezTo>
                    <a:pt x="6264" y="12049"/>
                    <a:pt x="5373" y="10633"/>
                    <a:pt x="4541" y="9188"/>
                  </a:cubicBezTo>
                  <a:cubicBezTo>
                    <a:pt x="2872" y="6283"/>
                    <a:pt x="1378" y="3206"/>
                    <a:pt x="200" y="64"/>
                  </a:cubicBezTo>
                  <a:cubicBezTo>
                    <a:pt x="183" y="20"/>
                    <a:pt x="146" y="1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7948215" y="3844300"/>
              <a:ext cx="176775" cy="444950"/>
            </a:xfrm>
            <a:custGeom>
              <a:avLst/>
              <a:gdLst/>
              <a:ahLst/>
              <a:cxnLst/>
              <a:rect l="l" t="t" r="r" b="b"/>
              <a:pathLst>
                <a:path w="7071" h="17798" extrusionOk="0">
                  <a:moveTo>
                    <a:pt x="128" y="1"/>
                  </a:moveTo>
                  <a:cubicBezTo>
                    <a:pt x="67" y="1"/>
                    <a:pt x="0" y="53"/>
                    <a:pt x="12" y="131"/>
                  </a:cubicBezTo>
                  <a:cubicBezTo>
                    <a:pt x="471" y="3140"/>
                    <a:pt x="1455" y="6045"/>
                    <a:pt x="2599" y="8851"/>
                  </a:cubicBezTo>
                  <a:cubicBezTo>
                    <a:pt x="3795" y="11781"/>
                    <a:pt x="4960" y="14762"/>
                    <a:pt x="6306" y="17622"/>
                  </a:cubicBezTo>
                  <a:cubicBezTo>
                    <a:pt x="6364" y="17746"/>
                    <a:pt x="6476" y="17798"/>
                    <a:pt x="6592" y="17798"/>
                  </a:cubicBezTo>
                  <a:cubicBezTo>
                    <a:pt x="6821" y="17798"/>
                    <a:pt x="7070" y="17596"/>
                    <a:pt x="6968" y="17341"/>
                  </a:cubicBezTo>
                  <a:cubicBezTo>
                    <a:pt x="4676" y="11640"/>
                    <a:pt x="1266" y="6206"/>
                    <a:pt x="215" y="77"/>
                  </a:cubicBezTo>
                  <a:cubicBezTo>
                    <a:pt x="205" y="23"/>
                    <a:pt x="16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8043240" y="3881725"/>
              <a:ext cx="87325" cy="412925"/>
            </a:xfrm>
            <a:custGeom>
              <a:avLst/>
              <a:gdLst/>
              <a:ahLst/>
              <a:cxnLst/>
              <a:rect l="l" t="t" r="r" b="b"/>
              <a:pathLst>
                <a:path w="3493" h="16517" extrusionOk="0">
                  <a:moveTo>
                    <a:pt x="157" y="0"/>
                  </a:moveTo>
                  <a:cubicBezTo>
                    <a:pt x="82" y="0"/>
                    <a:pt x="0" y="65"/>
                    <a:pt x="15" y="163"/>
                  </a:cubicBezTo>
                  <a:cubicBezTo>
                    <a:pt x="422" y="2903"/>
                    <a:pt x="1012" y="5617"/>
                    <a:pt x="1485" y="8348"/>
                  </a:cubicBezTo>
                  <a:cubicBezTo>
                    <a:pt x="1721" y="9708"/>
                    <a:pt x="1961" y="11068"/>
                    <a:pt x="2170" y="12432"/>
                  </a:cubicBezTo>
                  <a:cubicBezTo>
                    <a:pt x="2279" y="13168"/>
                    <a:pt x="2379" y="13905"/>
                    <a:pt x="2472" y="14642"/>
                  </a:cubicBezTo>
                  <a:cubicBezTo>
                    <a:pt x="2540" y="15194"/>
                    <a:pt x="2488" y="15893"/>
                    <a:pt x="2773" y="16379"/>
                  </a:cubicBezTo>
                  <a:cubicBezTo>
                    <a:pt x="2829" y="16474"/>
                    <a:pt x="2917" y="16516"/>
                    <a:pt x="3007" y="16516"/>
                  </a:cubicBezTo>
                  <a:cubicBezTo>
                    <a:pt x="3128" y="16516"/>
                    <a:pt x="3250" y="16440"/>
                    <a:pt x="3297" y="16310"/>
                  </a:cubicBezTo>
                  <a:cubicBezTo>
                    <a:pt x="3492" y="15759"/>
                    <a:pt x="3266" y="14998"/>
                    <a:pt x="3187" y="14426"/>
                  </a:cubicBezTo>
                  <a:cubicBezTo>
                    <a:pt x="3105" y="13809"/>
                    <a:pt x="3006" y="13192"/>
                    <a:pt x="2903" y="12580"/>
                  </a:cubicBezTo>
                  <a:cubicBezTo>
                    <a:pt x="2660" y="11147"/>
                    <a:pt x="2372" y="9729"/>
                    <a:pt x="2053" y="8313"/>
                  </a:cubicBezTo>
                  <a:cubicBezTo>
                    <a:pt x="1440" y="5576"/>
                    <a:pt x="823" y="2842"/>
                    <a:pt x="265" y="94"/>
                  </a:cubicBezTo>
                  <a:cubicBezTo>
                    <a:pt x="251" y="28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8112815" y="3780675"/>
              <a:ext cx="66050" cy="508650"/>
            </a:xfrm>
            <a:custGeom>
              <a:avLst/>
              <a:gdLst/>
              <a:ahLst/>
              <a:cxnLst/>
              <a:rect l="l" t="t" r="r" b="b"/>
              <a:pathLst>
                <a:path w="2642" h="20346" extrusionOk="0">
                  <a:moveTo>
                    <a:pt x="1869" y="1"/>
                  </a:moveTo>
                  <a:cubicBezTo>
                    <a:pt x="1803" y="1"/>
                    <a:pt x="1739" y="43"/>
                    <a:pt x="1740" y="130"/>
                  </a:cubicBezTo>
                  <a:cubicBezTo>
                    <a:pt x="1830" y="3598"/>
                    <a:pt x="1847" y="7072"/>
                    <a:pt x="1892" y="10540"/>
                  </a:cubicBezTo>
                  <a:cubicBezTo>
                    <a:pt x="1905" y="11406"/>
                    <a:pt x="1895" y="12259"/>
                    <a:pt x="1737" y="13116"/>
                  </a:cubicBezTo>
                  <a:cubicBezTo>
                    <a:pt x="1587" y="13904"/>
                    <a:pt x="1381" y="14682"/>
                    <a:pt x="1196" y="15463"/>
                  </a:cubicBezTo>
                  <a:cubicBezTo>
                    <a:pt x="1000" y="16282"/>
                    <a:pt x="812" y="17101"/>
                    <a:pt x="624" y="17920"/>
                  </a:cubicBezTo>
                  <a:cubicBezTo>
                    <a:pt x="453" y="18653"/>
                    <a:pt x="168" y="19359"/>
                    <a:pt x="27" y="20096"/>
                  </a:cubicBezTo>
                  <a:cubicBezTo>
                    <a:pt x="0" y="20240"/>
                    <a:pt x="105" y="20346"/>
                    <a:pt x="224" y="20346"/>
                  </a:cubicBezTo>
                  <a:cubicBezTo>
                    <a:pt x="272" y="20346"/>
                    <a:pt x="322" y="20329"/>
                    <a:pt x="367" y="20291"/>
                  </a:cubicBezTo>
                  <a:cubicBezTo>
                    <a:pt x="932" y="19815"/>
                    <a:pt x="1093" y="19125"/>
                    <a:pt x="1268" y="18434"/>
                  </a:cubicBezTo>
                  <a:cubicBezTo>
                    <a:pt x="1470" y="17632"/>
                    <a:pt x="1652" y="16823"/>
                    <a:pt x="1833" y="16015"/>
                  </a:cubicBezTo>
                  <a:cubicBezTo>
                    <a:pt x="2207" y="14363"/>
                    <a:pt x="2642" y="12739"/>
                    <a:pt x="2573" y="11033"/>
                  </a:cubicBezTo>
                  <a:cubicBezTo>
                    <a:pt x="2433" y="7394"/>
                    <a:pt x="2159" y="3766"/>
                    <a:pt x="2008" y="130"/>
                  </a:cubicBezTo>
                  <a:cubicBezTo>
                    <a:pt x="2004" y="44"/>
                    <a:pt x="1936" y="1"/>
                    <a:pt x="1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8114290" y="3825275"/>
              <a:ext cx="273200" cy="461725"/>
            </a:xfrm>
            <a:custGeom>
              <a:avLst/>
              <a:gdLst/>
              <a:ahLst/>
              <a:cxnLst/>
              <a:rect l="l" t="t" r="r" b="b"/>
              <a:pathLst>
                <a:path w="10928" h="18469" extrusionOk="0">
                  <a:moveTo>
                    <a:pt x="10747" y="0"/>
                  </a:moveTo>
                  <a:cubicBezTo>
                    <a:pt x="10690" y="0"/>
                    <a:pt x="10634" y="34"/>
                    <a:pt x="10614" y="111"/>
                  </a:cubicBezTo>
                  <a:cubicBezTo>
                    <a:pt x="9641" y="3572"/>
                    <a:pt x="8239" y="6850"/>
                    <a:pt x="6262" y="9858"/>
                  </a:cubicBezTo>
                  <a:cubicBezTo>
                    <a:pt x="5269" y="11370"/>
                    <a:pt x="4221" y="12843"/>
                    <a:pt x="3196" y="14333"/>
                  </a:cubicBezTo>
                  <a:cubicBezTo>
                    <a:pt x="2709" y="15036"/>
                    <a:pt x="2250" y="15763"/>
                    <a:pt x="1716" y="16430"/>
                  </a:cubicBezTo>
                  <a:cubicBezTo>
                    <a:pt x="1449" y="16763"/>
                    <a:pt x="1161" y="17088"/>
                    <a:pt x="849" y="17383"/>
                  </a:cubicBezTo>
                  <a:cubicBezTo>
                    <a:pt x="565" y="17647"/>
                    <a:pt x="212" y="17801"/>
                    <a:pt x="57" y="18164"/>
                  </a:cubicBezTo>
                  <a:cubicBezTo>
                    <a:pt x="0" y="18297"/>
                    <a:pt x="60" y="18469"/>
                    <a:pt x="224" y="18469"/>
                  </a:cubicBezTo>
                  <a:cubicBezTo>
                    <a:pt x="226" y="18469"/>
                    <a:pt x="228" y="18469"/>
                    <a:pt x="229" y="18469"/>
                  </a:cubicBezTo>
                  <a:cubicBezTo>
                    <a:pt x="880" y="18456"/>
                    <a:pt x="1496" y="17674"/>
                    <a:pt x="1907" y="17229"/>
                  </a:cubicBezTo>
                  <a:cubicBezTo>
                    <a:pt x="2467" y="16626"/>
                    <a:pt x="2960" y="15958"/>
                    <a:pt x="3429" y="15282"/>
                  </a:cubicBezTo>
                  <a:cubicBezTo>
                    <a:pt x="4546" y="13676"/>
                    <a:pt x="5656" y="12055"/>
                    <a:pt x="6729" y="10418"/>
                  </a:cubicBezTo>
                  <a:cubicBezTo>
                    <a:pt x="8778" y="7296"/>
                    <a:pt x="10312" y="3897"/>
                    <a:pt x="10908" y="193"/>
                  </a:cubicBezTo>
                  <a:cubicBezTo>
                    <a:pt x="10927" y="77"/>
                    <a:pt x="10835" y="0"/>
                    <a:pt x="107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7670915" y="3812550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9" y="543"/>
                  </a:moveTo>
                  <a:cubicBezTo>
                    <a:pt x="2820" y="543"/>
                    <a:pt x="3388" y="1268"/>
                    <a:pt x="3574" y="2087"/>
                  </a:cubicBezTo>
                  <a:cubicBezTo>
                    <a:pt x="3704" y="2672"/>
                    <a:pt x="3686" y="3286"/>
                    <a:pt x="3536" y="3868"/>
                  </a:cubicBezTo>
                  <a:cubicBezTo>
                    <a:pt x="3432" y="4267"/>
                    <a:pt x="3289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4"/>
                    <a:pt x="2617" y="4804"/>
                  </a:cubicBezTo>
                  <a:cubicBezTo>
                    <a:pt x="2306" y="4646"/>
                    <a:pt x="2032" y="4430"/>
                    <a:pt x="1792" y="4176"/>
                  </a:cubicBezTo>
                  <a:cubicBezTo>
                    <a:pt x="1556" y="3923"/>
                    <a:pt x="1360" y="3639"/>
                    <a:pt x="1182" y="3344"/>
                  </a:cubicBezTo>
                  <a:cubicBezTo>
                    <a:pt x="987" y="3025"/>
                    <a:pt x="778" y="2690"/>
                    <a:pt x="661" y="2334"/>
                  </a:cubicBezTo>
                  <a:cubicBezTo>
                    <a:pt x="394" y="1521"/>
                    <a:pt x="925" y="623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2" y="0"/>
                  </a:moveTo>
                  <a:cubicBezTo>
                    <a:pt x="1915" y="0"/>
                    <a:pt x="1877" y="1"/>
                    <a:pt x="1840" y="3"/>
                  </a:cubicBezTo>
                  <a:cubicBezTo>
                    <a:pt x="891" y="55"/>
                    <a:pt x="100" y="819"/>
                    <a:pt x="35" y="1771"/>
                  </a:cubicBezTo>
                  <a:cubicBezTo>
                    <a:pt x="0" y="2299"/>
                    <a:pt x="236" y="2782"/>
                    <a:pt x="483" y="3231"/>
                  </a:cubicBezTo>
                  <a:cubicBezTo>
                    <a:pt x="678" y="3591"/>
                    <a:pt x="894" y="3933"/>
                    <a:pt x="1151" y="4252"/>
                  </a:cubicBezTo>
                  <a:cubicBezTo>
                    <a:pt x="1439" y="4611"/>
                    <a:pt x="1785" y="4930"/>
                    <a:pt x="2186" y="5160"/>
                  </a:cubicBezTo>
                  <a:cubicBezTo>
                    <a:pt x="2497" y="5338"/>
                    <a:pt x="2927" y="5529"/>
                    <a:pt x="3322" y="5529"/>
                  </a:cubicBezTo>
                  <a:cubicBezTo>
                    <a:pt x="3367" y="5529"/>
                    <a:pt x="3412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49"/>
                    <a:pt x="3923" y="5266"/>
                  </a:cubicBezTo>
                  <a:cubicBezTo>
                    <a:pt x="3838" y="4666"/>
                    <a:pt x="4132" y="4077"/>
                    <a:pt x="4204" y="3488"/>
                  </a:cubicBezTo>
                  <a:cubicBezTo>
                    <a:pt x="4276" y="2895"/>
                    <a:pt x="4228" y="2275"/>
                    <a:pt x="4043" y="1706"/>
                  </a:cubicBezTo>
                  <a:cubicBezTo>
                    <a:pt x="3739" y="767"/>
                    <a:pt x="2975" y="0"/>
                    <a:pt x="1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7733840" y="3914225"/>
              <a:ext cx="38925" cy="40125"/>
            </a:xfrm>
            <a:custGeom>
              <a:avLst/>
              <a:gdLst/>
              <a:ahLst/>
              <a:cxnLst/>
              <a:rect l="l" t="t" r="r" b="b"/>
              <a:pathLst>
                <a:path w="1557" h="1605" extrusionOk="0">
                  <a:moveTo>
                    <a:pt x="926" y="487"/>
                  </a:moveTo>
                  <a:cubicBezTo>
                    <a:pt x="926" y="487"/>
                    <a:pt x="926" y="487"/>
                    <a:pt x="926" y="487"/>
                  </a:cubicBezTo>
                  <a:lnTo>
                    <a:pt x="926" y="487"/>
                  </a:lnTo>
                  <a:cubicBezTo>
                    <a:pt x="926" y="487"/>
                    <a:pt x="926" y="487"/>
                    <a:pt x="926" y="487"/>
                  </a:cubicBezTo>
                  <a:close/>
                  <a:moveTo>
                    <a:pt x="1190" y="500"/>
                  </a:moveTo>
                  <a:cubicBezTo>
                    <a:pt x="1189" y="506"/>
                    <a:pt x="1189" y="511"/>
                    <a:pt x="1188" y="517"/>
                  </a:cubicBezTo>
                  <a:lnTo>
                    <a:pt x="1188" y="517"/>
                  </a:lnTo>
                  <a:cubicBezTo>
                    <a:pt x="1188" y="511"/>
                    <a:pt x="1189" y="506"/>
                    <a:pt x="1190" y="500"/>
                  </a:cubicBezTo>
                  <a:close/>
                  <a:moveTo>
                    <a:pt x="1107" y="619"/>
                  </a:move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6" y="619"/>
                  </a:cubicBezTo>
                  <a:lnTo>
                    <a:pt x="1106" y="619"/>
                  </a:lnTo>
                  <a:cubicBezTo>
                    <a:pt x="1107" y="619"/>
                    <a:pt x="1107" y="619"/>
                    <a:pt x="1107" y="619"/>
                  </a:cubicBezTo>
                  <a:close/>
                  <a:moveTo>
                    <a:pt x="483" y="965"/>
                  </a:moveTo>
                  <a:cubicBezTo>
                    <a:pt x="489" y="971"/>
                    <a:pt x="495" y="976"/>
                    <a:pt x="501" y="981"/>
                  </a:cubicBezTo>
                  <a:lnTo>
                    <a:pt x="501" y="981"/>
                  </a:lnTo>
                  <a:cubicBezTo>
                    <a:pt x="501" y="982"/>
                    <a:pt x="501" y="982"/>
                    <a:pt x="501" y="982"/>
                  </a:cubicBezTo>
                  <a:cubicBezTo>
                    <a:pt x="500" y="982"/>
                    <a:pt x="495" y="977"/>
                    <a:pt x="483" y="965"/>
                  </a:cubicBezTo>
                  <a:close/>
                  <a:moveTo>
                    <a:pt x="652" y="1133"/>
                  </a:moveTo>
                  <a:cubicBezTo>
                    <a:pt x="653" y="1133"/>
                    <a:pt x="656" y="1136"/>
                    <a:pt x="660" y="1139"/>
                  </a:cubicBezTo>
                  <a:lnTo>
                    <a:pt x="660" y="1139"/>
                  </a:lnTo>
                  <a:cubicBezTo>
                    <a:pt x="662" y="1142"/>
                    <a:pt x="663" y="1145"/>
                    <a:pt x="666" y="1147"/>
                  </a:cubicBezTo>
                  <a:lnTo>
                    <a:pt x="666" y="1147"/>
                  </a:lnTo>
                  <a:cubicBezTo>
                    <a:pt x="655" y="1137"/>
                    <a:pt x="652" y="1133"/>
                    <a:pt x="652" y="1133"/>
                  </a:cubicBezTo>
                  <a:close/>
                  <a:moveTo>
                    <a:pt x="1080" y="0"/>
                  </a:moveTo>
                  <a:cubicBezTo>
                    <a:pt x="1033" y="0"/>
                    <a:pt x="985" y="8"/>
                    <a:pt x="937" y="24"/>
                  </a:cubicBezTo>
                  <a:cubicBezTo>
                    <a:pt x="758" y="83"/>
                    <a:pt x="634" y="217"/>
                    <a:pt x="583" y="386"/>
                  </a:cubicBezTo>
                  <a:lnTo>
                    <a:pt x="583" y="386"/>
                  </a:lnTo>
                  <a:cubicBezTo>
                    <a:pt x="524" y="361"/>
                    <a:pt x="463" y="346"/>
                    <a:pt x="401" y="346"/>
                  </a:cubicBezTo>
                  <a:cubicBezTo>
                    <a:pt x="360" y="346"/>
                    <a:pt x="320" y="353"/>
                    <a:pt x="279" y="367"/>
                  </a:cubicBezTo>
                  <a:cubicBezTo>
                    <a:pt x="124" y="418"/>
                    <a:pt x="1" y="558"/>
                    <a:pt x="5" y="726"/>
                  </a:cubicBezTo>
                  <a:cubicBezTo>
                    <a:pt x="8" y="867"/>
                    <a:pt x="91" y="973"/>
                    <a:pt x="176" y="1072"/>
                  </a:cubicBezTo>
                  <a:cubicBezTo>
                    <a:pt x="282" y="1196"/>
                    <a:pt x="423" y="1302"/>
                    <a:pt x="567" y="1374"/>
                  </a:cubicBezTo>
                  <a:cubicBezTo>
                    <a:pt x="676" y="1428"/>
                    <a:pt x="786" y="1449"/>
                    <a:pt x="905" y="1463"/>
                  </a:cubicBezTo>
                  <a:cubicBezTo>
                    <a:pt x="918" y="1465"/>
                    <a:pt x="932" y="1465"/>
                    <a:pt x="946" y="1465"/>
                  </a:cubicBezTo>
                  <a:cubicBezTo>
                    <a:pt x="973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3" y="1468"/>
                    <a:pt x="1038" y="1479"/>
                    <a:pt x="1043" y="1490"/>
                  </a:cubicBezTo>
                  <a:cubicBezTo>
                    <a:pt x="1077" y="1567"/>
                    <a:pt x="1174" y="1605"/>
                    <a:pt x="1255" y="1605"/>
                  </a:cubicBezTo>
                  <a:cubicBezTo>
                    <a:pt x="1265" y="1605"/>
                    <a:pt x="1274" y="1604"/>
                    <a:pt x="1283" y="1603"/>
                  </a:cubicBezTo>
                  <a:cubicBezTo>
                    <a:pt x="1382" y="1589"/>
                    <a:pt x="1444" y="1525"/>
                    <a:pt x="1478" y="1432"/>
                  </a:cubicBezTo>
                  <a:cubicBezTo>
                    <a:pt x="1495" y="1391"/>
                    <a:pt x="1509" y="1357"/>
                    <a:pt x="1516" y="1312"/>
                  </a:cubicBezTo>
                  <a:cubicBezTo>
                    <a:pt x="1526" y="1271"/>
                    <a:pt x="1533" y="1230"/>
                    <a:pt x="1539" y="1186"/>
                  </a:cubicBezTo>
                  <a:cubicBezTo>
                    <a:pt x="1557" y="1079"/>
                    <a:pt x="1550" y="973"/>
                    <a:pt x="1547" y="863"/>
                  </a:cubicBezTo>
                  <a:cubicBezTo>
                    <a:pt x="1547" y="778"/>
                    <a:pt x="1543" y="688"/>
                    <a:pt x="1543" y="599"/>
                  </a:cubicBezTo>
                  <a:cubicBezTo>
                    <a:pt x="1539" y="511"/>
                    <a:pt x="1547" y="411"/>
                    <a:pt x="1516" y="322"/>
                  </a:cubicBezTo>
                  <a:cubicBezTo>
                    <a:pt x="1452" y="129"/>
                    <a:pt x="1276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7570415" y="3898725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8" y="542"/>
                  </a:moveTo>
                  <a:cubicBezTo>
                    <a:pt x="2821" y="542"/>
                    <a:pt x="3392" y="1267"/>
                    <a:pt x="3574" y="2086"/>
                  </a:cubicBezTo>
                  <a:cubicBezTo>
                    <a:pt x="3708" y="2672"/>
                    <a:pt x="3688" y="3286"/>
                    <a:pt x="3537" y="3868"/>
                  </a:cubicBezTo>
                  <a:cubicBezTo>
                    <a:pt x="3434" y="4266"/>
                    <a:pt x="3289" y="4654"/>
                    <a:pt x="3321" y="5047"/>
                  </a:cubicBezTo>
                  <a:lnTo>
                    <a:pt x="3321" y="5047"/>
                  </a:lnTo>
                  <a:cubicBezTo>
                    <a:pt x="3087" y="4970"/>
                    <a:pt x="2841" y="4914"/>
                    <a:pt x="2622" y="4803"/>
                  </a:cubicBezTo>
                  <a:cubicBezTo>
                    <a:pt x="2307" y="4646"/>
                    <a:pt x="2033" y="4430"/>
                    <a:pt x="1797" y="4176"/>
                  </a:cubicBezTo>
                  <a:cubicBezTo>
                    <a:pt x="1556" y="3923"/>
                    <a:pt x="1362" y="3639"/>
                    <a:pt x="1183" y="3343"/>
                  </a:cubicBezTo>
                  <a:cubicBezTo>
                    <a:pt x="987" y="3025"/>
                    <a:pt x="782" y="2690"/>
                    <a:pt x="663" y="2333"/>
                  </a:cubicBezTo>
                  <a:cubicBezTo>
                    <a:pt x="395" y="1521"/>
                    <a:pt x="926" y="623"/>
                    <a:pt x="1803" y="548"/>
                  </a:cubicBezTo>
                  <a:cubicBezTo>
                    <a:pt x="1849" y="544"/>
                    <a:pt x="1894" y="542"/>
                    <a:pt x="1938" y="542"/>
                  </a:cubicBezTo>
                  <a:close/>
                  <a:moveTo>
                    <a:pt x="1954" y="0"/>
                  </a:moveTo>
                  <a:cubicBezTo>
                    <a:pt x="1916" y="0"/>
                    <a:pt x="1879" y="1"/>
                    <a:pt x="1841" y="3"/>
                  </a:cubicBezTo>
                  <a:cubicBezTo>
                    <a:pt x="895" y="54"/>
                    <a:pt x="100" y="819"/>
                    <a:pt x="35" y="1771"/>
                  </a:cubicBezTo>
                  <a:cubicBezTo>
                    <a:pt x="1" y="2295"/>
                    <a:pt x="241" y="2782"/>
                    <a:pt x="484" y="3231"/>
                  </a:cubicBezTo>
                  <a:cubicBezTo>
                    <a:pt x="683" y="3590"/>
                    <a:pt x="899" y="3933"/>
                    <a:pt x="1152" y="4252"/>
                  </a:cubicBezTo>
                  <a:cubicBezTo>
                    <a:pt x="1440" y="4611"/>
                    <a:pt x="1786" y="4930"/>
                    <a:pt x="2187" y="5160"/>
                  </a:cubicBezTo>
                  <a:cubicBezTo>
                    <a:pt x="2498" y="5337"/>
                    <a:pt x="2927" y="5528"/>
                    <a:pt x="3322" y="5528"/>
                  </a:cubicBezTo>
                  <a:cubicBezTo>
                    <a:pt x="3368" y="5528"/>
                    <a:pt x="3414" y="5526"/>
                    <a:pt x="3459" y="5520"/>
                  </a:cubicBezTo>
                  <a:lnTo>
                    <a:pt x="3459" y="5520"/>
                  </a:lnTo>
                  <a:cubicBezTo>
                    <a:pt x="3505" y="5587"/>
                    <a:pt x="3567" y="5616"/>
                    <a:pt x="3631" y="5616"/>
                  </a:cubicBezTo>
                  <a:cubicBezTo>
                    <a:pt x="3786" y="5616"/>
                    <a:pt x="3952" y="5449"/>
                    <a:pt x="3927" y="5266"/>
                  </a:cubicBezTo>
                  <a:cubicBezTo>
                    <a:pt x="3838" y="4667"/>
                    <a:pt x="4133" y="4077"/>
                    <a:pt x="4205" y="3487"/>
                  </a:cubicBezTo>
                  <a:cubicBezTo>
                    <a:pt x="4277" y="2895"/>
                    <a:pt x="4229" y="2274"/>
                    <a:pt x="4044" y="1706"/>
                  </a:cubicBezTo>
                  <a:cubicBezTo>
                    <a:pt x="3740" y="764"/>
                    <a:pt x="2976" y="0"/>
                    <a:pt x="19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7633390" y="4000400"/>
              <a:ext cx="38925" cy="40150"/>
            </a:xfrm>
            <a:custGeom>
              <a:avLst/>
              <a:gdLst/>
              <a:ahLst/>
              <a:cxnLst/>
              <a:rect l="l" t="t" r="r" b="b"/>
              <a:pathLst>
                <a:path w="1557" h="1606" extrusionOk="0">
                  <a:moveTo>
                    <a:pt x="929" y="462"/>
                  </a:moveTo>
                  <a:lnTo>
                    <a:pt x="929" y="462"/>
                  </a:lnTo>
                  <a:cubicBezTo>
                    <a:pt x="930" y="473"/>
                    <a:pt x="932" y="484"/>
                    <a:pt x="933" y="496"/>
                  </a:cubicBezTo>
                  <a:lnTo>
                    <a:pt x="933" y="496"/>
                  </a:lnTo>
                  <a:cubicBezTo>
                    <a:pt x="931" y="484"/>
                    <a:pt x="930" y="473"/>
                    <a:pt x="929" y="462"/>
                  </a:cubicBezTo>
                  <a:close/>
                  <a:moveTo>
                    <a:pt x="1189" y="500"/>
                  </a:moveTo>
                  <a:lnTo>
                    <a:pt x="1189" y="500"/>
                  </a:lnTo>
                  <a:cubicBezTo>
                    <a:pt x="1188" y="508"/>
                    <a:pt x="1187" y="517"/>
                    <a:pt x="1186" y="525"/>
                  </a:cubicBezTo>
                  <a:lnTo>
                    <a:pt x="1186" y="525"/>
                  </a:lnTo>
                  <a:cubicBezTo>
                    <a:pt x="1187" y="517"/>
                    <a:pt x="1188" y="509"/>
                    <a:pt x="1189" y="500"/>
                  </a:cubicBezTo>
                  <a:close/>
                  <a:moveTo>
                    <a:pt x="538" y="633"/>
                  </a:moveTo>
                  <a:cubicBezTo>
                    <a:pt x="541" y="639"/>
                    <a:pt x="544" y="645"/>
                    <a:pt x="546" y="650"/>
                  </a:cubicBezTo>
                  <a:lnTo>
                    <a:pt x="546" y="650"/>
                  </a:lnTo>
                  <a:cubicBezTo>
                    <a:pt x="542" y="646"/>
                    <a:pt x="540" y="640"/>
                    <a:pt x="538" y="633"/>
                  </a:cubicBezTo>
                  <a:close/>
                  <a:moveTo>
                    <a:pt x="481" y="964"/>
                  </a:moveTo>
                  <a:cubicBezTo>
                    <a:pt x="487" y="970"/>
                    <a:pt x="493" y="975"/>
                    <a:pt x="499" y="980"/>
                  </a:cubicBezTo>
                  <a:lnTo>
                    <a:pt x="499" y="980"/>
                  </a:lnTo>
                  <a:cubicBezTo>
                    <a:pt x="500" y="981"/>
                    <a:pt x="500" y="981"/>
                    <a:pt x="499" y="981"/>
                  </a:cubicBezTo>
                  <a:cubicBezTo>
                    <a:pt x="499" y="981"/>
                    <a:pt x="493" y="977"/>
                    <a:pt x="481" y="964"/>
                  </a:cubicBezTo>
                  <a:close/>
                  <a:moveTo>
                    <a:pt x="1079" y="0"/>
                  </a:moveTo>
                  <a:cubicBezTo>
                    <a:pt x="1032" y="0"/>
                    <a:pt x="983" y="8"/>
                    <a:pt x="935" y="24"/>
                  </a:cubicBezTo>
                  <a:cubicBezTo>
                    <a:pt x="757" y="80"/>
                    <a:pt x="633" y="216"/>
                    <a:pt x="582" y="385"/>
                  </a:cubicBezTo>
                  <a:lnTo>
                    <a:pt x="582" y="385"/>
                  </a:lnTo>
                  <a:cubicBezTo>
                    <a:pt x="523" y="361"/>
                    <a:pt x="462" y="346"/>
                    <a:pt x="400" y="346"/>
                  </a:cubicBezTo>
                  <a:cubicBezTo>
                    <a:pt x="359" y="346"/>
                    <a:pt x="319" y="352"/>
                    <a:pt x="277" y="366"/>
                  </a:cubicBezTo>
                  <a:cubicBezTo>
                    <a:pt x="124" y="418"/>
                    <a:pt x="0" y="558"/>
                    <a:pt x="4" y="726"/>
                  </a:cubicBezTo>
                  <a:cubicBezTo>
                    <a:pt x="10" y="867"/>
                    <a:pt x="89" y="973"/>
                    <a:pt x="179" y="1072"/>
                  </a:cubicBezTo>
                  <a:cubicBezTo>
                    <a:pt x="285" y="1196"/>
                    <a:pt x="421" y="1302"/>
                    <a:pt x="565" y="1373"/>
                  </a:cubicBezTo>
                  <a:cubicBezTo>
                    <a:pt x="679" y="1428"/>
                    <a:pt x="785" y="1449"/>
                    <a:pt x="905" y="1463"/>
                  </a:cubicBezTo>
                  <a:cubicBezTo>
                    <a:pt x="918" y="1465"/>
                    <a:pt x="931" y="1465"/>
                    <a:pt x="945" y="1465"/>
                  </a:cubicBezTo>
                  <a:cubicBezTo>
                    <a:pt x="972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5" y="1467"/>
                    <a:pt x="1040" y="1479"/>
                    <a:pt x="1045" y="1490"/>
                  </a:cubicBezTo>
                  <a:cubicBezTo>
                    <a:pt x="1079" y="1567"/>
                    <a:pt x="1173" y="1605"/>
                    <a:pt x="1254" y="1605"/>
                  </a:cubicBezTo>
                  <a:cubicBezTo>
                    <a:pt x="1264" y="1605"/>
                    <a:pt x="1273" y="1605"/>
                    <a:pt x="1281" y="1604"/>
                  </a:cubicBezTo>
                  <a:cubicBezTo>
                    <a:pt x="1381" y="1590"/>
                    <a:pt x="1443" y="1525"/>
                    <a:pt x="1480" y="1432"/>
                  </a:cubicBezTo>
                  <a:cubicBezTo>
                    <a:pt x="1498" y="1391"/>
                    <a:pt x="1511" y="1357"/>
                    <a:pt x="1518" y="1312"/>
                  </a:cubicBezTo>
                  <a:cubicBezTo>
                    <a:pt x="1525" y="1271"/>
                    <a:pt x="1531" y="1229"/>
                    <a:pt x="1539" y="1185"/>
                  </a:cubicBezTo>
                  <a:cubicBezTo>
                    <a:pt x="1556" y="1079"/>
                    <a:pt x="1549" y="973"/>
                    <a:pt x="1549" y="863"/>
                  </a:cubicBezTo>
                  <a:cubicBezTo>
                    <a:pt x="1545" y="777"/>
                    <a:pt x="1542" y="688"/>
                    <a:pt x="1542" y="600"/>
                  </a:cubicBezTo>
                  <a:cubicBezTo>
                    <a:pt x="1542" y="507"/>
                    <a:pt x="1545" y="411"/>
                    <a:pt x="1515" y="322"/>
                  </a:cubicBezTo>
                  <a:cubicBezTo>
                    <a:pt x="1451" y="129"/>
                    <a:pt x="1274" y="0"/>
                    <a:pt x="10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7759990" y="3730050"/>
              <a:ext cx="106925" cy="140425"/>
            </a:xfrm>
            <a:custGeom>
              <a:avLst/>
              <a:gdLst/>
              <a:ahLst/>
              <a:cxnLst/>
              <a:rect l="l" t="t" r="r" b="b"/>
              <a:pathLst>
                <a:path w="4277" h="5617" extrusionOk="0">
                  <a:moveTo>
                    <a:pt x="1939" y="543"/>
                  </a:moveTo>
                  <a:cubicBezTo>
                    <a:pt x="2821" y="543"/>
                    <a:pt x="3388" y="1268"/>
                    <a:pt x="3574" y="2087"/>
                  </a:cubicBezTo>
                  <a:cubicBezTo>
                    <a:pt x="3704" y="2673"/>
                    <a:pt x="3687" y="3290"/>
                    <a:pt x="3536" y="3869"/>
                  </a:cubicBezTo>
                  <a:cubicBezTo>
                    <a:pt x="3433" y="4267"/>
                    <a:pt x="3288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5"/>
                    <a:pt x="2618" y="4804"/>
                  </a:cubicBezTo>
                  <a:cubicBezTo>
                    <a:pt x="2306" y="4647"/>
                    <a:pt x="2032" y="4431"/>
                    <a:pt x="1792" y="4177"/>
                  </a:cubicBezTo>
                  <a:cubicBezTo>
                    <a:pt x="1556" y="3923"/>
                    <a:pt x="1360" y="3639"/>
                    <a:pt x="1183" y="3344"/>
                  </a:cubicBezTo>
                  <a:cubicBezTo>
                    <a:pt x="987" y="3026"/>
                    <a:pt x="778" y="2690"/>
                    <a:pt x="661" y="2334"/>
                  </a:cubicBezTo>
                  <a:cubicBezTo>
                    <a:pt x="394" y="1522"/>
                    <a:pt x="925" y="624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3" y="1"/>
                  </a:moveTo>
                  <a:cubicBezTo>
                    <a:pt x="1916" y="1"/>
                    <a:pt x="1878" y="2"/>
                    <a:pt x="1840" y="4"/>
                  </a:cubicBezTo>
                  <a:cubicBezTo>
                    <a:pt x="891" y="55"/>
                    <a:pt x="100" y="819"/>
                    <a:pt x="35" y="1772"/>
                  </a:cubicBezTo>
                  <a:cubicBezTo>
                    <a:pt x="0" y="2299"/>
                    <a:pt x="237" y="2783"/>
                    <a:pt x="484" y="3232"/>
                  </a:cubicBezTo>
                  <a:cubicBezTo>
                    <a:pt x="678" y="3591"/>
                    <a:pt x="895" y="3934"/>
                    <a:pt x="1151" y="4252"/>
                  </a:cubicBezTo>
                  <a:cubicBezTo>
                    <a:pt x="1439" y="4612"/>
                    <a:pt x="1785" y="4930"/>
                    <a:pt x="2187" y="5161"/>
                  </a:cubicBezTo>
                  <a:cubicBezTo>
                    <a:pt x="2498" y="5338"/>
                    <a:pt x="2927" y="5529"/>
                    <a:pt x="3321" y="5529"/>
                  </a:cubicBezTo>
                  <a:cubicBezTo>
                    <a:pt x="3367" y="5529"/>
                    <a:pt x="3411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50"/>
                    <a:pt x="3923" y="5267"/>
                  </a:cubicBezTo>
                  <a:cubicBezTo>
                    <a:pt x="3838" y="4667"/>
                    <a:pt x="4132" y="4078"/>
                    <a:pt x="4205" y="3488"/>
                  </a:cubicBezTo>
                  <a:cubicBezTo>
                    <a:pt x="4276" y="2895"/>
                    <a:pt x="4228" y="2275"/>
                    <a:pt x="4043" y="1707"/>
                  </a:cubicBezTo>
                  <a:cubicBezTo>
                    <a:pt x="3739" y="767"/>
                    <a:pt x="2975" y="1"/>
                    <a:pt x="19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7822940" y="3831750"/>
              <a:ext cx="38900" cy="40125"/>
            </a:xfrm>
            <a:custGeom>
              <a:avLst/>
              <a:gdLst/>
              <a:ahLst/>
              <a:cxnLst/>
              <a:rect l="l" t="t" r="r" b="b"/>
              <a:pathLst>
                <a:path w="1556" h="1605" extrusionOk="0">
                  <a:moveTo>
                    <a:pt x="1190" y="500"/>
                  </a:moveTo>
                  <a:cubicBezTo>
                    <a:pt x="1189" y="504"/>
                    <a:pt x="1189" y="508"/>
                    <a:pt x="1188" y="512"/>
                  </a:cubicBezTo>
                  <a:lnTo>
                    <a:pt x="1188" y="512"/>
                  </a:lnTo>
                  <a:cubicBezTo>
                    <a:pt x="1188" y="508"/>
                    <a:pt x="1189" y="504"/>
                    <a:pt x="1190" y="500"/>
                  </a:cubicBezTo>
                  <a:close/>
                  <a:moveTo>
                    <a:pt x="1196" y="517"/>
                  </a:moveTo>
                  <a:cubicBezTo>
                    <a:pt x="1194" y="522"/>
                    <a:pt x="1192" y="528"/>
                    <a:pt x="1190" y="533"/>
                  </a:cubicBezTo>
                  <a:lnTo>
                    <a:pt x="1190" y="533"/>
                  </a:lnTo>
                  <a:cubicBezTo>
                    <a:pt x="1192" y="528"/>
                    <a:pt x="1194" y="522"/>
                    <a:pt x="1196" y="517"/>
                  </a:cubicBezTo>
                  <a:close/>
                  <a:moveTo>
                    <a:pt x="1106" y="619"/>
                  </a:move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6" y="619"/>
                    <a:pt x="1106" y="619"/>
                    <a:pt x="1105" y="619"/>
                  </a:cubicBezTo>
                  <a:lnTo>
                    <a:pt x="1105" y="619"/>
                  </a:lnTo>
                  <a:cubicBezTo>
                    <a:pt x="1106" y="619"/>
                    <a:pt x="1106" y="619"/>
                    <a:pt x="1106" y="619"/>
                  </a:cubicBezTo>
                  <a:close/>
                  <a:moveTo>
                    <a:pt x="482" y="964"/>
                  </a:moveTo>
                  <a:cubicBezTo>
                    <a:pt x="487" y="970"/>
                    <a:pt x="493" y="975"/>
                    <a:pt x="500" y="980"/>
                  </a:cubicBezTo>
                  <a:lnTo>
                    <a:pt x="500" y="980"/>
                  </a:lnTo>
                  <a:cubicBezTo>
                    <a:pt x="500" y="981"/>
                    <a:pt x="500" y="981"/>
                    <a:pt x="500" y="981"/>
                  </a:cubicBezTo>
                  <a:cubicBezTo>
                    <a:pt x="499" y="981"/>
                    <a:pt x="494" y="977"/>
                    <a:pt x="482" y="964"/>
                  </a:cubicBezTo>
                  <a:close/>
                  <a:moveTo>
                    <a:pt x="652" y="1134"/>
                  </a:moveTo>
                  <a:cubicBezTo>
                    <a:pt x="652" y="1134"/>
                    <a:pt x="657" y="1138"/>
                    <a:pt x="662" y="1143"/>
                  </a:cubicBezTo>
                  <a:lnTo>
                    <a:pt x="662" y="1143"/>
                  </a:lnTo>
                  <a:cubicBezTo>
                    <a:pt x="665" y="1147"/>
                    <a:pt x="668" y="1150"/>
                    <a:pt x="671" y="1153"/>
                  </a:cubicBezTo>
                  <a:lnTo>
                    <a:pt x="671" y="1153"/>
                  </a:lnTo>
                  <a:cubicBezTo>
                    <a:pt x="656" y="1139"/>
                    <a:pt x="651" y="1134"/>
                    <a:pt x="652" y="1134"/>
                  </a:cubicBezTo>
                  <a:close/>
                  <a:moveTo>
                    <a:pt x="1080" y="0"/>
                  </a:moveTo>
                  <a:cubicBezTo>
                    <a:pt x="1033" y="0"/>
                    <a:pt x="984" y="8"/>
                    <a:pt x="936" y="24"/>
                  </a:cubicBezTo>
                  <a:cubicBezTo>
                    <a:pt x="758" y="83"/>
                    <a:pt x="634" y="217"/>
                    <a:pt x="582" y="385"/>
                  </a:cubicBezTo>
                  <a:lnTo>
                    <a:pt x="582" y="385"/>
                  </a:lnTo>
                  <a:cubicBezTo>
                    <a:pt x="523" y="360"/>
                    <a:pt x="462" y="345"/>
                    <a:pt x="400" y="345"/>
                  </a:cubicBezTo>
                  <a:cubicBezTo>
                    <a:pt x="359" y="345"/>
                    <a:pt x="319" y="352"/>
                    <a:pt x="278" y="366"/>
                  </a:cubicBezTo>
                  <a:cubicBezTo>
                    <a:pt x="124" y="418"/>
                    <a:pt x="1" y="558"/>
                    <a:pt x="4" y="726"/>
                  </a:cubicBezTo>
                  <a:cubicBezTo>
                    <a:pt x="7" y="867"/>
                    <a:pt x="90" y="973"/>
                    <a:pt x="175" y="1075"/>
                  </a:cubicBezTo>
                  <a:cubicBezTo>
                    <a:pt x="281" y="1199"/>
                    <a:pt x="422" y="1302"/>
                    <a:pt x="566" y="1373"/>
                  </a:cubicBezTo>
                  <a:cubicBezTo>
                    <a:pt x="676" y="1428"/>
                    <a:pt x="785" y="1449"/>
                    <a:pt x="905" y="1463"/>
                  </a:cubicBezTo>
                  <a:cubicBezTo>
                    <a:pt x="918" y="1464"/>
                    <a:pt x="931" y="1465"/>
                    <a:pt x="944" y="1465"/>
                  </a:cubicBezTo>
                  <a:cubicBezTo>
                    <a:pt x="971" y="1465"/>
                    <a:pt x="1000" y="1462"/>
                    <a:pt x="1028" y="1456"/>
                  </a:cubicBezTo>
                  <a:lnTo>
                    <a:pt x="1028" y="1456"/>
                  </a:lnTo>
                  <a:cubicBezTo>
                    <a:pt x="1033" y="1467"/>
                    <a:pt x="1037" y="1479"/>
                    <a:pt x="1042" y="1490"/>
                  </a:cubicBezTo>
                  <a:cubicBezTo>
                    <a:pt x="1076" y="1566"/>
                    <a:pt x="1172" y="1604"/>
                    <a:pt x="1253" y="1604"/>
                  </a:cubicBezTo>
                  <a:cubicBezTo>
                    <a:pt x="1263" y="1604"/>
                    <a:pt x="1273" y="1604"/>
                    <a:pt x="1282" y="1603"/>
                  </a:cubicBezTo>
                  <a:cubicBezTo>
                    <a:pt x="1381" y="1589"/>
                    <a:pt x="1443" y="1524"/>
                    <a:pt x="1478" y="1432"/>
                  </a:cubicBezTo>
                  <a:cubicBezTo>
                    <a:pt x="1494" y="1390"/>
                    <a:pt x="1508" y="1356"/>
                    <a:pt x="1515" y="1311"/>
                  </a:cubicBezTo>
                  <a:cubicBezTo>
                    <a:pt x="1522" y="1270"/>
                    <a:pt x="1532" y="1229"/>
                    <a:pt x="1539" y="1188"/>
                  </a:cubicBezTo>
                  <a:cubicBezTo>
                    <a:pt x="1556" y="1079"/>
                    <a:pt x="1549" y="973"/>
                    <a:pt x="1546" y="862"/>
                  </a:cubicBezTo>
                  <a:cubicBezTo>
                    <a:pt x="1546" y="777"/>
                    <a:pt x="1543" y="688"/>
                    <a:pt x="1543" y="603"/>
                  </a:cubicBezTo>
                  <a:cubicBezTo>
                    <a:pt x="1539" y="510"/>
                    <a:pt x="1546" y="410"/>
                    <a:pt x="1515" y="321"/>
                  </a:cubicBezTo>
                  <a:cubicBezTo>
                    <a:pt x="1452" y="128"/>
                    <a:pt x="1275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7875115" y="3707450"/>
              <a:ext cx="108450" cy="148525"/>
            </a:xfrm>
            <a:custGeom>
              <a:avLst/>
              <a:gdLst/>
              <a:ahLst/>
              <a:cxnLst/>
              <a:rect l="l" t="t" r="r" b="b"/>
              <a:pathLst>
                <a:path w="4338" h="5941" extrusionOk="0">
                  <a:moveTo>
                    <a:pt x="2235" y="541"/>
                  </a:moveTo>
                  <a:cubicBezTo>
                    <a:pt x="2312" y="541"/>
                    <a:pt x="2391" y="548"/>
                    <a:pt x="2470" y="562"/>
                  </a:cubicBezTo>
                  <a:cubicBezTo>
                    <a:pt x="3495" y="744"/>
                    <a:pt x="3848" y="1761"/>
                    <a:pt x="3759" y="2686"/>
                  </a:cubicBezTo>
                  <a:cubicBezTo>
                    <a:pt x="3708" y="3244"/>
                    <a:pt x="3526" y="3783"/>
                    <a:pt x="3242" y="4262"/>
                  </a:cubicBezTo>
                  <a:cubicBezTo>
                    <a:pt x="3039" y="4605"/>
                    <a:pt x="2815" y="4931"/>
                    <a:pt x="2744" y="5305"/>
                  </a:cubicBezTo>
                  <a:lnTo>
                    <a:pt x="2744" y="5305"/>
                  </a:lnTo>
                  <a:cubicBezTo>
                    <a:pt x="2529" y="5165"/>
                    <a:pt x="2294" y="5046"/>
                    <a:pt x="2097" y="4886"/>
                  </a:cubicBezTo>
                  <a:cubicBezTo>
                    <a:pt x="1782" y="4629"/>
                    <a:pt x="1515" y="4321"/>
                    <a:pt x="1303" y="3974"/>
                  </a:cubicBezTo>
                  <a:cubicBezTo>
                    <a:pt x="919" y="3347"/>
                    <a:pt x="583" y="2480"/>
                    <a:pt x="784" y="1743"/>
                  </a:cubicBezTo>
                  <a:cubicBezTo>
                    <a:pt x="966" y="1082"/>
                    <a:pt x="1545" y="541"/>
                    <a:pt x="2235" y="541"/>
                  </a:cubicBezTo>
                  <a:close/>
                  <a:moveTo>
                    <a:pt x="2246" y="1"/>
                  </a:moveTo>
                  <a:cubicBezTo>
                    <a:pt x="1463" y="1"/>
                    <a:pt x="744" y="484"/>
                    <a:pt x="405" y="1213"/>
                  </a:cubicBezTo>
                  <a:cubicBezTo>
                    <a:pt x="0" y="2072"/>
                    <a:pt x="216" y="3029"/>
                    <a:pt x="617" y="3851"/>
                  </a:cubicBezTo>
                  <a:cubicBezTo>
                    <a:pt x="846" y="4321"/>
                    <a:pt x="1169" y="4752"/>
                    <a:pt x="1556" y="5102"/>
                  </a:cubicBezTo>
                  <a:cubicBezTo>
                    <a:pt x="1868" y="5382"/>
                    <a:pt x="2306" y="5730"/>
                    <a:pt x="2749" y="5794"/>
                  </a:cubicBezTo>
                  <a:lnTo>
                    <a:pt x="2749" y="5794"/>
                  </a:lnTo>
                  <a:cubicBezTo>
                    <a:pt x="2784" y="5897"/>
                    <a:pt x="2866" y="5940"/>
                    <a:pt x="2955" y="5940"/>
                  </a:cubicBezTo>
                  <a:cubicBezTo>
                    <a:pt x="3095" y="5940"/>
                    <a:pt x="3251" y="5832"/>
                    <a:pt x="3269" y="5674"/>
                  </a:cubicBezTo>
                  <a:cubicBezTo>
                    <a:pt x="3341" y="5094"/>
                    <a:pt x="3759" y="4626"/>
                    <a:pt x="3982" y="4101"/>
                  </a:cubicBezTo>
                  <a:cubicBezTo>
                    <a:pt x="4211" y="3557"/>
                    <a:pt x="4338" y="2961"/>
                    <a:pt x="4331" y="2368"/>
                  </a:cubicBezTo>
                  <a:cubicBezTo>
                    <a:pt x="4314" y="1312"/>
                    <a:pt x="3745" y="284"/>
                    <a:pt x="2652" y="45"/>
                  </a:cubicBezTo>
                  <a:cubicBezTo>
                    <a:pt x="2516" y="15"/>
                    <a:pt x="2380" y="1"/>
                    <a:pt x="22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7925540" y="3817850"/>
              <a:ext cx="39950" cy="40450"/>
            </a:xfrm>
            <a:custGeom>
              <a:avLst/>
              <a:gdLst/>
              <a:ahLst/>
              <a:cxnLst/>
              <a:rect l="l" t="t" r="r" b="b"/>
              <a:pathLst>
                <a:path w="1598" h="1618" extrusionOk="0">
                  <a:moveTo>
                    <a:pt x="330" y="689"/>
                  </a:moveTo>
                  <a:lnTo>
                    <a:pt x="330" y="689"/>
                  </a:lnTo>
                  <a:cubicBezTo>
                    <a:pt x="331" y="690"/>
                    <a:pt x="332" y="690"/>
                    <a:pt x="333" y="691"/>
                  </a:cubicBezTo>
                  <a:lnTo>
                    <a:pt x="333" y="691"/>
                  </a:lnTo>
                  <a:cubicBezTo>
                    <a:pt x="335" y="692"/>
                    <a:pt x="336" y="694"/>
                    <a:pt x="338" y="695"/>
                  </a:cubicBezTo>
                  <a:lnTo>
                    <a:pt x="338" y="695"/>
                  </a:lnTo>
                  <a:cubicBezTo>
                    <a:pt x="335" y="693"/>
                    <a:pt x="333" y="691"/>
                    <a:pt x="330" y="689"/>
                  </a:cubicBezTo>
                  <a:close/>
                  <a:moveTo>
                    <a:pt x="341" y="699"/>
                  </a:moveTo>
                  <a:cubicBezTo>
                    <a:pt x="341" y="699"/>
                    <a:pt x="341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1" y="699"/>
                    <a:pt x="341" y="699"/>
                  </a:cubicBezTo>
                  <a:close/>
                  <a:moveTo>
                    <a:pt x="344" y="699"/>
                  </a:moveTo>
                  <a:lnTo>
                    <a:pt x="344" y="699"/>
                  </a:lnTo>
                  <a:cubicBezTo>
                    <a:pt x="346" y="700"/>
                    <a:pt x="348" y="700"/>
                    <a:pt x="349" y="700"/>
                  </a:cubicBezTo>
                  <a:lnTo>
                    <a:pt x="349" y="700"/>
                  </a:lnTo>
                  <a:cubicBezTo>
                    <a:pt x="349" y="700"/>
                    <a:pt x="350" y="700"/>
                    <a:pt x="350" y="700"/>
                  </a:cubicBezTo>
                  <a:lnTo>
                    <a:pt x="350" y="700"/>
                  </a:lnTo>
                  <a:cubicBezTo>
                    <a:pt x="348" y="700"/>
                    <a:pt x="346" y="700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4" y="700"/>
                    <a:pt x="344" y="699"/>
                  </a:cubicBezTo>
                  <a:close/>
                  <a:moveTo>
                    <a:pt x="1136" y="0"/>
                  </a:moveTo>
                  <a:cubicBezTo>
                    <a:pt x="1098" y="0"/>
                    <a:pt x="1058" y="4"/>
                    <a:pt x="1019" y="11"/>
                  </a:cubicBezTo>
                  <a:cubicBezTo>
                    <a:pt x="870" y="35"/>
                    <a:pt x="750" y="130"/>
                    <a:pt x="672" y="253"/>
                  </a:cubicBezTo>
                  <a:lnTo>
                    <a:pt x="672" y="253"/>
                  </a:lnTo>
                  <a:cubicBezTo>
                    <a:pt x="589" y="192"/>
                    <a:pt x="497" y="157"/>
                    <a:pt x="395" y="157"/>
                  </a:cubicBezTo>
                  <a:cubicBezTo>
                    <a:pt x="368" y="157"/>
                    <a:pt x="341" y="160"/>
                    <a:pt x="313" y="164"/>
                  </a:cubicBezTo>
                  <a:cubicBezTo>
                    <a:pt x="165" y="189"/>
                    <a:pt x="39" y="316"/>
                    <a:pt x="22" y="466"/>
                  </a:cubicBezTo>
                  <a:cubicBezTo>
                    <a:pt x="1" y="596"/>
                    <a:pt x="49" y="710"/>
                    <a:pt x="108" y="822"/>
                  </a:cubicBezTo>
                  <a:cubicBezTo>
                    <a:pt x="176" y="966"/>
                    <a:pt x="282" y="1104"/>
                    <a:pt x="402" y="1210"/>
                  </a:cubicBezTo>
                  <a:cubicBezTo>
                    <a:pt x="491" y="1285"/>
                    <a:pt x="587" y="1333"/>
                    <a:pt x="697" y="1377"/>
                  </a:cubicBezTo>
                  <a:cubicBezTo>
                    <a:pt x="735" y="1393"/>
                    <a:pt x="778" y="1401"/>
                    <a:pt x="820" y="1404"/>
                  </a:cubicBezTo>
                  <a:lnTo>
                    <a:pt x="820" y="1404"/>
                  </a:lnTo>
                  <a:cubicBezTo>
                    <a:pt x="822" y="1417"/>
                    <a:pt x="825" y="1430"/>
                    <a:pt x="827" y="1443"/>
                  </a:cubicBezTo>
                  <a:cubicBezTo>
                    <a:pt x="843" y="1550"/>
                    <a:pt x="956" y="1618"/>
                    <a:pt x="1064" y="1618"/>
                  </a:cubicBezTo>
                  <a:cubicBezTo>
                    <a:pt x="1126" y="1618"/>
                    <a:pt x="1186" y="1596"/>
                    <a:pt x="1225" y="1546"/>
                  </a:cubicBezTo>
                  <a:cubicBezTo>
                    <a:pt x="1259" y="1505"/>
                    <a:pt x="1296" y="1464"/>
                    <a:pt x="1321" y="1412"/>
                  </a:cubicBezTo>
                  <a:cubicBezTo>
                    <a:pt x="1341" y="1371"/>
                    <a:pt x="1358" y="1333"/>
                    <a:pt x="1375" y="1292"/>
                  </a:cubicBezTo>
                  <a:cubicBezTo>
                    <a:pt x="1424" y="1189"/>
                    <a:pt x="1447" y="1083"/>
                    <a:pt x="1478" y="974"/>
                  </a:cubicBezTo>
                  <a:cubicBezTo>
                    <a:pt x="1498" y="888"/>
                    <a:pt x="1519" y="798"/>
                    <a:pt x="1539" y="713"/>
                  </a:cubicBezTo>
                  <a:cubicBezTo>
                    <a:pt x="1571" y="607"/>
                    <a:pt x="1598" y="501"/>
                    <a:pt x="1581" y="387"/>
                  </a:cubicBezTo>
                  <a:cubicBezTo>
                    <a:pt x="1563" y="254"/>
                    <a:pt x="1492" y="134"/>
                    <a:pt x="1372" y="62"/>
                  </a:cubicBezTo>
                  <a:cubicBezTo>
                    <a:pt x="1297" y="17"/>
                    <a:pt x="1218" y="0"/>
                    <a:pt x="1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7974815" y="3742875"/>
              <a:ext cx="112250" cy="148850"/>
            </a:xfrm>
            <a:custGeom>
              <a:avLst/>
              <a:gdLst/>
              <a:ahLst/>
              <a:cxnLst/>
              <a:rect l="l" t="t" r="r" b="b"/>
              <a:pathLst>
                <a:path w="4490" h="5954" extrusionOk="0">
                  <a:moveTo>
                    <a:pt x="2174" y="551"/>
                  </a:moveTo>
                  <a:cubicBezTo>
                    <a:pt x="2502" y="551"/>
                    <a:pt x="2835" y="660"/>
                    <a:pt x="3118" y="878"/>
                  </a:cubicBezTo>
                  <a:cubicBezTo>
                    <a:pt x="3790" y="1400"/>
                    <a:pt x="3900" y="2293"/>
                    <a:pt x="3852" y="3089"/>
                  </a:cubicBezTo>
                  <a:cubicBezTo>
                    <a:pt x="3824" y="3558"/>
                    <a:pt x="3704" y="4027"/>
                    <a:pt x="3498" y="4449"/>
                  </a:cubicBezTo>
                  <a:cubicBezTo>
                    <a:pt x="3362" y="4729"/>
                    <a:pt x="3151" y="4974"/>
                    <a:pt x="2977" y="5235"/>
                  </a:cubicBezTo>
                  <a:lnTo>
                    <a:pt x="2977" y="5235"/>
                  </a:lnTo>
                  <a:cubicBezTo>
                    <a:pt x="2834" y="5017"/>
                    <a:pt x="2624" y="4845"/>
                    <a:pt x="2409" y="4681"/>
                  </a:cubicBezTo>
                  <a:cubicBezTo>
                    <a:pt x="2046" y="4408"/>
                    <a:pt x="1700" y="4137"/>
                    <a:pt x="1415" y="3777"/>
                  </a:cubicBezTo>
                  <a:cubicBezTo>
                    <a:pt x="846" y="3057"/>
                    <a:pt x="422" y="1988"/>
                    <a:pt x="1011" y="1156"/>
                  </a:cubicBezTo>
                  <a:cubicBezTo>
                    <a:pt x="1297" y="752"/>
                    <a:pt x="1731" y="551"/>
                    <a:pt x="2174" y="551"/>
                  </a:cubicBezTo>
                  <a:close/>
                  <a:moveTo>
                    <a:pt x="2151" y="0"/>
                  </a:moveTo>
                  <a:cubicBezTo>
                    <a:pt x="1781" y="0"/>
                    <a:pt x="1411" y="104"/>
                    <a:pt x="1086" y="331"/>
                  </a:cubicBezTo>
                  <a:cubicBezTo>
                    <a:pt x="185" y="960"/>
                    <a:pt x="0" y="2091"/>
                    <a:pt x="381" y="3078"/>
                  </a:cubicBezTo>
                  <a:cubicBezTo>
                    <a:pt x="604" y="3657"/>
                    <a:pt x="949" y="4185"/>
                    <a:pt x="1392" y="4620"/>
                  </a:cubicBezTo>
                  <a:cubicBezTo>
                    <a:pt x="1809" y="5028"/>
                    <a:pt x="2354" y="5295"/>
                    <a:pt x="2642" y="5820"/>
                  </a:cubicBezTo>
                  <a:cubicBezTo>
                    <a:pt x="2694" y="5914"/>
                    <a:pt x="2775" y="5953"/>
                    <a:pt x="2857" y="5953"/>
                  </a:cubicBezTo>
                  <a:cubicBezTo>
                    <a:pt x="2989" y="5953"/>
                    <a:pt x="3123" y="5850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8"/>
                    <a:pt x="3909" y="4781"/>
                  </a:cubicBezTo>
                  <a:cubicBezTo>
                    <a:pt x="4146" y="4339"/>
                    <a:pt x="4297" y="3856"/>
                    <a:pt x="4366" y="3359"/>
                  </a:cubicBezTo>
                  <a:cubicBezTo>
                    <a:pt x="4489" y="2437"/>
                    <a:pt x="4376" y="1368"/>
                    <a:pt x="3701" y="673"/>
                  </a:cubicBezTo>
                  <a:cubicBezTo>
                    <a:pt x="3291" y="247"/>
                    <a:pt x="2721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8022790" y="3853125"/>
              <a:ext cx="40350" cy="41275"/>
            </a:xfrm>
            <a:custGeom>
              <a:avLst/>
              <a:gdLst/>
              <a:ahLst/>
              <a:cxnLst/>
              <a:rect l="l" t="t" r="r" b="b"/>
              <a:pathLst>
                <a:path w="1614" h="1651" extrusionOk="0">
                  <a:moveTo>
                    <a:pt x="494" y="734"/>
                  </a:moveTo>
                  <a:cubicBezTo>
                    <a:pt x="494" y="734"/>
                    <a:pt x="494" y="734"/>
                    <a:pt x="495" y="734"/>
                  </a:cubicBezTo>
                  <a:lnTo>
                    <a:pt x="495" y="734"/>
                  </a:lnTo>
                  <a:cubicBezTo>
                    <a:pt x="495" y="734"/>
                    <a:pt x="495" y="734"/>
                    <a:pt x="495" y="734"/>
                  </a:cubicBezTo>
                  <a:lnTo>
                    <a:pt x="495" y="734"/>
                  </a:lnTo>
                  <a:cubicBezTo>
                    <a:pt x="494" y="734"/>
                    <a:pt x="494" y="734"/>
                    <a:pt x="494" y="734"/>
                  </a:cubicBezTo>
                  <a:close/>
                  <a:moveTo>
                    <a:pt x="1235" y="1"/>
                  </a:moveTo>
                  <a:cubicBezTo>
                    <a:pt x="1063" y="1"/>
                    <a:pt x="946" y="98"/>
                    <a:pt x="867" y="229"/>
                  </a:cubicBezTo>
                  <a:lnTo>
                    <a:pt x="867" y="229"/>
                  </a:lnTo>
                  <a:cubicBezTo>
                    <a:pt x="784" y="168"/>
                    <a:pt x="685" y="129"/>
                    <a:pt x="576" y="121"/>
                  </a:cubicBezTo>
                  <a:cubicBezTo>
                    <a:pt x="564" y="120"/>
                    <a:pt x="552" y="120"/>
                    <a:pt x="540" y="120"/>
                  </a:cubicBezTo>
                  <a:cubicBezTo>
                    <a:pt x="330" y="120"/>
                    <a:pt x="127" y="262"/>
                    <a:pt x="72" y="464"/>
                  </a:cubicBezTo>
                  <a:cubicBezTo>
                    <a:pt x="0" y="714"/>
                    <a:pt x="181" y="902"/>
                    <a:pt x="315" y="1087"/>
                  </a:cubicBezTo>
                  <a:cubicBezTo>
                    <a:pt x="377" y="1169"/>
                    <a:pt x="439" y="1255"/>
                    <a:pt x="500" y="1340"/>
                  </a:cubicBezTo>
                  <a:cubicBezTo>
                    <a:pt x="586" y="1451"/>
                    <a:pt x="695" y="1549"/>
                    <a:pt x="815" y="1618"/>
                  </a:cubicBezTo>
                  <a:cubicBezTo>
                    <a:pt x="854" y="1640"/>
                    <a:pt x="894" y="1650"/>
                    <a:pt x="932" y="1650"/>
                  </a:cubicBezTo>
                  <a:cubicBezTo>
                    <a:pt x="1078" y="1650"/>
                    <a:pt x="1203" y="1508"/>
                    <a:pt x="1165" y="1351"/>
                  </a:cubicBezTo>
                  <a:cubicBezTo>
                    <a:pt x="1165" y="1350"/>
                    <a:pt x="1164" y="1349"/>
                    <a:pt x="1164" y="1347"/>
                  </a:cubicBezTo>
                  <a:lnTo>
                    <a:pt x="1164" y="1347"/>
                  </a:lnTo>
                  <a:cubicBezTo>
                    <a:pt x="1203" y="1329"/>
                    <a:pt x="1239" y="1304"/>
                    <a:pt x="1268" y="1279"/>
                  </a:cubicBezTo>
                  <a:cubicBezTo>
                    <a:pt x="1337" y="1220"/>
                    <a:pt x="1402" y="1142"/>
                    <a:pt x="1446" y="1067"/>
                  </a:cubicBezTo>
                  <a:cubicBezTo>
                    <a:pt x="1538" y="905"/>
                    <a:pt x="1583" y="727"/>
                    <a:pt x="1604" y="546"/>
                  </a:cubicBezTo>
                  <a:cubicBezTo>
                    <a:pt x="1614" y="456"/>
                    <a:pt x="1614" y="361"/>
                    <a:pt x="1593" y="271"/>
                  </a:cubicBezTo>
                  <a:cubicBezTo>
                    <a:pt x="1552" y="114"/>
                    <a:pt x="1402" y="1"/>
                    <a:pt x="1240" y="1"/>
                  </a:cubicBezTo>
                  <a:cubicBezTo>
                    <a:pt x="1239" y="1"/>
                    <a:pt x="1237" y="1"/>
                    <a:pt x="1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8087365" y="3649325"/>
              <a:ext cx="112250" cy="148800"/>
            </a:xfrm>
            <a:custGeom>
              <a:avLst/>
              <a:gdLst/>
              <a:ahLst/>
              <a:cxnLst/>
              <a:rect l="l" t="t" r="r" b="b"/>
              <a:pathLst>
                <a:path w="4490" h="5952" extrusionOk="0">
                  <a:moveTo>
                    <a:pt x="2173" y="550"/>
                  </a:moveTo>
                  <a:cubicBezTo>
                    <a:pt x="2501" y="550"/>
                    <a:pt x="2833" y="659"/>
                    <a:pt x="3115" y="879"/>
                  </a:cubicBezTo>
                  <a:cubicBezTo>
                    <a:pt x="3790" y="1400"/>
                    <a:pt x="3900" y="2291"/>
                    <a:pt x="3852" y="3089"/>
                  </a:cubicBezTo>
                  <a:cubicBezTo>
                    <a:pt x="3821" y="3555"/>
                    <a:pt x="3704" y="4027"/>
                    <a:pt x="3498" y="4449"/>
                  </a:cubicBezTo>
                  <a:cubicBezTo>
                    <a:pt x="3360" y="4727"/>
                    <a:pt x="3148" y="4973"/>
                    <a:pt x="2975" y="5234"/>
                  </a:cubicBezTo>
                  <a:lnTo>
                    <a:pt x="2975" y="5234"/>
                  </a:lnTo>
                  <a:cubicBezTo>
                    <a:pt x="2831" y="5015"/>
                    <a:pt x="2621" y="4843"/>
                    <a:pt x="2406" y="4682"/>
                  </a:cubicBezTo>
                  <a:cubicBezTo>
                    <a:pt x="2046" y="4408"/>
                    <a:pt x="1697" y="4138"/>
                    <a:pt x="1416" y="3777"/>
                  </a:cubicBezTo>
                  <a:cubicBezTo>
                    <a:pt x="846" y="3055"/>
                    <a:pt x="422" y="1989"/>
                    <a:pt x="1008" y="1157"/>
                  </a:cubicBezTo>
                  <a:cubicBezTo>
                    <a:pt x="1294" y="752"/>
                    <a:pt x="1729" y="550"/>
                    <a:pt x="2173" y="550"/>
                  </a:cubicBezTo>
                  <a:close/>
                  <a:moveTo>
                    <a:pt x="2151" y="0"/>
                  </a:moveTo>
                  <a:cubicBezTo>
                    <a:pt x="1780" y="0"/>
                    <a:pt x="1411" y="104"/>
                    <a:pt x="1087" y="331"/>
                  </a:cubicBezTo>
                  <a:cubicBezTo>
                    <a:pt x="182" y="961"/>
                    <a:pt x="0" y="2088"/>
                    <a:pt x="381" y="3078"/>
                  </a:cubicBezTo>
                  <a:cubicBezTo>
                    <a:pt x="604" y="3654"/>
                    <a:pt x="949" y="4185"/>
                    <a:pt x="1392" y="4617"/>
                  </a:cubicBezTo>
                  <a:cubicBezTo>
                    <a:pt x="1806" y="5025"/>
                    <a:pt x="2355" y="5295"/>
                    <a:pt x="2642" y="5816"/>
                  </a:cubicBezTo>
                  <a:cubicBezTo>
                    <a:pt x="2694" y="5911"/>
                    <a:pt x="2775" y="5951"/>
                    <a:pt x="2858" y="5951"/>
                  </a:cubicBezTo>
                  <a:cubicBezTo>
                    <a:pt x="2989" y="5951"/>
                    <a:pt x="3123" y="5849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9"/>
                    <a:pt x="3910" y="4781"/>
                  </a:cubicBezTo>
                  <a:cubicBezTo>
                    <a:pt x="4146" y="4340"/>
                    <a:pt x="4297" y="3856"/>
                    <a:pt x="4362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0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8135340" y="3759525"/>
              <a:ext cx="40350" cy="41325"/>
            </a:xfrm>
            <a:custGeom>
              <a:avLst/>
              <a:gdLst/>
              <a:ahLst/>
              <a:cxnLst/>
              <a:rect l="l" t="t" r="r" b="b"/>
              <a:pathLst>
                <a:path w="1614" h="1653" extrusionOk="0">
                  <a:moveTo>
                    <a:pt x="465" y="703"/>
                  </a:moveTo>
                  <a:cubicBezTo>
                    <a:pt x="465" y="703"/>
                    <a:pt x="468" y="705"/>
                    <a:pt x="473" y="709"/>
                  </a:cubicBezTo>
                  <a:cubicBezTo>
                    <a:pt x="474" y="710"/>
                    <a:pt x="475" y="711"/>
                    <a:pt x="476" y="712"/>
                  </a:cubicBezTo>
                  <a:lnTo>
                    <a:pt x="476" y="712"/>
                  </a:lnTo>
                  <a:cubicBezTo>
                    <a:pt x="469" y="706"/>
                    <a:pt x="465" y="703"/>
                    <a:pt x="465" y="703"/>
                  </a:cubicBezTo>
                  <a:close/>
                  <a:moveTo>
                    <a:pt x="1270" y="738"/>
                  </a:moveTo>
                  <a:cubicBezTo>
                    <a:pt x="1270" y="743"/>
                    <a:pt x="1269" y="752"/>
                    <a:pt x="1268" y="764"/>
                  </a:cubicBezTo>
                  <a:lnTo>
                    <a:pt x="1268" y="754"/>
                  </a:lnTo>
                  <a:cubicBezTo>
                    <a:pt x="1268" y="749"/>
                    <a:pt x="1269" y="745"/>
                    <a:pt x="1269" y="742"/>
                  </a:cubicBezTo>
                  <a:lnTo>
                    <a:pt x="1269" y="742"/>
                  </a:lnTo>
                  <a:cubicBezTo>
                    <a:pt x="1269" y="741"/>
                    <a:pt x="1270" y="739"/>
                    <a:pt x="1270" y="738"/>
                  </a:cubicBezTo>
                  <a:close/>
                  <a:moveTo>
                    <a:pt x="1235" y="0"/>
                  </a:moveTo>
                  <a:cubicBezTo>
                    <a:pt x="1063" y="0"/>
                    <a:pt x="946" y="99"/>
                    <a:pt x="868" y="230"/>
                  </a:cubicBezTo>
                  <a:lnTo>
                    <a:pt x="868" y="230"/>
                  </a:lnTo>
                  <a:cubicBezTo>
                    <a:pt x="784" y="170"/>
                    <a:pt x="685" y="132"/>
                    <a:pt x="576" y="123"/>
                  </a:cubicBezTo>
                  <a:cubicBezTo>
                    <a:pt x="564" y="123"/>
                    <a:pt x="552" y="122"/>
                    <a:pt x="540" y="122"/>
                  </a:cubicBezTo>
                  <a:cubicBezTo>
                    <a:pt x="330" y="122"/>
                    <a:pt x="127" y="262"/>
                    <a:pt x="69" y="466"/>
                  </a:cubicBezTo>
                  <a:cubicBezTo>
                    <a:pt x="1" y="713"/>
                    <a:pt x="178" y="905"/>
                    <a:pt x="312" y="1086"/>
                  </a:cubicBezTo>
                  <a:cubicBezTo>
                    <a:pt x="377" y="1172"/>
                    <a:pt x="436" y="1257"/>
                    <a:pt x="501" y="1340"/>
                  </a:cubicBezTo>
                  <a:cubicBezTo>
                    <a:pt x="583" y="1453"/>
                    <a:pt x="695" y="1552"/>
                    <a:pt x="815" y="1621"/>
                  </a:cubicBezTo>
                  <a:cubicBezTo>
                    <a:pt x="853" y="1643"/>
                    <a:pt x="893" y="1653"/>
                    <a:pt x="931" y="1653"/>
                  </a:cubicBezTo>
                  <a:cubicBezTo>
                    <a:pt x="1076" y="1653"/>
                    <a:pt x="1203" y="1510"/>
                    <a:pt x="1165" y="1350"/>
                  </a:cubicBezTo>
                  <a:cubicBezTo>
                    <a:pt x="1165" y="1350"/>
                    <a:pt x="1165" y="1349"/>
                    <a:pt x="1164" y="1348"/>
                  </a:cubicBezTo>
                  <a:lnTo>
                    <a:pt x="1164" y="1348"/>
                  </a:lnTo>
                  <a:cubicBezTo>
                    <a:pt x="1204" y="1329"/>
                    <a:pt x="1240" y="1304"/>
                    <a:pt x="1268" y="1278"/>
                  </a:cubicBezTo>
                  <a:cubicBezTo>
                    <a:pt x="1333" y="1220"/>
                    <a:pt x="1402" y="1145"/>
                    <a:pt x="1446" y="1069"/>
                  </a:cubicBezTo>
                  <a:cubicBezTo>
                    <a:pt x="1538" y="908"/>
                    <a:pt x="1584" y="729"/>
                    <a:pt x="1604" y="549"/>
                  </a:cubicBezTo>
                  <a:cubicBezTo>
                    <a:pt x="1614" y="456"/>
                    <a:pt x="1614" y="359"/>
                    <a:pt x="1593" y="271"/>
                  </a:cubicBezTo>
                  <a:cubicBezTo>
                    <a:pt x="1552" y="113"/>
                    <a:pt x="1402" y="3"/>
                    <a:pt x="1241" y="0"/>
                  </a:cubicBezTo>
                  <a:cubicBezTo>
                    <a:pt x="1239" y="0"/>
                    <a:pt x="1237" y="0"/>
                    <a:pt x="1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8334565" y="3687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3" y="554"/>
                  </a:moveTo>
                  <a:cubicBezTo>
                    <a:pt x="2581" y="554"/>
                    <a:pt x="3042" y="788"/>
                    <a:pt x="3345" y="1197"/>
                  </a:cubicBezTo>
                  <a:cubicBezTo>
                    <a:pt x="3832" y="1851"/>
                    <a:pt x="3735" y="2739"/>
                    <a:pt x="3519" y="3479"/>
                  </a:cubicBezTo>
                  <a:cubicBezTo>
                    <a:pt x="3396" y="3907"/>
                    <a:pt x="3198" y="4315"/>
                    <a:pt x="2927" y="4668"/>
                  </a:cubicBezTo>
                  <a:cubicBezTo>
                    <a:pt x="2736" y="4918"/>
                    <a:pt x="2478" y="5116"/>
                    <a:pt x="2254" y="5337"/>
                  </a:cubicBezTo>
                  <a:lnTo>
                    <a:pt x="2254" y="5337"/>
                  </a:lnTo>
                  <a:cubicBezTo>
                    <a:pt x="2154" y="5081"/>
                    <a:pt x="1974" y="4859"/>
                    <a:pt x="1782" y="4647"/>
                  </a:cubicBezTo>
                  <a:cubicBezTo>
                    <a:pt x="1460" y="4288"/>
                    <a:pt x="1169" y="3924"/>
                    <a:pt x="963" y="3483"/>
                  </a:cubicBezTo>
                  <a:cubicBezTo>
                    <a:pt x="573" y="2640"/>
                    <a:pt x="429" y="1498"/>
                    <a:pt x="1248" y="858"/>
                  </a:cubicBezTo>
                  <a:cubicBezTo>
                    <a:pt x="1512" y="650"/>
                    <a:pt x="1814" y="554"/>
                    <a:pt x="2113" y="554"/>
                  </a:cubicBezTo>
                  <a:close/>
                  <a:moveTo>
                    <a:pt x="2114" y="0"/>
                  </a:moveTo>
                  <a:cubicBezTo>
                    <a:pt x="1944" y="0"/>
                    <a:pt x="1772" y="24"/>
                    <a:pt x="1601" y="73"/>
                  </a:cubicBezTo>
                  <a:cubicBezTo>
                    <a:pt x="518" y="392"/>
                    <a:pt x="1" y="1471"/>
                    <a:pt x="121" y="2540"/>
                  </a:cubicBezTo>
                  <a:cubicBezTo>
                    <a:pt x="193" y="3164"/>
                    <a:pt x="419" y="3777"/>
                    <a:pt x="758" y="4308"/>
                  </a:cubicBezTo>
                  <a:cubicBezTo>
                    <a:pt x="1087" y="4826"/>
                    <a:pt x="1618" y="5226"/>
                    <a:pt x="1806" y="5826"/>
                  </a:cubicBezTo>
                  <a:cubicBezTo>
                    <a:pt x="1847" y="5954"/>
                    <a:pt x="1961" y="6015"/>
                    <a:pt x="2074" y="6015"/>
                  </a:cubicBezTo>
                  <a:cubicBezTo>
                    <a:pt x="2189" y="6015"/>
                    <a:pt x="2303" y="5950"/>
                    <a:pt x="2331" y="5824"/>
                  </a:cubicBezTo>
                  <a:lnTo>
                    <a:pt x="2331" y="5824"/>
                  </a:lnTo>
                  <a:cubicBezTo>
                    <a:pt x="2692" y="5699"/>
                    <a:pt x="3003" y="5383"/>
                    <a:pt x="3235" y="5107"/>
                  </a:cubicBezTo>
                  <a:cubicBezTo>
                    <a:pt x="3544" y="4740"/>
                    <a:pt x="3780" y="4329"/>
                    <a:pt x="3951" y="3883"/>
                  </a:cubicBezTo>
                  <a:cubicBezTo>
                    <a:pt x="4284" y="3023"/>
                    <a:pt x="4411" y="1933"/>
                    <a:pt x="3938" y="1108"/>
                  </a:cubicBezTo>
                  <a:cubicBezTo>
                    <a:pt x="3561" y="450"/>
                    <a:pt x="2859" y="0"/>
                    <a:pt x="2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8367140" y="3800550"/>
              <a:ext cx="39825" cy="39750"/>
            </a:xfrm>
            <a:custGeom>
              <a:avLst/>
              <a:gdLst/>
              <a:ahLst/>
              <a:cxnLst/>
              <a:rect l="l" t="t" r="r" b="b"/>
              <a:pathLst>
                <a:path w="1593" h="1590" extrusionOk="0">
                  <a:moveTo>
                    <a:pt x="1038" y="376"/>
                  </a:moveTo>
                  <a:cubicBezTo>
                    <a:pt x="1038" y="376"/>
                    <a:pt x="1038" y="378"/>
                    <a:pt x="1037" y="382"/>
                  </a:cubicBezTo>
                  <a:lnTo>
                    <a:pt x="1037" y="382"/>
                  </a:lnTo>
                  <a:cubicBezTo>
                    <a:pt x="1038" y="378"/>
                    <a:pt x="1038" y="376"/>
                    <a:pt x="1038" y="376"/>
                  </a:cubicBezTo>
                  <a:close/>
                  <a:moveTo>
                    <a:pt x="627" y="432"/>
                  </a:moveTo>
                  <a:cubicBezTo>
                    <a:pt x="626" y="435"/>
                    <a:pt x="626" y="438"/>
                    <a:pt x="626" y="441"/>
                  </a:cubicBezTo>
                  <a:lnTo>
                    <a:pt x="626" y="441"/>
                  </a:lnTo>
                  <a:cubicBezTo>
                    <a:pt x="626" y="441"/>
                    <a:pt x="625" y="440"/>
                    <a:pt x="625" y="440"/>
                  </a:cubicBezTo>
                  <a:lnTo>
                    <a:pt x="625" y="440"/>
                  </a:lnTo>
                  <a:cubicBezTo>
                    <a:pt x="626" y="437"/>
                    <a:pt x="626" y="435"/>
                    <a:pt x="627" y="432"/>
                  </a:cubicBezTo>
                  <a:close/>
                  <a:moveTo>
                    <a:pt x="617" y="432"/>
                  </a:moveTo>
                  <a:cubicBezTo>
                    <a:pt x="619" y="437"/>
                    <a:pt x="620" y="441"/>
                    <a:pt x="622" y="445"/>
                  </a:cubicBezTo>
                  <a:lnTo>
                    <a:pt x="622" y="445"/>
                  </a:lnTo>
                  <a:cubicBezTo>
                    <a:pt x="622" y="445"/>
                    <a:pt x="622" y="445"/>
                    <a:pt x="622" y="446"/>
                  </a:cubicBezTo>
                  <a:lnTo>
                    <a:pt x="622" y="446"/>
                  </a:lnTo>
                  <a:cubicBezTo>
                    <a:pt x="620" y="441"/>
                    <a:pt x="618" y="437"/>
                    <a:pt x="617" y="432"/>
                  </a:cubicBezTo>
                  <a:close/>
                  <a:moveTo>
                    <a:pt x="399" y="562"/>
                  </a:moveTo>
                  <a:cubicBezTo>
                    <a:pt x="400" y="562"/>
                    <a:pt x="404" y="568"/>
                    <a:pt x="414" y="585"/>
                  </a:cubicBezTo>
                  <a:lnTo>
                    <a:pt x="414" y="585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399" y="562"/>
                    <a:pt x="399" y="562"/>
                  </a:cubicBezTo>
                  <a:close/>
                  <a:moveTo>
                    <a:pt x="418" y="597"/>
                  </a:moveTo>
                  <a:cubicBezTo>
                    <a:pt x="418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8" y="597"/>
                    <a:pt x="418" y="597"/>
                  </a:cubicBezTo>
                  <a:close/>
                  <a:moveTo>
                    <a:pt x="440" y="680"/>
                  </a:moveTo>
                  <a:cubicBezTo>
                    <a:pt x="440" y="680"/>
                    <a:pt x="440" y="680"/>
                    <a:pt x="440" y="680"/>
                  </a:cubicBezTo>
                  <a:lnTo>
                    <a:pt x="440" y="680"/>
                  </a:lnTo>
                  <a:cubicBezTo>
                    <a:pt x="440" y="681"/>
                    <a:pt x="440" y="682"/>
                    <a:pt x="440" y="682"/>
                  </a:cubicBezTo>
                  <a:lnTo>
                    <a:pt x="440" y="682"/>
                  </a:lnTo>
                  <a:cubicBezTo>
                    <a:pt x="440" y="681"/>
                    <a:pt x="440" y="681"/>
                    <a:pt x="440" y="680"/>
                  </a:cubicBezTo>
                  <a:close/>
                  <a:moveTo>
                    <a:pt x="486" y="0"/>
                  </a:moveTo>
                  <a:cubicBezTo>
                    <a:pt x="256" y="0"/>
                    <a:pt x="51" y="157"/>
                    <a:pt x="21" y="391"/>
                  </a:cubicBezTo>
                  <a:cubicBezTo>
                    <a:pt x="0" y="524"/>
                    <a:pt x="44" y="638"/>
                    <a:pt x="99" y="758"/>
                  </a:cubicBezTo>
                  <a:cubicBezTo>
                    <a:pt x="137" y="833"/>
                    <a:pt x="174" y="912"/>
                    <a:pt x="209" y="990"/>
                  </a:cubicBezTo>
                  <a:cubicBezTo>
                    <a:pt x="250" y="1076"/>
                    <a:pt x="284" y="1172"/>
                    <a:pt x="332" y="1254"/>
                  </a:cubicBezTo>
                  <a:cubicBezTo>
                    <a:pt x="391" y="1350"/>
                    <a:pt x="465" y="1446"/>
                    <a:pt x="548" y="1522"/>
                  </a:cubicBezTo>
                  <a:cubicBezTo>
                    <a:pt x="596" y="1565"/>
                    <a:pt x="654" y="1590"/>
                    <a:pt x="714" y="1590"/>
                  </a:cubicBezTo>
                  <a:cubicBezTo>
                    <a:pt x="745" y="1590"/>
                    <a:pt x="777" y="1583"/>
                    <a:pt x="808" y="1569"/>
                  </a:cubicBezTo>
                  <a:cubicBezTo>
                    <a:pt x="891" y="1535"/>
                    <a:pt x="956" y="1446"/>
                    <a:pt x="952" y="1354"/>
                  </a:cubicBezTo>
                  <a:cubicBezTo>
                    <a:pt x="952" y="1347"/>
                    <a:pt x="952" y="1341"/>
                    <a:pt x="952" y="1334"/>
                  </a:cubicBezTo>
                  <a:lnTo>
                    <a:pt x="952" y="1334"/>
                  </a:lnTo>
                  <a:cubicBezTo>
                    <a:pt x="993" y="1324"/>
                    <a:pt x="1032" y="1308"/>
                    <a:pt x="1065" y="1288"/>
                  </a:cubicBezTo>
                  <a:cubicBezTo>
                    <a:pt x="1137" y="1247"/>
                    <a:pt x="1216" y="1193"/>
                    <a:pt x="1271" y="1131"/>
                  </a:cubicBezTo>
                  <a:cubicBezTo>
                    <a:pt x="1394" y="997"/>
                    <a:pt x="1480" y="833"/>
                    <a:pt x="1538" y="662"/>
                  </a:cubicBezTo>
                  <a:cubicBezTo>
                    <a:pt x="1566" y="576"/>
                    <a:pt x="1586" y="483"/>
                    <a:pt x="1590" y="394"/>
                  </a:cubicBezTo>
                  <a:cubicBezTo>
                    <a:pt x="1593" y="227"/>
                    <a:pt x="1476" y="79"/>
                    <a:pt x="1316" y="34"/>
                  </a:cubicBezTo>
                  <a:cubicBezTo>
                    <a:pt x="1281" y="24"/>
                    <a:pt x="1246" y="19"/>
                    <a:pt x="1212" y="19"/>
                  </a:cubicBezTo>
                  <a:cubicBezTo>
                    <a:pt x="1105" y="19"/>
                    <a:pt x="1004" y="65"/>
                    <a:pt x="921" y="137"/>
                  </a:cubicBezTo>
                  <a:cubicBezTo>
                    <a:pt x="908" y="148"/>
                    <a:pt x="896" y="160"/>
                    <a:pt x="885" y="172"/>
                  </a:cubicBezTo>
                  <a:lnTo>
                    <a:pt x="885" y="172"/>
                  </a:lnTo>
                  <a:cubicBezTo>
                    <a:pt x="784" y="65"/>
                    <a:pt x="642" y="0"/>
                    <a:pt x="493" y="0"/>
                  </a:cubicBezTo>
                  <a:cubicBezTo>
                    <a:pt x="491" y="0"/>
                    <a:pt x="489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7638025" y="4020350"/>
              <a:ext cx="483050" cy="269625"/>
            </a:xfrm>
            <a:custGeom>
              <a:avLst/>
              <a:gdLst/>
              <a:ahLst/>
              <a:cxnLst/>
              <a:rect l="l" t="t" r="r" b="b"/>
              <a:pathLst>
                <a:path w="19322" h="10785" extrusionOk="0">
                  <a:moveTo>
                    <a:pt x="172" y="0"/>
                  </a:moveTo>
                  <a:cubicBezTo>
                    <a:pt x="87" y="0"/>
                    <a:pt x="0" y="94"/>
                    <a:pt x="52" y="195"/>
                  </a:cubicBezTo>
                  <a:cubicBezTo>
                    <a:pt x="1659" y="3396"/>
                    <a:pt x="4099" y="6229"/>
                    <a:pt x="7261" y="7970"/>
                  </a:cubicBezTo>
                  <a:cubicBezTo>
                    <a:pt x="10560" y="9788"/>
                    <a:pt x="14260" y="10784"/>
                    <a:pt x="18017" y="10784"/>
                  </a:cubicBezTo>
                  <a:cubicBezTo>
                    <a:pt x="18287" y="10784"/>
                    <a:pt x="18558" y="10779"/>
                    <a:pt x="18829" y="10769"/>
                  </a:cubicBezTo>
                  <a:cubicBezTo>
                    <a:pt x="19310" y="10748"/>
                    <a:pt x="19322" y="10001"/>
                    <a:pt x="18851" y="10001"/>
                  </a:cubicBezTo>
                  <a:cubicBezTo>
                    <a:pt x="18843" y="10001"/>
                    <a:pt x="18836" y="10001"/>
                    <a:pt x="18829" y="10001"/>
                  </a:cubicBezTo>
                  <a:cubicBezTo>
                    <a:pt x="18487" y="10018"/>
                    <a:pt x="18145" y="10026"/>
                    <a:pt x="17802" y="10026"/>
                  </a:cubicBezTo>
                  <a:cubicBezTo>
                    <a:pt x="14252" y="10026"/>
                    <a:pt x="10684" y="9142"/>
                    <a:pt x="7528" y="7514"/>
                  </a:cubicBezTo>
                  <a:cubicBezTo>
                    <a:pt x="4335" y="5863"/>
                    <a:pt x="1984" y="3186"/>
                    <a:pt x="275" y="65"/>
                  </a:cubicBezTo>
                  <a:cubicBezTo>
                    <a:pt x="249" y="19"/>
                    <a:pt x="21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 rot="130776">
              <a:off x="8057862" y="4250765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"/>
          <p:cNvSpPr txBox="1">
            <a:spLocks noGrp="1"/>
          </p:cNvSpPr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4"/>
          <p:cNvSpPr txBox="1">
            <a:spLocks noGrp="1"/>
          </p:cNvSpPr>
          <p:nvPr>
            <p:ph type="body" idx="1"/>
          </p:nvPr>
        </p:nvSpPr>
        <p:spPr>
          <a:xfrm>
            <a:off x="720000" y="1048050"/>
            <a:ext cx="7704000" cy="355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2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223" name="Google Shape;223;p4"/>
          <p:cNvSpPr/>
          <p:nvPr/>
        </p:nvSpPr>
        <p:spPr>
          <a:xfrm>
            <a:off x="8083352" y="-2113178"/>
            <a:ext cx="4396212" cy="3275830"/>
          </a:xfrm>
          <a:custGeom>
            <a:avLst/>
            <a:gdLst/>
            <a:ahLst/>
            <a:cxnLst/>
            <a:rect l="l" t="t" r="r" b="b"/>
            <a:pathLst>
              <a:path w="136911" h="102019" extrusionOk="0">
                <a:moveTo>
                  <a:pt x="119149" y="0"/>
                </a:moveTo>
                <a:cubicBezTo>
                  <a:pt x="112217" y="0"/>
                  <a:pt x="105517" y="4398"/>
                  <a:pt x="100549" y="9529"/>
                </a:cubicBezTo>
                <a:cubicBezTo>
                  <a:pt x="94763" y="15530"/>
                  <a:pt x="90191" y="22817"/>
                  <a:pt x="83452" y="27710"/>
                </a:cubicBezTo>
                <a:cubicBezTo>
                  <a:pt x="66890" y="39747"/>
                  <a:pt x="43066" y="33925"/>
                  <a:pt x="24409" y="42414"/>
                </a:cubicBezTo>
                <a:cubicBezTo>
                  <a:pt x="13062" y="47582"/>
                  <a:pt x="4501" y="58381"/>
                  <a:pt x="1572" y="70465"/>
                </a:cubicBezTo>
                <a:cubicBezTo>
                  <a:pt x="1" y="76895"/>
                  <a:pt x="1846" y="85348"/>
                  <a:pt x="5930" y="91897"/>
                </a:cubicBezTo>
                <a:cubicBezTo>
                  <a:pt x="8323" y="95730"/>
                  <a:pt x="11478" y="98921"/>
                  <a:pt x="15169" y="100660"/>
                </a:cubicBezTo>
                <a:cubicBezTo>
                  <a:pt x="17167" y="101598"/>
                  <a:pt x="19306" y="102019"/>
                  <a:pt x="21472" y="102019"/>
                </a:cubicBezTo>
                <a:cubicBezTo>
                  <a:pt x="26316" y="102019"/>
                  <a:pt x="31291" y="99913"/>
                  <a:pt x="35100" y="96778"/>
                </a:cubicBezTo>
                <a:cubicBezTo>
                  <a:pt x="48673" y="85574"/>
                  <a:pt x="53245" y="67239"/>
                  <a:pt x="70033" y="59071"/>
                </a:cubicBezTo>
                <a:cubicBezTo>
                  <a:pt x="78094" y="55142"/>
                  <a:pt x="87000" y="53356"/>
                  <a:pt x="95751" y="51368"/>
                </a:cubicBezTo>
                <a:cubicBezTo>
                  <a:pt x="104502" y="49391"/>
                  <a:pt x="113348" y="47117"/>
                  <a:pt x="120956" y="42367"/>
                </a:cubicBezTo>
                <a:cubicBezTo>
                  <a:pt x="128564" y="37616"/>
                  <a:pt x="134863" y="29984"/>
                  <a:pt x="135887" y="21066"/>
                </a:cubicBezTo>
                <a:cubicBezTo>
                  <a:pt x="136911" y="12149"/>
                  <a:pt x="131410" y="2350"/>
                  <a:pt x="122635" y="385"/>
                </a:cubicBezTo>
                <a:cubicBezTo>
                  <a:pt x="121471" y="123"/>
                  <a:pt x="120307" y="0"/>
                  <a:pt x="11914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4"/>
          <p:cNvSpPr/>
          <p:nvPr/>
        </p:nvSpPr>
        <p:spPr>
          <a:xfrm rot="10800000" flipH="1">
            <a:off x="7420860" y="-636721"/>
            <a:ext cx="967282" cy="1071832"/>
          </a:xfrm>
          <a:custGeom>
            <a:avLst/>
            <a:gdLst/>
            <a:ahLst/>
            <a:cxnLst/>
            <a:rect l="l" t="t" r="r" b="b"/>
            <a:pathLst>
              <a:path w="30124" h="33380" extrusionOk="0">
                <a:moveTo>
                  <a:pt x="15056" y="1"/>
                </a:moveTo>
                <a:cubicBezTo>
                  <a:pt x="12925" y="1"/>
                  <a:pt x="10753" y="404"/>
                  <a:pt x="8680" y="910"/>
                </a:cubicBezTo>
                <a:cubicBezTo>
                  <a:pt x="6168" y="1517"/>
                  <a:pt x="3501" y="2363"/>
                  <a:pt x="1894" y="4410"/>
                </a:cubicBezTo>
                <a:cubicBezTo>
                  <a:pt x="1" y="6792"/>
                  <a:pt x="48" y="10149"/>
                  <a:pt x="536" y="13162"/>
                </a:cubicBezTo>
                <a:cubicBezTo>
                  <a:pt x="1608" y="19686"/>
                  <a:pt x="5489" y="33283"/>
                  <a:pt x="13645" y="33378"/>
                </a:cubicBezTo>
                <a:cubicBezTo>
                  <a:pt x="13697" y="33379"/>
                  <a:pt x="13749" y="33379"/>
                  <a:pt x="13801" y="33379"/>
                </a:cubicBezTo>
                <a:cubicBezTo>
                  <a:pt x="16151" y="33379"/>
                  <a:pt x="18443" y="32595"/>
                  <a:pt x="20586" y="31640"/>
                </a:cubicBezTo>
                <a:cubicBezTo>
                  <a:pt x="23599" y="30283"/>
                  <a:pt x="26575" y="28413"/>
                  <a:pt x="28206" y="25520"/>
                </a:cubicBezTo>
                <a:cubicBezTo>
                  <a:pt x="30123" y="22103"/>
                  <a:pt x="29778" y="17876"/>
                  <a:pt x="28921" y="14054"/>
                </a:cubicBezTo>
                <a:cubicBezTo>
                  <a:pt x="27683" y="8613"/>
                  <a:pt x="24980" y="2886"/>
                  <a:pt x="19801" y="839"/>
                </a:cubicBezTo>
                <a:cubicBezTo>
                  <a:pt x="18285" y="235"/>
                  <a:pt x="16683" y="1"/>
                  <a:pt x="15056" y="1"/>
                </a:cubicBezTo>
                <a:close/>
              </a:path>
            </a:pathLst>
          </a:custGeom>
          <a:solidFill>
            <a:srgbClr val="E47644">
              <a:alpha val="67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5" name="Google Shape;225;p4"/>
          <p:cNvGrpSpPr/>
          <p:nvPr/>
        </p:nvGrpSpPr>
        <p:grpSpPr>
          <a:xfrm rot="-9931168" flipH="1">
            <a:off x="8040938" y="-600244"/>
            <a:ext cx="1210408" cy="1627668"/>
            <a:chOff x="7570415" y="3649325"/>
            <a:chExt cx="1505790" cy="2024569"/>
          </a:xfrm>
        </p:grpSpPr>
        <p:sp>
          <p:nvSpPr>
            <p:cNvPr id="226" name="Google Shape;226;p4"/>
            <p:cNvSpPr/>
            <p:nvPr/>
          </p:nvSpPr>
          <p:spPr>
            <a:xfrm>
              <a:off x="7751215" y="3932225"/>
              <a:ext cx="373150" cy="359000"/>
            </a:xfrm>
            <a:custGeom>
              <a:avLst/>
              <a:gdLst/>
              <a:ahLst/>
              <a:cxnLst/>
              <a:rect l="l" t="t" r="r" b="b"/>
              <a:pathLst>
                <a:path w="14926" h="14360" extrusionOk="0">
                  <a:moveTo>
                    <a:pt x="131" y="1"/>
                  </a:moveTo>
                  <a:cubicBezTo>
                    <a:pt x="64" y="1"/>
                    <a:pt x="0" y="70"/>
                    <a:pt x="43" y="150"/>
                  </a:cubicBezTo>
                  <a:cubicBezTo>
                    <a:pt x="951" y="1867"/>
                    <a:pt x="1657" y="3679"/>
                    <a:pt x="2723" y="5310"/>
                  </a:cubicBezTo>
                  <a:cubicBezTo>
                    <a:pt x="3640" y="6708"/>
                    <a:pt x="4709" y="8006"/>
                    <a:pt x="5919" y="9165"/>
                  </a:cubicBezTo>
                  <a:cubicBezTo>
                    <a:pt x="8341" y="11488"/>
                    <a:pt x="11254" y="13259"/>
                    <a:pt x="14433" y="14342"/>
                  </a:cubicBezTo>
                  <a:cubicBezTo>
                    <a:pt x="14468" y="14354"/>
                    <a:pt x="14502" y="14360"/>
                    <a:pt x="14533" y="14360"/>
                  </a:cubicBezTo>
                  <a:cubicBezTo>
                    <a:pt x="14826" y="14360"/>
                    <a:pt x="14925" y="13871"/>
                    <a:pt x="14591" y="13759"/>
                  </a:cubicBezTo>
                  <a:cubicBezTo>
                    <a:pt x="11446" y="12698"/>
                    <a:pt x="8561" y="10933"/>
                    <a:pt x="6180" y="8623"/>
                  </a:cubicBezTo>
                  <a:cubicBezTo>
                    <a:pt x="5011" y="7492"/>
                    <a:pt x="3952" y="6246"/>
                    <a:pt x="3052" y="4892"/>
                  </a:cubicBezTo>
                  <a:cubicBezTo>
                    <a:pt x="2010" y="3333"/>
                    <a:pt x="1259" y="1603"/>
                    <a:pt x="215" y="47"/>
                  </a:cubicBezTo>
                  <a:cubicBezTo>
                    <a:pt x="192" y="14"/>
                    <a:pt x="161" y="1"/>
                    <a:pt x="1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4"/>
            <p:cNvSpPr/>
            <p:nvPr/>
          </p:nvSpPr>
          <p:spPr>
            <a:xfrm>
              <a:off x="7847265" y="3853100"/>
              <a:ext cx="270875" cy="437400"/>
            </a:xfrm>
            <a:custGeom>
              <a:avLst/>
              <a:gdLst/>
              <a:ahLst/>
              <a:cxnLst/>
              <a:rect l="l" t="t" r="r" b="b"/>
              <a:pathLst>
                <a:path w="10835" h="17496" extrusionOk="0">
                  <a:moveTo>
                    <a:pt x="110" y="1"/>
                  </a:moveTo>
                  <a:cubicBezTo>
                    <a:pt x="54" y="1"/>
                    <a:pt x="0" y="45"/>
                    <a:pt x="21" y="115"/>
                  </a:cubicBezTo>
                  <a:cubicBezTo>
                    <a:pt x="529" y="1760"/>
                    <a:pt x="1049" y="3370"/>
                    <a:pt x="1748" y="4946"/>
                  </a:cubicBezTo>
                  <a:cubicBezTo>
                    <a:pt x="2447" y="6533"/>
                    <a:pt x="3218" y="8088"/>
                    <a:pt x="4082" y="9588"/>
                  </a:cubicBezTo>
                  <a:cubicBezTo>
                    <a:pt x="4955" y="11103"/>
                    <a:pt x="5894" y="12590"/>
                    <a:pt x="6935" y="13992"/>
                  </a:cubicBezTo>
                  <a:cubicBezTo>
                    <a:pt x="7419" y="14646"/>
                    <a:pt x="7936" y="15273"/>
                    <a:pt x="8515" y="15849"/>
                  </a:cubicBezTo>
                  <a:cubicBezTo>
                    <a:pt x="9084" y="16413"/>
                    <a:pt x="9718" y="17103"/>
                    <a:pt x="10437" y="17469"/>
                  </a:cubicBezTo>
                  <a:cubicBezTo>
                    <a:pt x="10473" y="17487"/>
                    <a:pt x="10508" y="17495"/>
                    <a:pt x="10541" y="17495"/>
                  </a:cubicBezTo>
                  <a:cubicBezTo>
                    <a:pt x="10713" y="17495"/>
                    <a:pt x="10835" y="17285"/>
                    <a:pt x="10697" y="17133"/>
                  </a:cubicBezTo>
                  <a:cubicBezTo>
                    <a:pt x="10153" y="16530"/>
                    <a:pt x="9457" y="16064"/>
                    <a:pt x="8899" y="15461"/>
                  </a:cubicBezTo>
                  <a:cubicBezTo>
                    <a:pt x="8303" y="14814"/>
                    <a:pt x="7754" y="14115"/>
                    <a:pt x="7237" y="13402"/>
                  </a:cubicBezTo>
                  <a:cubicBezTo>
                    <a:pt x="6264" y="12049"/>
                    <a:pt x="5373" y="10633"/>
                    <a:pt x="4541" y="9188"/>
                  </a:cubicBezTo>
                  <a:cubicBezTo>
                    <a:pt x="2872" y="6283"/>
                    <a:pt x="1378" y="3206"/>
                    <a:pt x="200" y="64"/>
                  </a:cubicBezTo>
                  <a:cubicBezTo>
                    <a:pt x="183" y="20"/>
                    <a:pt x="146" y="1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4"/>
            <p:cNvSpPr/>
            <p:nvPr/>
          </p:nvSpPr>
          <p:spPr>
            <a:xfrm>
              <a:off x="7948215" y="3844300"/>
              <a:ext cx="176775" cy="444950"/>
            </a:xfrm>
            <a:custGeom>
              <a:avLst/>
              <a:gdLst/>
              <a:ahLst/>
              <a:cxnLst/>
              <a:rect l="l" t="t" r="r" b="b"/>
              <a:pathLst>
                <a:path w="7071" h="17798" extrusionOk="0">
                  <a:moveTo>
                    <a:pt x="128" y="1"/>
                  </a:moveTo>
                  <a:cubicBezTo>
                    <a:pt x="67" y="1"/>
                    <a:pt x="0" y="53"/>
                    <a:pt x="12" y="131"/>
                  </a:cubicBezTo>
                  <a:cubicBezTo>
                    <a:pt x="471" y="3140"/>
                    <a:pt x="1455" y="6045"/>
                    <a:pt x="2599" y="8851"/>
                  </a:cubicBezTo>
                  <a:cubicBezTo>
                    <a:pt x="3795" y="11781"/>
                    <a:pt x="4960" y="14762"/>
                    <a:pt x="6306" y="17622"/>
                  </a:cubicBezTo>
                  <a:cubicBezTo>
                    <a:pt x="6364" y="17746"/>
                    <a:pt x="6476" y="17798"/>
                    <a:pt x="6592" y="17798"/>
                  </a:cubicBezTo>
                  <a:cubicBezTo>
                    <a:pt x="6821" y="17798"/>
                    <a:pt x="7070" y="17596"/>
                    <a:pt x="6968" y="17341"/>
                  </a:cubicBezTo>
                  <a:cubicBezTo>
                    <a:pt x="4676" y="11640"/>
                    <a:pt x="1266" y="6206"/>
                    <a:pt x="215" y="77"/>
                  </a:cubicBezTo>
                  <a:cubicBezTo>
                    <a:pt x="205" y="23"/>
                    <a:pt x="16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4"/>
            <p:cNvSpPr/>
            <p:nvPr/>
          </p:nvSpPr>
          <p:spPr>
            <a:xfrm>
              <a:off x="8043240" y="3881725"/>
              <a:ext cx="87325" cy="412925"/>
            </a:xfrm>
            <a:custGeom>
              <a:avLst/>
              <a:gdLst/>
              <a:ahLst/>
              <a:cxnLst/>
              <a:rect l="l" t="t" r="r" b="b"/>
              <a:pathLst>
                <a:path w="3493" h="16517" extrusionOk="0">
                  <a:moveTo>
                    <a:pt x="157" y="0"/>
                  </a:moveTo>
                  <a:cubicBezTo>
                    <a:pt x="82" y="0"/>
                    <a:pt x="0" y="65"/>
                    <a:pt x="15" y="163"/>
                  </a:cubicBezTo>
                  <a:cubicBezTo>
                    <a:pt x="422" y="2903"/>
                    <a:pt x="1012" y="5617"/>
                    <a:pt x="1485" y="8348"/>
                  </a:cubicBezTo>
                  <a:cubicBezTo>
                    <a:pt x="1721" y="9708"/>
                    <a:pt x="1961" y="11068"/>
                    <a:pt x="2170" y="12432"/>
                  </a:cubicBezTo>
                  <a:cubicBezTo>
                    <a:pt x="2279" y="13168"/>
                    <a:pt x="2379" y="13905"/>
                    <a:pt x="2472" y="14642"/>
                  </a:cubicBezTo>
                  <a:cubicBezTo>
                    <a:pt x="2540" y="15194"/>
                    <a:pt x="2488" y="15893"/>
                    <a:pt x="2773" y="16379"/>
                  </a:cubicBezTo>
                  <a:cubicBezTo>
                    <a:pt x="2829" y="16474"/>
                    <a:pt x="2917" y="16516"/>
                    <a:pt x="3007" y="16516"/>
                  </a:cubicBezTo>
                  <a:cubicBezTo>
                    <a:pt x="3128" y="16516"/>
                    <a:pt x="3250" y="16440"/>
                    <a:pt x="3297" y="16310"/>
                  </a:cubicBezTo>
                  <a:cubicBezTo>
                    <a:pt x="3492" y="15759"/>
                    <a:pt x="3266" y="14998"/>
                    <a:pt x="3187" y="14426"/>
                  </a:cubicBezTo>
                  <a:cubicBezTo>
                    <a:pt x="3105" y="13809"/>
                    <a:pt x="3006" y="13192"/>
                    <a:pt x="2903" y="12580"/>
                  </a:cubicBezTo>
                  <a:cubicBezTo>
                    <a:pt x="2660" y="11147"/>
                    <a:pt x="2372" y="9729"/>
                    <a:pt x="2053" y="8313"/>
                  </a:cubicBezTo>
                  <a:cubicBezTo>
                    <a:pt x="1440" y="5576"/>
                    <a:pt x="823" y="2842"/>
                    <a:pt x="265" y="94"/>
                  </a:cubicBezTo>
                  <a:cubicBezTo>
                    <a:pt x="251" y="28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4"/>
            <p:cNvSpPr/>
            <p:nvPr/>
          </p:nvSpPr>
          <p:spPr>
            <a:xfrm>
              <a:off x="8112815" y="3780675"/>
              <a:ext cx="66050" cy="508650"/>
            </a:xfrm>
            <a:custGeom>
              <a:avLst/>
              <a:gdLst/>
              <a:ahLst/>
              <a:cxnLst/>
              <a:rect l="l" t="t" r="r" b="b"/>
              <a:pathLst>
                <a:path w="2642" h="20346" extrusionOk="0">
                  <a:moveTo>
                    <a:pt x="1869" y="1"/>
                  </a:moveTo>
                  <a:cubicBezTo>
                    <a:pt x="1803" y="1"/>
                    <a:pt x="1739" y="43"/>
                    <a:pt x="1740" y="130"/>
                  </a:cubicBezTo>
                  <a:cubicBezTo>
                    <a:pt x="1830" y="3598"/>
                    <a:pt x="1847" y="7072"/>
                    <a:pt x="1892" y="10540"/>
                  </a:cubicBezTo>
                  <a:cubicBezTo>
                    <a:pt x="1905" y="11406"/>
                    <a:pt x="1895" y="12259"/>
                    <a:pt x="1737" y="13116"/>
                  </a:cubicBezTo>
                  <a:cubicBezTo>
                    <a:pt x="1587" y="13904"/>
                    <a:pt x="1381" y="14682"/>
                    <a:pt x="1196" y="15463"/>
                  </a:cubicBezTo>
                  <a:cubicBezTo>
                    <a:pt x="1000" y="16282"/>
                    <a:pt x="812" y="17101"/>
                    <a:pt x="624" y="17920"/>
                  </a:cubicBezTo>
                  <a:cubicBezTo>
                    <a:pt x="453" y="18653"/>
                    <a:pt x="168" y="19359"/>
                    <a:pt x="27" y="20096"/>
                  </a:cubicBezTo>
                  <a:cubicBezTo>
                    <a:pt x="0" y="20240"/>
                    <a:pt x="105" y="20346"/>
                    <a:pt x="224" y="20346"/>
                  </a:cubicBezTo>
                  <a:cubicBezTo>
                    <a:pt x="272" y="20346"/>
                    <a:pt x="322" y="20329"/>
                    <a:pt x="367" y="20291"/>
                  </a:cubicBezTo>
                  <a:cubicBezTo>
                    <a:pt x="932" y="19815"/>
                    <a:pt x="1093" y="19125"/>
                    <a:pt x="1268" y="18434"/>
                  </a:cubicBezTo>
                  <a:cubicBezTo>
                    <a:pt x="1470" y="17632"/>
                    <a:pt x="1652" y="16823"/>
                    <a:pt x="1833" y="16015"/>
                  </a:cubicBezTo>
                  <a:cubicBezTo>
                    <a:pt x="2207" y="14363"/>
                    <a:pt x="2642" y="12739"/>
                    <a:pt x="2573" y="11033"/>
                  </a:cubicBezTo>
                  <a:cubicBezTo>
                    <a:pt x="2433" y="7394"/>
                    <a:pt x="2159" y="3766"/>
                    <a:pt x="2008" y="130"/>
                  </a:cubicBezTo>
                  <a:cubicBezTo>
                    <a:pt x="2004" y="44"/>
                    <a:pt x="1936" y="1"/>
                    <a:pt x="1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4"/>
            <p:cNvSpPr/>
            <p:nvPr/>
          </p:nvSpPr>
          <p:spPr>
            <a:xfrm>
              <a:off x="8114290" y="3825275"/>
              <a:ext cx="273200" cy="461725"/>
            </a:xfrm>
            <a:custGeom>
              <a:avLst/>
              <a:gdLst/>
              <a:ahLst/>
              <a:cxnLst/>
              <a:rect l="l" t="t" r="r" b="b"/>
              <a:pathLst>
                <a:path w="10928" h="18469" extrusionOk="0">
                  <a:moveTo>
                    <a:pt x="10747" y="0"/>
                  </a:moveTo>
                  <a:cubicBezTo>
                    <a:pt x="10690" y="0"/>
                    <a:pt x="10634" y="34"/>
                    <a:pt x="10614" y="111"/>
                  </a:cubicBezTo>
                  <a:cubicBezTo>
                    <a:pt x="9641" y="3572"/>
                    <a:pt x="8239" y="6850"/>
                    <a:pt x="6262" y="9858"/>
                  </a:cubicBezTo>
                  <a:cubicBezTo>
                    <a:pt x="5269" y="11370"/>
                    <a:pt x="4221" y="12843"/>
                    <a:pt x="3196" y="14333"/>
                  </a:cubicBezTo>
                  <a:cubicBezTo>
                    <a:pt x="2709" y="15036"/>
                    <a:pt x="2250" y="15763"/>
                    <a:pt x="1716" y="16430"/>
                  </a:cubicBezTo>
                  <a:cubicBezTo>
                    <a:pt x="1449" y="16763"/>
                    <a:pt x="1161" y="17088"/>
                    <a:pt x="849" y="17383"/>
                  </a:cubicBezTo>
                  <a:cubicBezTo>
                    <a:pt x="565" y="17647"/>
                    <a:pt x="212" y="17801"/>
                    <a:pt x="57" y="18164"/>
                  </a:cubicBezTo>
                  <a:cubicBezTo>
                    <a:pt x="0" y="18297"/>
                    <a:pt x="60" y="18469"/>
                    <a:pt x="224" y="18469"/>
                  </a:cubicBezTo>
                  <a:cubicBezTo>
                    <a:pt x="226" y="18469"/>
                    <a:pt x="228" y="18469"/>
                    <a:pt x="229" y="18469"/>
                  </a:cubicBezTo>
                  <a:cubicBezTo>
                    <a:pt x="880" y="18456"/>
                    <a:pt x="1496" y="17674"/>
                    <a:pt x="1907" y="17229"/>
                  </a:cubicBezTo>
                  <a:cubicBezTo>
                    <a:pt x="2467" y="16626"/>
                    <a:pt x="2960" y="15958"/>
                    <a:pt x="3429" y="15282"/>
                  </a:cubicBezTo>
                  <a:cubicBezTo>
                    <a:pt x="4546" y="13676"/>
                    <a:pt x="5656" y="12055"/>
                    <a:pt x="6729" y="10418"/>
                  </a:cubicBezTo>
                  <a:cubicBezTo>
                    <a:pt x="8778" y="7296"/>
                    <a:pt x="10312" y="3897"/>
                    <a:pt x="10908" y="193"/>
                  </a:cubicBezTo>
                  <a:cubicBezTo>
                    <a:pt x="10927" y="77"/>
                    <a:pt x="10835" y="0"/>
                    <a:pt x="107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4"/>
            <p:cNvSpPr/>
            <p:nvPr/>
          </p:nvSpPr>
          <p:spPr>
            <a:xfrm>
              <a:off x="7670915" y="3812550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9" y="543"/>
                  </a:moveTo>
                  <a:cubicBezTo>
                    <a:pt x="2820" y="543"/>
                    <a:pt x="3388" y="1268"/>
                    <a:pt x="3574" y="2087"/>
                  </a:cubicBezTo>
                  <a:cubicBezTo>
                    <a:pt x="3704" y="2672"/>
                    <a:pt x="3686" y="3286"/>
                    <a:pt x="3536" y="3868"/>
                  </a:cubicBezTo>
                  <a:cubicBezTo>
                    <a:pt x="3432" y="4267"/>
                    <a:pt x="3289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4"/>
                    <a:pt x="2617" y="4804"/>
                  </a:cubicBezTo>
                  <a:cubicBezTo>
                    <a:pt x="2306" y="4646"/>
                    <a:pt x="2032" y="4430"/>
                    <a:pt x="1792" y="4176"/>
                  </a:cubicBezTo>
                  <a:cubicBezTo>
                    <a:pt x="1556" y="3923"/>
                    <a:pt x="1360" y="3639"/>
                    <a:pt x="1182" y="3344"/>
                  </a:cubicBezTo>
                  <a:cubicBezTo>
                    <a:pt x="987" y="3025"/>
                    <a:pt x="778" y="2690"/>
                    <a:pt x="661" y="2334"/>
                  </a:cubicBezTo>
                  <a:cubicBezTo>
                    <a:pt x="394" y="1521"/>
                    <a:pt x="925" y="623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2" y="0"/>
                  </a:moveTo>
                  <a:cubicBezTo>
                    <a:pt x="1915" y="0"/>
                    <a:pt x="1877" y="1"/>
                    <a:pt x="1840" y="3"/>
                  </a:cubicBezTo>
                  <a:cubicBezTo>
                    <a:pt x="891" y="55"/>
                    <a:pt x="100" y="819"/>
                    <a:pt x="35" y="1771"/>
                  </a:cubicBezTo>
                  <a:cubicBezTo>
                    <a:pt x="0" y="2299"/>
                    <a:pt x="236" y="2782"/>
                    <a:pt x="483" y="3231"/>
                  </a:cubicBezTo>
                  <a:cubicBezTo>
                    <a:pt x="678" y="3591"/>
                    <a:pt x="894" y="3933"/>
                    <a:pt x="1151" y="4252"/>
                  </a:cubicBezTo>
                  <a:cubicBezTo>
                    <a:pt x="1439" y="4611"/>
                    <a:pt x="1785" y="4930"/>
                    <a:pt x="2186" y="5160"/>
                  </a:cubicBezTo>
                  <a:cubicBezTo>
                    <a:pt x="2497" y="5338"/>
                    <a:pt x="2927" y="5529"/>
                    <a:pt x="3322" y="5529"/>
                  </a:cubicBezTo>
                  <a:cubicBezTo>
                    <a:pt x="3367" y="5529"/>
                    <a:pt x="3412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49"/>
                    <a:pt x="3923" y="5266"/>
                  </a:cubicBezTo>
                  <a:cubicBezTo>
                    <a:pt x="3838" y="4666"/>
                    <a:pt x="4132" y="4077"/>
                    <a:pt x="4204" y="3488"/>
                  </a:cubicBezTo>
                  <a:cubicBezTo>
                    <a:pt x="4276" y="2895"/>
                    <a:pt x="4228" y="2275"/>
                    <a:pt x="4043" y="1706"/>
                  </a:cubicBezTo>
                  <a:cubicBezTo>
                    <a:pt x="3739" y="767"/>
                    <a:pt x="2975" y="0"/>
                    <a:pt x="1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4"/>
            <p:cNvSpPr/>
            <p:nvPr/>
          </p:nvSpPr>
          <p:spPr>
            <a:xfrm>
              <a:off x="7733840" y="3914225"/>
              <a:ext cx="38925" cy="40125"/>
            </a:xfrm>
            <a:custGeom>
              <a:avLst/>
              <a:gdLst/>
              <a:ahLst/>
              <a:cxnLst/>
              <a:rect l="l" t="t" r="r" b="b"/>
              <a:pathLst>
                <a:path w="1557" h="1605" extrusionOk="0">
                  <a:moveTo>
                    <a:pt x="926" y="487"/>
                  </a:moveTo>
                  <a:cubicBezTo>
                    <a:pt x="926" y="487"/>
                    <a:pt x="926" y="487"/>
                    <a:pt x="926" y="487"/>
                  </a:cubicBezTo>
                  <a:lnTo>
                    <a:pt x="926" y="487"/>
                  </a:lnTo>
                  <a:cubicBezTo>
                    <a:pt x="926" y="487"/>
                    <a:pt x="926" y="487"/>
                    <a:pt x="926" y="487"/>
                  </a:cubicBezTo>
                  <a:close/>
                  <a:moveTo>
                    <a:pt x="1190" y="500"/>
                  </a:moveTo>
                  <a:cubicBezTo>
                    <a:pt x="1189" y="506"/>
                    <a:pt x="1189" y="511"/>
                    <a:pt x="1188" y="517"/>
                  </a:cubicBezTo>
                  <a:lnTo>
                    <a:pt x="1188" y="517"/>
                  </a:lnTo>
                  <a:cubicBezTo>
                    <a:pt x="1188" y="511"/>
                    <a:pt x="1189" y="506"/>
                    <a:pt x="1190" y="500"/>
                  </a:cubicBezTo>
                  <a:close/>
                  <a:moveTo>
                    <a:pt x="1107" y="619"/>
                  </a:move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6" y="619"/>
                  </a:cubicBezTo>
                  <a:lnTo>
                    <a:pt x="1106" y="619"/>
                  </a:lnTo>
                  <a:cubicBezTo>
                    <a:pt x="1107" y="619"/>
                    <a:pt x="1107" y="619"/>
                    <a:pt x="1107" y="619"/>
                  </a:cubicBezTo>
                  <a:close/>
                  <a:moveTo>
                    <a:pt x="483" y="965"/>
                  </a:moveTo>
                  <a:cubicBezTo>
                    <a:pt x="489" y="971"/>
                    <a:pt x="495" y="976"/>
                    <a:pt x="501" y="981"/>
                  </a:cubicBezTo>
                  <a:lnTo>
                    <a:pt x="501" y="981"/>
                  </a:lnTo>
                  <a:cubicBezTo>
                    <a:pt x="501" y="982"/>
                    <a:pt x="501" y="982"/>
                    <a:pt x="501" y="982"/>
                  </a:cubicBezTo>
                  <a:cubicBezTo>
                    <a:pt x="500" y="982"/>
                    <a:pt x="495" y="977"/>
                    <a:pt x="483" y="965"/>
                  </a:cubicBezTo>
                  <a:close/>
                  <a:moveTo>
                    <a:pt x="652" y="1133"/>
                  </a:moveTo>
                  <a:cubicBezTo>
                    <a:pt x="653" y="1133"/>
                    <a:pt x="656" y="1136"/>
                    <a:pt x="660" y="1139"/>
                  </a:cubicBezTo>
                  <a:lnTo>
                    <a:pt x="660" y="1139"/>
                  </a:lnTo>
                  <a:cubicBezTo>
                    <a:pt x="662" y="1142"/>
                    <a:pt x="663" y="1145"/>
                    <a:pt x="666" y="1147"/>
                  </a:cubicBezTo>
                  <a:lnTo>
                    <a:pt x="666" y="1147"/>
                  </a:lnTo>
                  <a:cubicBezTo>
                    <a:pt x="655" y="1137"/>
                    <a:pt x="652" y="1133"/>
                    <a:pt x="652" y="1133"/>
                  </a:cubicBezTo>
                  <a:close/>
                  <a:moveTo>
                    <a:pt x="1080" y="0"/>
                  </a:moveTo>
                  <a:cubicBezTo>
                    <a:pt x="1033" y="0"/>
                    <a:pt x="985" y="8"/>
                    <a:pt x="937" y="24"/>
                  </a:cubicBezTo>
                  <a:cubicBezTo>
                    <a:pt x="758" y="83"/>
                    <a:pt x="634" y="217"/>
                    <a:pt x="583" y="386"/>
                  </a:cubicBezTo>
                  <a:lnTo>
                    <a:pt x="583" y="386"/>
                  </a:lnTo>
                  <a:cubicBezTo>
                    <a:pt x="524" y="361"/>
                    <a:pt x="463" y="346"/>
                    <a:pt x="401" y="346"/>
                  </a:cubicBezTo>
                  <a:cubicBezTo>
                    <a:pt x="360" y="346"/>
                    <a:pt x="320" y="353"/>
                    <a:pt x="279" y="367"/>
                  </a:cubicBezTo>
                  <a:cubicBezTo>
                    <a:pt x="124" y="418"/>
                    <a:pt x="1" y="558"/>
                    <a:pt x="5" y="726"/>
                  </a:cubicBezTo>
                  <a:cubicBezTo>
                    <a:pt x="8" y="867"/>
                    <a:pt x="91" y="973"/>
                    <a:pt x="176" y="1072"/>
                  </a:cubicBezTo>
                  <a:cubicBezTo>
                    <a:pt x="282" y="1196"/>
                    <a:pt x="423" y="1302"/>
                    <a:pt x="567" y="1374"/>
                  </a:cubicBezTo>
                  <a:cubicBezTo>
                    <a:pt x="676" y="1428"/>
                    <a:pt x="786" y="1449"/>
                    <a:pt x="905" y="1463"/>
                  </a:cubicBezTo>
                  <a:cubicBezTo>
                    <a:pt x="918" y="1465"/>
                    <a:pt x="932" y="1465"/>
                    <a:pt x="946" y="1465"/>
                  </a:cubicBezTo>
                  <a:cubicBezTo>
                    <a:pt x="973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3" y="1468"/>
                    <a:pt x="1038" y="1479"/>
                    <a:pt x="1043" y="1490"/>
                  </a:cubicBezTo>
                  <a:cubicBezTo>
                    <a:pt x="1077" y="1567"/>
                    <a:pt x="1174" y="1605"/>
                    <a:pt x="1255" y="1605"/>
                  </a:cubicBezTo>
                  <a:cubicBezTo>
                    <a:pt x="1265" y="1605"/>
                    <a:pt x="1274" y="1604"/>
                    <a:pt x="1283" y="1603"/>
                  </a:cubicBezTo>
                  <a:cubicBezTo>
                    <a:pt x="1382" y="1589"/>
                    <a:pt x="1444" y="1525"/>
                    <a:pt x="1478" y="1432"/>
                  </a:cubicBezTo>
                  <a:cubicBezTo>
                    <a:pt x="1495" y="1391"/>
                    <a:pt x="1509" y="1357"/>
                    <a:pt x="1516" y="1312"/>
                  </a:cubicBezTo>
                  <a:cubicBezTo>
                    <a:pt x="1526" y="1271"/>
                    <a:pt x="1533" y="1230"/>
                    <a:pt x="1539" y="1186"/>
                  </a:cubicBezTo>
                  <a:cubicBezTo>
                    <a:pt x="1557" y="1079"/>
                    <a:pt x="1550" y="973"/>
                    <a:pt x="1547" y="863"/>
                  </a:cubicBezTo>
                  <a:cubicBezTo>
                    <a:pt x="1547" y="778"/>
                    <a:pt x="1543" y="688"/>
                    <a:pt x="1543" y="599"/>
                  </a:cubicBezTo>
                  <a:cubicBezTo>
                    <a:pt x="1539" y="511"/>
                    <a:pt x="1547" y="411"/>
                    <a:pt x="1516" y="322"/>
                  </a:cubicBezTo>
                  <a:cubicBezTo>
                    <a:pt x="1452" y="129"/>
                    <a:pt x="1276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4"/>
            <p:cNvSpPr/>
            <p:nvPr/>
          </p:nvSpPr>
          <p:spPr>
            <a:xfrm>
              <a:off x="7570415" y="3898725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8" y="542"/>
                  </a:moveTo>
                  <a:cubicBezTo>
                    <a:pt x="2821" y="542"/>
                    <a:pt x="3392" y="1267"/>
                    <a:pt x="3574" y="2086"/>
                  </a:cubicBezTo>
                  <a:cubicBezTo>
                    <a:pt x="3708" y="2672"/>
                    <a:pt x="3688" y="3286"/>
                    <a:pt x="3537" y="3868"/>
                  </a:cubicBezTo>
                  <a:cubicBezTo>
                    <a:pt x="3434" y="4266"/>
                    <a:pt x="3289" y="4654"/>
                    <a:pt x="3321" y="5047"/>
                  </a:cubicBezTo>
                  <a:lnTo>
                    <a:pt x="3321" y="5047"/>
                  </a:lnTo>
                  <a:cubicBezTo>
                    <a:pt x="3087" y="4970"/>
                    <a:pt x="2841" y="4914"/>
                    <a:pt x="2622" y="4803"/>
                  </a:cubicBezTo>
                  <a:cubicBezTo>
                    <a:pt x="2307" y="4646"/>
                    <a:pt x="2033" y="4430"/>
                    <a:pt x="1797" y="4176"/>
                  </a:cubicBezTo>
                  <a:cubicBezTo>
                    <a:pt x="1556" y="3923"/>
                    <a:pt x="1362" y="3639"/>
                    <a:pt x="1183" y="3343"/>
                  </a:cubicBezTo>
                  <a:cubicBezTo>
                    <a:pt x="987" y="3025"/>
                    <a:pt x="782" y="2690"/>
                    <a:pt x="663" y="2333"/>
                  </a:cubicBezTo>
                  <a:cubicBezTo>
                    <a:pt x="395" y="1521"/>
                    <a:pt x="926" y="623"/>
                    <a:pt x="1803" y="548"/>
                  </a:cubicBezTo>
                  <a:cubicBezTo>
                    <a:pt x="1849" y="544"/>
                    <a:pt x="1894" y="542"/>
                    <a:pt x="1938" y="542"/>
                  </a:cubicBezTo>
                  <a:close/>
                  <a:moveTo>
                    <a:pt x="1954" y="0"/>
                  </a:moveTo>
                  <a:cubicBezTo>
                    <a:pt x="1916" y="0"/>
                    <a:pt x="1879" y="1"/>
                    <a:pt x="1841" y="3"/>
                  </a:cubicBezTo>
                  <a:cubicBezTo>
                    <a:pt x="895" y="54"/>
                    <a:pt x="100" y="819"/>
                    <a:pt x="35" y="1771"/>
                  </a:cubicBezTo>
                  <a:cubicBezTo>
                    <a:pt x="1" y="2295"/>
                    <a:pt x="241" y="2782"/>
                    <a:pt x="484" y="3231"/>
                  </a:cubicBezTo>
                  <a:cubicBezTo>
                    <a:pt x="683" y="3590"/>
                    <a:pt x="899" y="3933"/>
                    <a:pt x="1152" y="4252"/>
                  </a:cubicBezTo>
                  <a:cubicBezTo>
                    <a:pt x="1440" y="4611"/>
                    <a:pt x="1786" y="4930"/>
                    <a:pt x="2187" y="5160"/>
                  </a:cubicBezTo>
                  <a:cubicBezTo>
                    <a:pt x="2498" y="5337"/>
                    <a:pt x="2927" y="5528"/>
                    <a:pt x="3322" y="5528"/>
                  </a:cubicBezTo>
                  <a:cubicBezTo>
                    <a:pt x="3368" y="5528"/>
                    <a:pt x="3414" y="5526"/>
                    <a:pt x="3459" y="5520"/>
                  </a:cubicBezTo>
                  <a:lnTo>
                    <a:pt x="3459" y="5520"/>
                  </a:lnTo>
                  <a:cubicBezTo>
                    <a:pt x="3505" y="5587"/>
                    <a:pt x="3567" y="5616"/>
                    <a:pt x="3631" y="5616"/>
                  </a:cubicBezTo>
                  <a:cubicBezTo>
                    <a:pt x="3786" y="5616"/>
                    <a:pt x="3952" y="5449"/>
                    <a:pt x="3927" y="5266"/>
                  </a:cubicBezTo>
                  <a:cubicBezTo>
                    <a:pt x="3838" y="4667"/>
                    <a:pt x="4133" y="4077"/>
                    <a:pt x="4205" y="3487"/>
                  </a:cubicBezTo>
                  <a:cubicBezTo>
                    <a:pt x="4277" y="2895"/>
                    <a:pt x="4229" y="2274"/>
                    <a:pt x="4044" y="1706"/>
                  </a:cubicBezTo>
                  <a:cubicBezTo>
                    <a:pt x="3740" y="764"/>
                    <a:pt x="2976" y="0"/>
                    <a:pt x="19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4"/>
            <p:cNvSpPr/>
            <p:nvPr/>
          </p:nvSpPr>
          <p:spPr>
            <a:xfrm>
              <a:off x="7633390" y="4000400"/>
              <a:ext cx="38925" cy="40150"/>
            </a:xfrm>
            <a:custGeom>
              <a:avLst/>
              <a:gdLst/>
              <a:ahLst/>
              <a:cxnLst/>
              <a:rect l="l" t="t" r="r" b="b"/>
              <a:pathLst>
                <a:path w="1557" h="1606" extrusionOk="0">
                  <a:moveTo>
                    <a:pt x="929" y="462"/>
                  </a:moveTo>
                  <a:lnTo>
                    <a:pt x="929" y="462"/>
                  </a:lnTo>
                  <a:cubicBezTo>
                    <a:pt x="930" y="473"/>
                    <a:pt x="932" y="484"/>
                    <a:pt x="933" y="496"/>
                  </a:cubicBezTo>
                  <a:lnTo>
                    <a:pt x="933" y="496"/>
                  </a:lnTo>
                  <a:cubicBezTo>
                    <a:pt x="931" y="484"/>
                    <a:pt x="930" y="473"/>
                    <a:pt x="929" y="462"/>
                  </a:cubicBezTo>
                  <a:close/>
                  <a:moveTo>
                    <a:pt x="1189" y="500"/>
                  </a:moveTo>
                  <a:lnTo>
                    <a:pt x="1189" y="500"/>
                  </a:lnTo>
                  <a:cubicBezTo>
                    <a:pt x="1188" y="508"/>
                    <a:pt x="1187" y="517"/>
                    <a:pt x="1186" y="525"/>
                  </a:cubicBezTo>
                  <a:lnTo>
                    <a:pt x="1186" y="525"/>
                  </a:lnTo>
                  <a:cubicBezTo>
                    <a:pt x="1187" y="517"/>
                    <a:pt x="1188" y="509"/>
                    <a:pt x="1189" y="500"/>
                  </a:cubicBezTo>
                  <a:close/>
                  <a:moveTo>
                    <a:pt x="538" y="633"/>
                  </a:moveTo>
                  <a:cubicBezTo>
                    <a:pt x="541" y="639"/>
                    <a:pt x="544" y="645"/>
                    <a:pt x="546" y="650"/>
                  </a:cubicBezTo>
                  <a:lnTo>
                    <a:pt x="546" y="650"/>
                  </a:lnTo>
                  <a:cubicBezTo>
                    <a:pt x="542" y="646"/>
                    <a:pt x="540" y="640"/>
                    <a:pt x="538" y="633"/>
                  </a:cubicBezTo>
                  <a:close/>
                  <a:moveTo>
                    <a:pt x="481" y="964"/>
                  </a:moveTo>
                  <a:cubicBezTo>
                    <a:pt x="487" y="970"/>
                    <a:pt x="493" y="975"/>
                    <a:pt x="499" y="980"/>
                  </a:cubicBezTo>
                  <a:lnTo>
                    <a:pt x="499" y="980"/>
                  </a:lnTo>
                  <a:cubicBezTo>
                    <a:pt x="500" y="981"/>
                    <a:pt x="500" y="981"/>
                    <a:pt x="499" y="981"/>
                  </a:cubicBezTo>
                  <a:cubicBezTo>
                    <a:pt x="499" y="981"/>
                    <a:pt x="493" y="977"/>
                    <a:pt x="481" y="964"/>
                  </a:cubicBezTo>
                  <a:close/>
                  <a:moveTo>
                    <a:pt x="1079" y="0"/>
                  </a:moveTo>
                  <a:cubicBezTo>
                    <a:pt x="1032" y="0"/>
                    <a:pt x="983" y="8"/>
                    <a:pt x="935" y="24"/>
                  </a:cubicBezTo>
                  <a:cubicBezTo>
                    <a:pt x="757" y="80"/>
                    <a:pt x="633" y="216"/>
                    <a:pt x="582" y="385"/>
                  </a:cubicBezTo>
                  <a:lnTo>
                    <a:pt x="582" y="385"/>
                  </a:lnTo>
                  <a:cubicBezTo>
                    <a:pt x="523" y="361"/>
                    <a:pt x="462" y="346"/>
                    <a:pt x="400" y="346"/>
                  </a:cubicBezTo>
                  <a:cubicBezTo>
                    <a:pt x="359" y="346"/>
                    <a:pt x="319" y="352"/>
                    <a:pt x="277" y="366"/>
                  </a:cubicBezTo>
                  <a:cubicBezTo>
                    <a:pt x="124" y="418"/>
                    <a:pt x="0" y="558"/>
                    <a:pt x="4" y="726"/>
                  </a:cubicBezTo>
                  <a:cubicBezTo>
                    <a:pt x="10" y="867"/>
                    <a:pt x="89" y="973"/>
                    <a:pt x="179" y="1072"/>
                  </a:cubicBezTo>
                  <a:cubicBezTo>
                    <a:pt x="285" y="1196"/>
                    <a:pt x="421" y="1302"/>
                    <a:pt x="565" y="1373"/>
                  </a:cubicBezTo>
                  <a:cubicBezTo>
                    <a:pt x="679" y="1428"/>
                    <a:pt x="785" y="1449"/>
                    <a:pt x="905" y="1463"/>
                  </a:cubicBezTo>
                  <a:cubicBezTo>
                    <a:pt x="918" y="1465"/>
                    <a:pt x="931" y="1465"/>
                    <a:pt x="945" y="1465"/>
                  </a:cubicBezTo>
                  <a:cubicBezTo>
                    <a:pt x="972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5" y="1467"/>
                    <a:pt x="1040" y="1479"/>
                    <a:pt x="1045" y="1490"/>
                  </a:cubicBezTo>
                  <a:cubicBezTo>
                    <a:pt x="1079" y="1567"/>
                    <a:pt x="1173" y="1605"/>
                    <a:pt x="1254" y="1605"/>
                  </a:cubicBezTo>
                  <a:cubicBezTo>
                    <a:pt x="1264" y="1605"/>
                    <a:pt x="1273" y="1605"/>
                    <a:pt x="1281" y="1604"/>
                  </a:cubicBezTo>
                  <a:cubicBezTo>
                    <a:pt x="1381" y="1590"/>
                    <a:pt x="1443" y="1525"/>
                    <a:pt x="1480" y="1432"/>
                  </a:cubicBezTo>
                  <a:cubicBezTo>
                    <a:pt x="1498" y="1391"/>
                    <a:pt x="1511" y="1357"/>
                    <a:pt x="1518" y="1312"/>
                  </a:cubicBezTo>
                  <a:cubicBezTo>
                    <a:pt x="1525" y="1271"/>
                    <a:pt x="1531" y="1229"/>
                    <a:pt x="1539" y="1185"/>
                  </a:cubicBezTo>
                  <a:cubicBezTo>
                    <a:pt x="1556" y="1079"/>
                    <a:pt x="1549" y="973"/>
                    <a:pt x="1549" y="863"/>
                  </a:cubicBezTo>
                  <a:cubicBezTo>
                    <a:pt x="1545" y="777"/>
                    <a:pt x="1542" y="688"/>
                    <a:pt x="1542" y="600"/>
                  </a:cubicBezTo>
                  <a:cubicBezTo>
                    <a:pt x="1542" y="507"/>
                    <a:pt x="1545" y="411"/>
                    <a:pt x="1515" y="322"/>
                  </a:cubicBezTo>
                  <a:cubicBezTo>
                    <a:pt x="1451" y="129"/>
                    <a:pt x="1274" y="0"/>
                    <a:pt x="10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4"/>
            <p:cNvSpPr/>
            <p:nvPr/>
          </p:nvSpPr>
          <p:spPr>
            <a:xfrm>
              <a:off x="7759990" y="3730050"/>
              <a:ext cx="106925" cy="140425"/>
            </a:xfrm>
            <a:custGeom>
              <a:avLst/>
              <a:gdLst/>
              <a:ahLst/>
              <a:cxnLst/>
              <a:rect l="l" t="t" r="r" b="b"/>
              <a:pathLst>
                <a:path w="4277" h="5617" extrusionOk="0">
                  <a:moveTo>
                    <a:pt x="1939" y="543"/>
                  </a:moveTo>
                  <a:cubicBezTo>
                    <a:pt x="2821" y="543"/>
                    <a:pt x="3388" y="1268"/>
                    <a:pt x="3574" y="2087"/>
                  </a:cubicBezTo>
                  <a:cubicBezTo>
                    <a:pt x="3704" y="2673"/>
                    <a:pt x="3687" y="3290"/>
                    <a:pt x="3536" y="3869"/>
                  </a:cubicBezTo>
                  <a:cubicBezTo>
                    <a:pt x="3433" y="4267"/>
                    <a:pt x="3288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5"/>
                    <a:pt x="2618" y="4804"/>
                  </a:cubicBezTo>
                  <a:cubicBezTo>
                    <a:pt x="2306" y="4647"/>
                    <a:pt x="2032" y="4431"/>
                    <a:pt x="1792" y="4177"/>
                  </a:cubicBezTo>
                  <a:cubicBezTo>
                    <a:pt x="1556" y="3923"/>
                    <a:pt x="1360" y="3639"/>
                    <a:pt x="1183" y="3344"/>
                  </a:cubicBezTo>
                  <a:cubicBezTo>
                    <a:pt x="987" y="3026"/>
                    <a:pt x="778" y="2690"/>
                    <a:pt x="661" y="2334"/>
                  </a:cubicBezTo>
                  <a:cubicBezTo>
                    <a:pt x="394" y="1522"/>
                    <a:pt x="925" y="624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3" y="1"/>
                  </a:moveTo>
                  <a:cubicBezTo>
                    <a:pt x="1916" y="1"/>
                    <a:pt x="1878" y="2"/>
                    <a:pt x="1840" y="4"/>
                  </a:cubicBezTo>
                  <a:cubicBezTo>
                    <a:pt x="891" y="55"/>
                    <a:pt x="100" y="819"/>
                    <a:pt x="35" y="1772"/>
                  </a:cubicBezTo>
                  <a:cubicBezTo>
                    <a:pt x="0" y="2299"/>
                    <a:pt x="237" y="2783"/>
                    <a:pt x="484" y="3232"/>
                  </a:cubicBezTo>
                  <a:cubicBezTo>
                    <a:pt x="678" y="3591"/>
                    <a:pt x="895" y="3934"/>
                    <a:pt x="1151" y="4252"/>
                  </a:cubicBezTo>
                  <a:cubicBezTo>
                    <a:pt x="1439" y="4612"/>
                    <a:pt x="1785" y="4930"/>
                    <a:pt x="2187" y="5161"/>
                  </a:cubicBezTo>
                  <a:cubicBezTo>
                    <a:pt x="2498" y="5338"/>
                    <a:pt x="2927" y="5529"/>
                    <a:pt x="3321" y="5529"/>
                  </a:cubicBezTo>
                  <a:cubicBezTo>
                    <a:pt x="3367" y="5529"/>
                    <a:pt x="3411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50"/>
                    <a:pt x="3923" y="5267"/>
                  </a:cubicBezTo>
                  <a:cubicBezTo>
                    <a:pt x="3838" y="4667"/>
                    <a:pt x="4132" y="4078"/>
                    <a:pt x="4205" y="3488"/>
                  </a:cubicBezTo>
                  <a:cubicBezTo>
                    <a:pt x="4276" y="2895"/>
                    <a:pt x="4228" y="2275"/>
                    <a:pt x="4043" y="1707"/>
                  </a:cubicBezTo>
                  <a:cubicBezTo>
                    <a:pt x="3739" y="767"/>
                    <a:pt x="2975" y="1"/>
                    <a:pt x="19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4"/>
            <p:cNvSpPr/>
            <p:nvPr/>
          </p:nvSpPr>
          <p:spPr>
            <a:xfrm>
              <a:off x="7822940" y="3831750"/>
              <a:ext cx="38900" cy="40125"/>
            </a:xfrm>
            <a:custGeom>
              <a:avLst/>
              <a:gdLst/>
              <a:ahLst/>
              <a:cxnLst/>
              <a:rect l="l" t="t" r="r" b="b"/>
              <a:pathLst>
                <a:path w="1556" h="1605" extrusionOk="0">
                  <a:moveTo>
                    <a:pt x="1190" y="500"/>
                  </a:moveTo>
                  <a:cubicBezTo>
                    <a:pt x="1189" y="504"/>
                    <a:pt x="1189" y="508"/>
                    <a:pt x="1188" y="512"/>
                  </a:cubicBezTo>
                  <a:lnTo>
                    <a:pt x="1188" y="512"/>
                  </a:lnTo>
                  <a:cubicBezTo>
                    <a:pt x="1188" y="508"/>
                    <a:pt x="1189" y="504"/>
                    <a:pt x="1190" y="500"/>
                  </a:cubicBezTo>
                  <a:close/>
                  <a:moveTo>
                    <a:pt x="1196" y="517"/>
                  </a:moveTo>
                  <a:cubicBezTo>
                    <a:pt x="1194" y="522"/>
                    <a:pt x="1192" y="528"/>
                    <a:pt x="1190" y="533"/>
                  </a:cubicBezTo>
                  <a:lnTo>
                    <a:pt x="1190" y="533"/>
                  </a:lnTo>
                  <a:cubicBezTo>
                    <a:pt x="1192" y="528"/>
                    <a:pt x="1194" y="522"/>
                    <a:pt x="1196" y="517"/>
                  </a:cubicBezTo>
                  <a:close/>
                  <a:moveTo>
                    <a:pt x="1106" y="619"/>
                  </a:move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6" y="619"/>
                    <a:pt x="1106" y="619"/>
                    <a:pt x="1105" y="619"/>
                  </a:cubicBezTo>
                  <a:lnTo>
                    <a:pt x="1105" y="619"/>
                  </a:lnTo>
                  <a:cubicBezTo>
                    <a:pt x="1106" y="619"/>
                    <a:pt x="1106" y="619"/>
                    <a:pt x="1106" y="619"/>
                  </a:cubicBezTo>
                  <a:close/>
                  <a:moveTo>
                    <a:pt x="482" y="964"/>
                  </a:moveTo>
                  <a:cubicBezTo>
                    <a:pt x="487" y="970"/>
                    <a:pt x="493" y="975"/>
                    <a:pt x="500" y="980"/>
                  </a:cubicBezTo>
                  <a:lnTo>
                    <a:pt x="500" y="980"/>
                  </a:lnTo>
                  <a:cubicBezTo>
                    <a:pt x="500" y="981"/>
                    <a:pt x="500" y="981"/>
                    <a:pt x="500" y="981"/>
                  </a:cubicBezTo>
                  <a:cubicBezTo>
                    <a:pt x="499" y="981"/>
                    <a:pt x="494" y="977"/>
                    <a:pt x="482" y="964"/>
                  </a:cubicBezTo>
                  <a:close/>
                  <a:moveTo>
                    <a:pt x="652" y="1134"/>
                  </a:moveTo>
                  <a:cubicBezTo>
                    <a:pt x="652" y="1134"/>
                    <a:pt x="657" y="1138"/>
                    <a:pt x="662" y="1143"/>
                  </a:cubicBezTo>
                  <a:lnTo>
                    <a:pt x="662" y="1143"/>
                  </a:lnTo>
                  <a:cubicBezTo>
                    <a:pt x="665" y="1147"/>
                    <a:pt x="668" y="1150"/>
                    <a:pt x="671" y="1153"/>
                  </a:cubicBezTo>
                  <a:lnTo>
                    <a:pt x="671" y="1153"/>
                  </a:lnTo>
                  <a:cubicBezTo>
                    <a:pt x="656" y="1139"/>
                    <a:pt x="651" y="1134"/>
                    <a:pt x="652" y="1134"/>
                  </a:cubicBezTo>
                  <a:close/>
                  <a:moveTo>
                    <a:pt x="1080" y="0"/>
                  </a:moveTo>
                  <a:cubicBezTo>
                    <a:pt x="1033" y="0"/>
                    <a:pt x="984" y="8"/>
                    <a:pt x="936" y="24"/>
                  </a:cubicBezTo>
                  <a:cubicBezTo>
                    <a:pt x="758" y="83"/>
                    <a:pt x="634" y="217"/>
                    <a:pt x="582" y="385"/>
                  </a:cubicBezTo>
                  <a:lnTo>
                    <a:pt x="582" y="385"/>
                  </a:lnTo>
                  <a:cubicBezTo>
                    <a:pt x="523" y="360"/>
                    <a:pt x="462" y="345"/>
                    <a:pt x="400" y="345"/>
                  </a:cubicBezTo>
                  <a:cubicBezTo>
                    <a:pt x="359" y="345"/>
                    <a:pt x="319" y="352"/>
                    <a:pt x="278" y="366"/>
                  </a:cubicBezTo>
                  <a:cubicBezTo>
                    <a:pt x="124" y="418"/>
                    <a:pt x="1" y="558"/>
                    <a:pt x="4" y="726"/>
                  </a:cubicBezTo>
                  <a:cubicBezTo>
                    <a:pt x="7" y="867"/>
                    <a:pt x="90" y="973"/>
                    <a:pt x="175" y="1075"/>
                  </a:cubicBezTo>
                  <a:cubicBezTo>
                    <a:pt x="281" y="1199"/>
                    <a:pt x="422" y="1302"/>
                    <a:pt x="566" y="1373"/>
                  </a:cubicBezTo>
                  <a:cubicBezTo>
                    <a:pt x="676" y="1428"/>
                    <a:pt x="785" y="1449"/>
                    <a:pt x="905" y="1463"/>
                  </a:cubicBezTo>
                  <a:cubicBezTo>
                    <a:pt x="918" y="1464"/>
                    <a:pt x="931" y="1465"/>
                    <a:pt x="944" y="1465"/>
                  </a:cubicBezTo>
                  <a:cubicBezTo>
                    <a:pt x="971" y="1465"/>
                    <a:pt x="1000" y="1462"/>
                    <a:pt x="1028" y="1456"/>
                  </a:cubicBezTo>
                  <a:lnTo>
                    <a:pt x="1028" y="1456"/>
                  </a:lnTo>
                  <a:cubicBezTo>
                    <a:pt x="1033" y="1467"/>
                    <a:pt x="1037" y="1479"/>
                    <a:pt x="1042" y="1490"/>
                  </a:cubicBezTo>
                  <a:cubicBezTo>
                    <a:pt x="1076" y="1566"/>
                    <a:pt x="1172" y="1604"/>
                    <a:pt x="1253" y="1604"/>
                  </a:cubicBezTo>
                  <a:cubicBezTo>
                    <a:pt x="1263" y="1604"/>
                    <a:pt x="1273" y="1604"/>
                    <a:pt x="1282" y="1603"/>
                  </a:cubicBezTo>
                  <a:cubicBezTo>
                    <a:pt x="1381" y="1589"/>
                    <a:pt x="1443" y="1524"/>
                    <a:pt x="1478" y="1432"/>
                  </a:cubicBezTo>
                  <a:cubicBezTo>
                    <a:pt x="1494" y="1390"/>
                    <a:pt x="1508" y="1356"/>
                    <a:pt x="1515" y="1311"/>
                  </a:cubicBezTo>
                  <a:cubicBezTo>
                    <a:pt x="1522" y="1270"/>
                    <a:pt x="1532" y="1229"/>
                    <a:pt x="1539" y="1188"/>
                  </a:cubicBezTo>
                  <a:cubicBezTo>
                    <a:pt x="1556" y="1079"/>
                    <a:pt x="1549" y="973"/>
                    <a:pt x="1546" y="862"/>
                  </a:cubicBezTo>
                  <a:cubicBezTo>
                    <a:pt x="1546" y="777"/>
                    <a:pt x="1543" y="688"/>
                    <a:pt x="1543" y="603"/>
                  </a:cubicBezTo>
                  <a:cubicBezTo>
                    <a:pt x="1539" y="510"/>
                    <a:pt x="1546" y="410"/>
                    <a:pt x="1515" y="321"/>
                  </a:cubicBezTo>
                  <a:cubicBezTo>
                    <a:pt x="1452" y="128"/>
                    <a:pt x="1275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4"/>
            <p:cNvSpPr/>
            <p:nvPr/>
          </p:nvSpPr>
          <p:spPr>
            <a:xfrm>
              <a:off x="7875115" y="3707450"/>
              <a:ext cx="108450" cy="148525"/>
            </a:xfrm>
            <a:custGeom>
              <a:avLst/>
              <a:gdLst/>
              <a:ahLst/>
              <a:cxnLst/>
              <a:rect l="l" t="t" r="r" b="b"/>
              <a:pathLst>
                <a:path w="4338" h="5941" extrusionOk="0">
                  <a:moveTo>
                    <a:pt x="2235" y="541"/>
                  </a:moveTo>
                  <a:cubicBezTo>
                    <a:pt x="2312" y="541"/>
                    <a:pt x="2391" y="548"/>
                    <a:pt x="2470" y="562"/>
                  </a:cubicBezTo>
                  <a:cubicBezTo>
                    <a:pt x="3495" y="744"/>
                    <a:pt x="3848" y="1761"/>
                    <a:pt x="3759" y="2686"/>
                  </a:cubicBezTo>
                  <a:cubicBezTo>
                    <a:pt x="3708" y="3244"/>
                    <a:pt x="3526" y="3783"/>
                    <a:pt x="3242" y="4262"/>
                  </a:cubicBezTo>
                  <a:cubicBezTo>
                    <a:pt x="3039" y="4605"/>
                    <a:pt x="2815" y="4931"/>
                    <a:pt x="2744" y="5305"/>
                  </a:cubicBezTo>
                  <a:lnTo>
                    <a:pt x="2744" y="5305"/>
                  </a:lnTo>
                  <a:cubicBezTo>
                    <a:pt x="2529" y="5165"/>
                    <a:pt x="2294" y="5046"/>
                    <a:pt x="2097" y="4886"/>
                  </a:cubicBezTo>
                  <a:cubicBezTo>
                    <a:pt x="1782" y="4629"/>
                    <a:pt x="1515" y="4321"/>
                    <a:pt x="1303" y="3974"/>
                  </a:cubicBezTo>
                  <a:cubicBezTo>
                    <a:pt x="919" y="3347"/>
                    <a:pt x="583" y="2480"/>
                    <a:pt x="784" y="1743"/>
                  </a:cubicBezTo>
                  <a:cubicBezTo>
                    <a:pt x="966" y="1082"/>
                    <a:pt x="1545" y="541"/>
                    <a:pt x="2235" y="541"/>
                  </a:cubicBezTo>
                  <a:close/>
                  <a:moveTo>
                    <a:pt x="2246" y="1"/>
                  </a:moveTo>
                  <a:cubicBezTo>
                    <a:pt x="1463" y="1"/>
                    <a:pt x="744" y="484"/>
                    <a:pt x="405" y="1213"/>
                  </a:cubicBezTo>
                  <a:cubicBezTo>
                    <a:pt x="0" y="2072"/>
                    <a:pt x="216" y="3029"/>
                    <a:pt x="617" y="3851"/>
                  </a:cubicBezTo>
                  <a:cubicBezTo>
                    <a:pt x="846" y="4321"/>
                    <a:pt x="1169" y="4752"/>
                    <a:pt x="1556" y="5102"/>
                  </a:cubicBezTo>
                  <a:cubicBezTo>
                    <a:pt x="1868" y="5382"/>
                    <a:pt x="2306" y="5730"/>
                    <a:pt x="2749" y="5794"/>
                  </a:cubicBezTo>
                  <a:lnTo>
                    <a:pt x="2749" y="5794"/>
                  </a:lnTo>
                  <a:cubicBezTo>
                    <a:pt x="2784" y="5897"/>
                    <a:pt x="2866" y="5940"/>
                    <a:pt x="2955" y="5940"/>
                  </a:cubicBezTo>
                  <a:cubicBezTo>
                    <a:pt x="3095" y="5940"/>
                    <a:pt x="3251" y="5832"/>
                    <a:pt x="3269" y="5674"/>
                  </a:cubicBezTo>
                  <a:cubicBezTo>
                    <a:pt x="3341" y="5094"/>
                    <a:pt x="3759" y="4626"/>
                    <a:pt x="3982" y="4101"/>
                  </a:cubicBezTo>
                  <a:cubicBezTo>
                    <a:pt x="4211" y="3557"/>
                    <a:pt x="4338" y="2961"/>
                    <a:pt x="4331" y="2368"/>
                  </a:cubicBezTo>
                  <a:cubicBezTo>
                    <a:pt x="4314" y="1312"/>
                    <a:pt x="3745" y="284"/>
                    <a:pt x="2652" y="45"/>
                  </a:cubicBezTo>
                  <a:cubicBezTo>
                    <a:pt x="2516" y="15"/>
                    <a:pt x="2380" y="1"/>
                    <a:pt x="22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4"/>
            <p:cNvSpPr/>
            <p:nvPr/>
          </p:nvSpPr>
          <p:spPr>
            <a:xfrm>
              <a:off x="7925540" y="3817850"/>
              <a:ext cx="39950" cy="40450"/>
            </a:xfrm>
            <a:custGeom>
              <a:avLst/>
              <a:gdLst/>
              <a:ahLst/>
              <a:cxnLst/>
              <a:rect l="l" t="t" r="r" b="b"/>
              <a:pathLst>
                <a:path w="1598" h="1618" extrusionOk="0">
                  <a:moveTo>
                    <a:pt x="330" y="689"/>
                  </a:moveTo>
                  <a:lnTo>
                    <a:pt x="330" y="689"/>
                  </a:lnTo>
                  <a:cubicBezTo>
                    <a:pt x="331" y="690"/>
                    <a:pt x="332" y="690"/>
                    <a:pt x="333" y="691"/>
                  </a:cubicBezTo>
                  <a:lnTo>
                    <a:pt x="333" y="691"/>
                  </a:lnTo>
                  <a:cubicBezTo>
                    <a:pt x="335" y="692"/>
                    <a:pt x="336" y="694"/>
                    <a:pt x="338" y="695"/>
                  </a:cubicBezTo>
                  <a:lnTo>
                    <a:pt x="338" y="695"/>
                  </a:lnTo>
                  <a:cubicBezTo>
                    <a:pt x="335" y="693"/>
                    <a:pt x="333" y="691"/>
                    <a:pt x="330" y="689"/>
                  </a:cubicBezTo>
                  <a:close/>
                  <a:moveTo>
                    <a:pt x="341" y="699"/>
                  </a:moveTo>
                  <a:cubicBezTo>
                    <a:pt x="341" y="699"/>
                    <a:pt x="341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1" y="699"/>
                    <a:pt x="341" y="699"/>
                  </a:cubicBezTo>
                  <a:close/>
                  <a:moveTo>
                    <a:pt x="344" y="699"/>
                  </a:moveTo>
                  <a:lnTo>
                    <a:pt x="344" y="699"/>
                  </a:lnTo>
                  <a:cubicBezTo>
                    <a:pt x="346" y="700"/>
                    <a:pt x="348" y="700"/>
                    <a:pt x="349" y="700"/>
                  </a:cubicBezTo>
                  <a:lnTo>
                    <a:pt x="349" y="700"/>
                  </a:lnTo>
                  <a:cubicBezTo>
                    <a:pt x="349" y="700"/>
                    <a:pt x="350" y="700"/>
                    <a:pt x="350" y="700"/>
                  </a:cubicBezTo>
                  <a:lnTo>
                    <a:pt x="350" y="700"/>
                  </a:lnTo>
                  <a:cubicBezTo>
                    <a:pt x="348" y="700"/>
                    <a:pt x="346" y="700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4" y="700"/>
                    <a:pt x="344" y="699"/>
                  </a:cubicBezTo>
                  <a:close/>
                  <a:moveTo>
                    <a:pt x="1136" y="0"/>
                  </a:moveTo>
                  <a:cubicBezTo>
                    <a:pt x="1098" y="0"/>
                    <a:pt x="1058" y="4"/>
                    <a:pt x="1019" y="11"/>
                  </a:cubicBezTo>
                  <a:cubicBezTo>
                    <a:pt x="870" y="35"/>
                    <a:pt x="750" y="130"/>
                    <a:pt x="672" y="253"/>
                  </a:cubicBezTo>
                  <a:lnTo>
                    <a:pt x="672" y="253"/>
                  </a:lnTo>
                  <a:cubicBezTo>
                    <a:pt x="589" y="192"/>
                    <a:pt x="497" y="157"/>
                    <a:pt x="395" y="157"/>
                  </a:cubicBezTo>
                  <a:cubicBezTo>
                    <a:pt x="368" y="157"/>
                    <a:pt x="341" y="160"/>
                    <a:pt x="313" y="164"/>
                  </a:cubicBezTo>
                  <a:cubicBezTo>
                    <a:pt x="165" y="189"/>
                    <a:pt x="39" y="316"/>
                    <a:pt x="22" y="466"/>
                  </a:cubicBezTo>
                  <a:cubicBezTo>
                    <a:pt x="1" y="596"/>
                    <a:pt x="49" y="710"/>
                    <a:pt x="108" y="822"/>
                  </a:cubicBezTo>
                  <a:cubicBezTo>
                    <a:pt x="176" y="966"/>
                    <a:pt x="282" y="1104"/>
                    <a:pt x="402" y="1210"/>
                  </a:cubicBezTo>
                  <a:cubicBezTo>
                    <a:pt x="491" y="1285"/>
                    <a:pt x="587" y="1333"/>
                    <a:pt x="697" y="1377"/>
                  </a:cubicBezTo>
                  <a:cubicBezTo>
                    <a:pt x="735" y="1393"/>
                    <a:pt x="778" y="1401"/>
                    <a:pt x="820" y="1404"/>
                  </a:cubicBezTo>
                  <a:lnTo>
                    <a:pt x="820" y="1404"/>
                  </a:lnTo>
                  <a:cubicBezTo>
                    <a:pt x="822" y="1417"/>
                    <a:pt x="825" y="1430"/>
                    <a:pt x="827" y="1443"/>
                  </a:cubicBezTo>
                  <a:cubicBezTo>
                    <a:pt x="843" y="1550"/>
                    <a:pt x="956" y="1618"/>
                    <a:pt x="1064" y="1618"/>
                  </a:cubicBezTo>
                  <a:cubicBezTo>
                    <a:pt x="1126" y="1618"/>
                    <a:pt x="1186" y="1596"/>
                    <a:pt x="1225" y="1546"/>
                  </a:cubicBezTo>
                  <a:cubicBezTo>
                    <a:pt x="1259" y="1505"/>
                    <a:pt x="1296" y="1464"/>
                    <a:pt x="1321" y="1412"/>
                  </a:cubicBezTo>
                  <a:cubicBezTo>
                    <a:pt x="1341" y="1371"/>
                    <a:pt x="1358" y="1333"/>
                    <a:pt x="1375" y="1292"/>
                  </a:cubicBezTo>
                  <a:cubicBezTo>
                    <a:pt x="1424" y="1189"/>
                    <a:pt x="1447" y="1083"/>
                    <a:pt x="1478" y="974"/>
                  </a:cubicBezTo>
                  <a:cubicBezTo>
                    <a:pt x="1498" y="888"/>
                    <a:pt x="1519" y="798"/>
                    <a:pt x="1539" y="713"/>
                  </a:cubicBezTo>
                  <a:cubicBezTo>
                    <a:pt x="1571" y="607"/>
                    <a:pt x="1598" y="501"/>
                    <a:pt x="1581" y="387"/>
                  </a:cubicBezTo>
                  <a:cubicBezTo>
                    <a:pt x="1563" y="254"/>
                    <a:pt x="1492" y="134"/>
                    <a:pt x="1372" y="62"/>
                  </a:cubicBezTo>
                  <a:cubicBezTo>
                    <a:pt x="1297" y="17"/>
                    <a:pt x="1218" y="0"/>
                    <a:pt x="1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4"/>
            <p:cNvSpPr/>
            <p:nvPr/>
          </p:nvSpPr>
          <p:spPr>
            <a:xfrm>
              <a:off x="7974815" y="3742875"/>
              <a:ext cx="112250" cy="148850"/>
            </a:xfrm>
            <a:custGeom>
              <a:avLst/>
              <a:gdLst/>
              <a:ahLst/>
              <a:cxnLst/>
              <a:rect l="l" t="t" r="r" b="b"/>
              <a:pathLst>
                <a:path w="4490" h="5954" extrusionOk="0">
                  <a:moveTo>
                    <a:pt x="2174" y="551"/>
                  </a:moveTo>
                  <a:cubicBezTo>
                    <a:pt x="2502" y="551"/>
                    <a:pt x="2835" y="660"/>
                    <a:pt x="3118" y="878"/>
                  </a:cubicBezTo>
                  <a:cubicBezTo>
                    <a:pt x="3790" y="1400"/>
                    <a:pt x="3900" y="2293"/>
                    <a:pt x="3852" y="3089"/>
                  </a:cubicBezTo>
                  <a:cubicBezTo>
                    <a:pt x="3824" y="3558"/>
                    <a:pt x="3704" y="4027"/>
                    <a:pt x="3498" y="4449"/>
                  </a:cubicBezTo>
                  <a:cubicBezTo>
                    <a:pt x="3362" y="4729"/>
                    <a:pt x="3151" y="4974"/>
                    <a:pt x="2977" y="5235"/>
                  </a:cubicBezTo>
                  <a:lnTo>
                    <a:pt x="2977" y="5235"/>
                  </a:lnTo>
                  <a:cubicBezTo>
                    <a:pt x="2834" y="5017"/>
                    <a:pt x="2624" y="4845"/>
                    <a:pt x="2409" y="4681"/>
                  </a:cubicBezTo>
                  <a:cubicBezTo>
                    <a:pt x="2046" y="4408"/>
                    <a:pt x="1700" y="4137"/>
                    <a:pt x="1415" y="3777"/>
                  </a:cubicBezTo>
                  <a:cubicBezTo>
                    <a:pt x="846" y="3057"/>
                    <a:pt x="422" y="1988"/>
                    <a:pt x="1011" y="1156"/>
                  </a:cubicBezTo>
                  <a:cubicBezTo>
                    <a:pt x="1297" y="752"/>
                    <a:pt x="1731" y="551"/>
                    <a:pt x="2174" y="551"/>
                  </a:cubicBezTo>
                  <a:close/>
                  <a:moveTo>
                    <a:pt x="2151" y="0"/>
                  </a:moveTo>
                  <a:cubicBezTo>
                    <a:pt x="1781" y="0"/>
                    <a:pt x="1411" y="104"/>
                    <a:pt x="1086" y="331"/>
                  </a:cubicBezTo>
                  <a:cubicBezTo>
                    <a:pt x="185" y="960"/>
                    <a:pt x="0" y="2091"/>
                    <a:pt x="381" y="3078"/>
                  </a:cubicBezTo>
                  <a:cubicBezTo>
                    <a:pt x="604" y="3657"/>
                    <a:pt x="949" y="4185"/>
                    <a:pt x="1392" y="4620"/>
                  </a:cubicBezTo>
                  <a:cubicBezTo>
                    <a:pt x="1809" y="5028"/>
                    <a:pt x="2354" y="5295"/>
                    <a:pt x="2642" y="5820"/>
                  </a:cubicBezTo>
                  <a:cubicBezTo>
                    <a:pt x="2694" y="5914"/>
                    <a:pt x="2775" y="5953"/>
                    <a:pt x="2857" y="5953"/>
                  </a:cubicBezTo>
                  <a:cubicBezTo>
                    <a:pt x="2989" y="5953"/>
                    <a:pt x="3123" y="5850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8"/>
                    <a:pt x="3909" y="4781"/>
                  </a:cubicBezTo>
                  <a:cubicBezTo>
                    <a:pt x="4146" y="4339"/>
                    <a:pt x="4297" y="3856"/>
                    <a:pt x="4366" y="3359"/>
                  </a:cubicBezTo>
                  <a:cubicBezTo>
                    <a:pt x="4489" y="2437"/>
                    <a:pt x="4376" y="1368"/>
                    <a:pt x="3701" y="673"/>
                  </a:cubicBezTo>
                  <a:cubicBezTo>
                    <a:pt x="3291" y="247"/>
                    <a:pt x="2721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4"/>
            <p:cNvSpPr/>
            <p:nvPr/>
          </p:nvSpPr>
          <p:spPr>
            <a:xfrm>
              <a:off x="8022790" y="3853125"/>
              <a:ext cx="40350" cy="41275"/>
            </a:xfrm>
            <a:custGeom>
              <a:avLst/>
              <a:gdLst/>
              <a:ahLst/>
              <a:cxnLst/>
              <a:rect l="l" t="t" r="r" b="b"/>
              <a:pathLst>
                <a:path w="1614" h="1651" extrusionOk="0">
                  <a:moveTo>
                    <a:pt x="494" y="734"/>
                  </a:moveTo>
                  <a:cubicBezTo>
                    <a:pt x="494" y="734"/>
                    <a:pt x="494" y="734"/>
                    <a:pt x="495" y="734"/>
                  </a:cubicBezTo>
                  <a:lnTo>
                    <a:pt x="495" y="734"/>
                  </a:lnTo>
                  <a:cubicBezTo>
                    <a:pt x="495" y="734"/>
                    <a:pt x="495" y="734"/>
                    <a:pt x="495" y="734"/>
                  </a:cubicBezTo>
                  <a:lnTo>
                    <a:pt x="495" y="734"/>
                  </a:lnTo>
                  <a:cubicBezTo>
                    <a:pt x="494" y="734"/>
                    <a:pt x="494" y="734"/>
                    <a:pt x="494" y="734"/>
                  </a:cubicBezTo>
                  <a:close/>
                  <a:moveTo>
                    <a:pt x="1235" y="1"/>
                  </a:moveTo>
                  <a:cubicBezTo>
                    <a:pt x="1063" y="1"/>
                    <a:pt x="946" y="98"/>
                    <a:pt x="867" y="229"/>
                  </a:cubicBezTo>
                  <a:lnTo>
                    <a:pt x="867" y="229"/>
                  </a:lnTo>
                  <a:cubicBezTo>
                    <a:pt x="784" y="168"/>
                    <a:pt x="685" y="129"/>
                    <a:pt x="576" y="121"/>
                  </a:cubicBezTo>
                  <a:cubicBezTo>
                    <a:pt x="564" y="120"/>
                    <a:pt x="552" y="120"/>
                    <a:pt x="540" y="120"/>
                  </a:cubicBezTo>
                  <a:cubicBezTo>
                    <a:pt x="330" y="120"/>
                    <a:pt x="127" y="262"/>
                    <a:pt x="72" y="464"/>
                  </a:cubicBezTo>
                  <a:cubicBezTo>
                    <a:pt x="0" y="714"/>
                    <a:pt x="181" y="902"/>
                    <a:pt x="315" y="1087"/>
                  </a:cubicBezTo>
                  <a:cubicBezTo>
                    <a:pt x="377" y="1169"/>
                    <a:pt x="439" y="1255"/>
                    <a:pt x="500" y="1340"/>
                  </a:cubicBezTo>
                  <a:cubicBezTo>
                    <a:pt x="586" y="1451"/>
                    <a:pt x="695" y="1549"/>
                    <a:pt x="815" y="1618"/>
                  </a:cubicBezTo>
                  <a:cubicBezTo>
                    <a:pt x="854" y="1640"/>
                    <a:pt x="894" y="1650"/>
                    <a:pt x="932" y="1650"/>
                  </a:cubicBezTo>
                  <a:cubicBezTo>
                    <a:pt x="1078" y="1650"/>
                    <a:pt x="1203" y="1508"/>
                    <a:pt x="1165" y="1351"/>
                  </a:cubicBezTo>
                  <a:cubicBezTo>
                    <a:pt x="1165" y="1350"/>
                    <a:pt x="1164" y="1349"/>
                    <a:pt x="1164" y="1347"/>
                  </a:cubicBezTo>
                  <a:lnTo>
                    <a:pt x="1164" y="1347"/>
                  </a:lnTo>
                  <a:cubicBezTo>
                    <a:pt x="1203" y="1329"/>
                    <a:pt x="1239" y="1304"/>
                    <a:pt x="1268" y="1279"/>
                  </a:cubicBezTo>
                  <a:cubicBezTo>
                    <a:pt x="1337" y="1220"/>
                    <a:pt x="1402" y="1142"/>
                    <a:pt x="1446" y="1067"/>
                  </a:cubicBezTo>
                  <a:cubicBezTo>
                    <a:pt x="1538" y="905"/>
                    <a:pt x="1583" y="727"/>
                    <a:pt x="1604" y="546"/>
                  </a:cubicBezTo>
                  <a:cubicBezTo>
                    <a:pt x="1614" y="456"/>
                    <a:pt x="1614" y="361"/>
                    <a:pt x="1593" y="271"/>
                  </a:cubicBezTo>
                  <a:cubicBezTo>
                    <a:pt x="1552" y="114"/>
                    <a:pt x="1402" y="1"/>
                    <a:pt x="1240" y="1"/>
                  </a:cubicBezTo>
                  <a:cubicBezTo>
                    <a:pt x="1239" y="1"/>
                    <a:pt x="1237" y="1"/>
                    <a:pt x="1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4"/>
            <p:cNvSpPr/>
            <p:nvPr/>
          </p:nvSpPr>
          <p:spPr>
            <a:xfrm>
              <a:off x="8087365" y="3649325"/>
              <a:ext cx="112250" cy="148800"/>
            </a:xfrm>
            <a:custGeom>
              <a:avLst/>
              <a:gdLst/>
              <a:ahLst/>
              <a:cxnLst/>
              <a:rect l="l" t="t" r="r" b="b"/>
              <a:pathLst>
                <a:path w="4490" h="5952" extrusionOk="0">
                  <a:moveTo>
                    <a:pt x="2173" y="550"/>
                  </a:moveTo>
                  <a:cubicBezTo>
                    <a:pt x="2501" y="550"/>
                    <a:pt x="2833" y="659"/>
                    <a:pt x="3115" y="879"/>
                  </a:cubicBezTo>
                  <a:cubicBezTo>
                    <a:pt x="3790" y="1400"/>
                    <a:pt x="3900" y="2291"/>
                    <a:pt x="3852" y="3089"/>
                  </a:cubicBezTo>
                  <a:cubicBezTo>
                    <a:pt x="3821" y="3555"/>
                    <a:pt x="3704" y="4027"/>
                    <a:pt x="3498" y="4449"/>
                  </a:cubicBezTo>
                  <a:cubicBezTo>
                    <a:pt x="3360" y="4727"/>
                    <a:pt x="3148" y="4973"/>
                    <a:pt x="2975" y="5234"/>
                  </a:cubicBezTo>
                  <a:lnTo>
                    <a:pt x="2975" y="5234"/>
                  </a:lnTo>
                  <a:cubicBezTo>
                    <a:pt x="2831" y="5015"/>
                    <a:pt x="2621" y="4843"/>
                    <a:pt x="2406" y="4682"/>
                  </a:cubicBezTo>
                  <a:cubicBezTo>
                    <a:pt x="2046" y="4408"/>
                    <a:pt x="1697" y="4138"/>
                    <a:pt x="1416" y="3777"/>
                  </a:cubicBezTo>
                  <a:cubicBezTo>
                    <a:pt x="846" y="3055"/>
                    <a:pt x="422" y="1989"/>
                    <a:pt x="1008" y="1157"/>
                  </a:cubicBezTo>
                  <a:cubicBezTo>
                    <a:pt x="1294" y="752"/>
                    <a:pt x="1729" y="550"/>
                    <a:pt x="2173" y="550"/>
                  </a:cubicBezTo>
                  <a:close/>
                  <a:moveTo>
                    <a:pt x="2151" y="0"/>
                  </a:moveTo>
                  <a:cubicBezTo>
                    <a:pt x="1780" y="0"/>
                    <a:pt x="1411" y="104"/>
                    <a:pt x="1087" y="331"/>
                  </a:cubicBezTo>
                  <a:cubicBezTo>
                    <a:pt x="182" y="961"/>
                    <a:pt x="0" y="2088"/>
                    <a:pt x="381" y="3078"/>
                  </a:cubicBezTo>
                  <a:cubicBezTo>
                    <a:pt x="604" y="3654"/>
                    <a:pt x="949" y="4185"/>
                    <a:pt x="1392" y="4617"/>
                  </a:cubicBezTo>
                  <a:cubicBezTo>
                    <a:pt x="1806" y="5025"/>
                    <a:pt x="2355" y="5295"/>
                    <a:pt x="2642" y="5816"/>
                  </a:cubicBezTo>
                  <a:cubicBezTo>
                    <a:pt x="2694" y="5911"/>
                    <a:pt x="2775" y="5951"/>
                    <a:pt x="2858" y="5951"/>
                  </a:cubicBezTo>
                  <a:cubicBezTo>
                    <a:pt x="2989" y="5951"/>
                    <a:pt x="3123" y="5849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9"/>
                    <a:pt x="3910" y="4781"/>
                  </a:cubicBezTo>
                  <a:cubicBezTo>
                    <a:pt x="4146" y="4340"/>
                    <a:pt x="4297" y="3856"/>
                    <a:pt x="4362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0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4"/>
            <p:cNvSpPr/>
            <p:nvPr/>
          </p:nvSpPr>
          <p:spPr>
            <a:xfrm>
              <a:off x="8135340" y="3759525"/>
              <a:ext cx="40350" cy="41325"/>
            </a:xfrm>
            <a:custGeom>
              <a:avLst/>
              <a:gdLst/>
              <a:ahLst/>
              <a:cxnLst/>
              <a:rect l="l" t="t" r="r" b="b"/>
              <a:pathLst>
                <a:path w="1614" h="1653" extrusionOk="0">
                  <a:moveTo>
                    <a:pt x="465" y="703"/>
                  </a:moveTo>
                  <a:cubicBezTo>
                    <a:pt x="465" y="703"/>
                    <a:pt x="468" y="705"/>
                    <a:pt x="473" y="709"/>
                  </a:cubicBezTo>
                  <a:cubicBezTo>
                    <a:pt x="474" y="710"/>
                    <a:pt x="475" y="711"/>
                    <a:pt x="476" y="712"/>
                  </a:cubicBezTo>
                  <a:lnTo>
                    <a:pt x="476" y="712"/>
                  </a:lnTo>
                  <a:cubicBezTo>
                    <a:pt x="469" y="706"/>
                    <a:pt x="465" y="703"/>
                    <a:pt x="465" y="703"/>
                  </a:cubicBezTo>
                  <a:close/>
                  <a:moveTo>
                    <a:pt x="1270" y="738"/>
                  </a:moveTo>
                  <a:cubicBezTo>
                    <a:pt x="1270" y="743"/>
                    <a:pt x="1269" y="752"/>
                    <a:pt x="1268" y="764"/>
                  </a:cubicBezTo>
                  <a:lnTo>
                    <a:pt x="1268" y="754"/>
                  </a:lnTo>
                  <a:cubicBezTo>
                    <a:pt x="1268" y="749"/>
                    <a:pt x="1269" y="745"/>
                    <a:pt x="1269" y="742"/>
                  </a:cubicBezTo>
                  <a:lnTo>
                    <a:pt x="1269" y="742"/>
                  </a:lnTo>
                  <a:cubicBezTo>
                    <a:pt x="1269" y="741"/>
                    <a:pt x="1270" y="739"/>
                    <a:pt x="1270" y="738"/>
                  </a:cubicBezTo>
                  <a:close/>
                  <a:moveTo>
                    <a:pt x="1235" y="0"/>
                  </a:moveTo>
                  <a:cubicBezTo>
                    <a:pt x="1063" y="0"/>
                    <a:pt x="946" y="99"/>
                    <a:pt x="868" y="230"/>
                  </a:cubicBezTo>
                  <a:lnTo>
                    <a:pt x="868" y="230"/>
                  </a:lnTo>
                  <a:cubicBezTo>
                    <a:pt x="784" y="170"/>
                    <a:pt x="685" y="132"/>
                    <a:pt x="576" y="123"/>
                  </a:cubicBezTo>
                  <a:cubicBezTo>
                    <a:pt x="564" y="123"/>
                    <a:pt x="552" y="122"/>
                    <a:pt x="540" y="122"/>
                  </a:cubicBezTo>
                  <a:cubicBezTo>
                    <a:pt x="330" y="122"/>
                    <a:pt x="127" y="262"/>
                    <a:pt x="69" y="466"/>
                  </a:cubicBezTo>
                  <a:cubicBezTo>
                    <a:pt x="1" y="713"/>
                    <a:pt x="178" y="905"/>
                    <a:pt x="312" y="1086"/>
                  </a:cubicBezTo>
                  <a:cubicBezTo>
                    <a:pt x="377" y="1172"/>
                    <a:pt x="436" y="1257"/>
                    <a:pt x="501" y="1340"/>
                  </a:cubicBezTo>
                  <a:cubicBezTo>
                    <a:pt x="583" y="1453"/>
                    <a:pt x="695" y="1552"/>
                    <a:pt x="815" y="1621"/>
                  </a:cubicBezTo>
                  <a:cubicBezTo>
                    <a:pt x="853" y="1643"/>
                    <a:pt x="893" y="1653"/>
                    <a:pt x="931" y="1653"/>
                  </a:cubicBezTo>
                  <a:cubicBezTo>
                    <a:pt x="1076" y="1653"/>
                    <a:pt x="1203" y="1510"/>
                    <a:pt x="1165" y="1350"/>
                  </a:cubicBezTo>
                  <a:cubicBezTo>
                    <a:pt x="1165" y="1350"/>
                    <a:pt x="1165" y="1349"/>
                    <a:pt x="1164" y="1348"/>
                  </a:cubicBezTo>
                  <a:lnTo>
                    <a:pt x="1164" y="1348"/>
                  </a:lnTo>
                  <a:cubicBezTo>
                    <a:pt x="1204" y="1329"/>
                    <a:pt x="1240" y="1304"/>
                    <a:pt x="1268" y="1278"/>
                  </a:cubicBezTo>
                  <a:cubicBezTo>
                    <a:pt x="1333" y="1220"/>
                    <a:pt x="1402" y="1145"/>
                    <a:pt x="1446" y="1069"/>
                  </a:cubicBezTo>
                  <a:cubicBezTo>
                    <a:pt x="1538" y="908"/>
                    <a:pt x="1584" y="729"/>
                    <a:pt x="1604" y="549"/>
                  </a:cubicBezTo>
                  <a:cubicBezTo>
                    <a:pt x="1614" y="456"/>
                    <a:pt x="1614" y="359"/>
                    <a:pt x="1593" y="271"/>
                  </a:cubicBezTo>
                  <a:cubicBezTo>
                    <a:pt x="1552" y="113"/>
                    <a:pt x="1402" y="3"/>
                    <a:pt x="1241" y="0"/>
                  </a:cubicBezTo>
                  <a:cubicBezTo>
                    <a:pt x="1239" y="0"/>
                    <a:pt x="1237" y="0"/>
                    <a:pt x="1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4"/>
            <p:cNvSpPr/>
            <p:nvPr/>
          </p:nvSpPr>
          <p:spPr>
            <a:xfrm>
              <a:off x="8334565" y="3687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3" y="554"/>
                  </a:moveTo>
                  <a:cubicBezTo>
                    <a:pt x="2581" y="554"/>
                    <a:pt x="3042" y="788"/>
                    <a:pt x="3345" y="1197"/>
                  </a:cubicBezTo>
                  <a:cubicBezTo>
                    <a:pt x="3832" y="1851"/>
                    <a:pt x="3735" y="2739"/>
                    <a:pt x="3519" y="3479"/>
                  </a:cubicBezTo>
                  <a:cubicBezTo>
                    <a:pt x="3396" y="3907"/>
                    <a:pt x="3198" y="4315"/>
                    <a:pt x="2927" y="4668"/>
                  </a:cubicBezTo>
                  <a:cubicBezTo>
                    <a:pt x="2736" y="4918"/>
                    <a:pt x="2478" y="5116"/>
                    <a:pt x="2254" y="5337"/>
                  </a:cubicBezTo>
                  <a:lnTo>
                    <a:pt x="2254" y="5337"/>
                  </a:lnTo>
                  <a:cubicBezTo>
                    <a:pt x="2154" y="5081"/>
                    <a:pt x="1974" y="4859"/>
                    <a:pt x="1782" y="4647"/>
                  </a:cubicBezTo>
                  <a:cubicBezTo>
                    <a:pt x="1460" y="4288"/>
                    <a:pt x="1169" y="3924"/>
                    <a:pt x="963" y="3483"/>
                  </a:cubicBezTo>
                  <a:cubicBezTo>
                    <a:pt x="573" y="2640"/>
                    <a:pt x="429" y="1498"/>
                    <a:pt x="1248" y="858"/>
                  </a:cubicBezTo>
                  <a:cubicBezTo>
                    <a:pt x="1512" y="650"/>
                    <a:pt x="1814" y="554"/>
                    <a:pt x="2113" y="554"/>
                  </a:cubicBezTo>
                  <a:close/>
                  <a:moveTo>
                    <a:pt x="2114" y="0"/>
                  </a:moveTo>
                  <a:cubicBezTo>
                    <a:pt x="1944" y="0"/>
                    <a:pt x="1772" y="24"/>
                    <a:pt x="1601" y="73"/>
                  </a:cubicBezTo>
                  <a:cubicBezTo>
                    <a:pt x="518" y="392"/>
                    <a:pt x="1" y="1471"/>
                    <a:pt x="121" y="2540"/>
                  </a:cubicBezTo>
                  <a:cubicBezTo>
                    <a:pt x="193" y="3164"/>
                    <a:pt x="419" y="3777"/>
                    <a:pt x="758" y="4308"/>
                  </a:cubicBezTo>
                  <a:cubicBezTo>
                    <a:pt x="1087" y="4826"/>
                    <a:pt x="1618" y="5226"/>
                    <a:pt x="1806" y="5826"/>
                  </a:cubicBezTo>
                  <a:cubicBezTo>
                    <a:pt x="1847" y="5954"/>
                    <a:pt x="1961" y="6015"/>
                    <a:pt x="2074" y="6015"/>
                  </a:cubicBezTo>
                  <a:cubicBezTo>
                    <a:pt x="2189" y="6015"/>
                    <a:pt x="2303" y="5950"/>
                    <a:pt x="2331" y="5824"/>
                  </a:cubicBezTo>
                  <a:lnTo>
                    <a:pt x="2331" y="5824"/>
                  </a:lnTo>
                  <a:cubicBezTo>
                    <a:pt x="2692" y="5699"/>
                    <a:pt x="3003" y="5383"/>
                    <a:pt x="3235" y="5107"/>
                  </a:cubicBezTo>
                  <a:cubicBezTo>
                    <a:pt x="3544" y="4740"/>
                    <a:pt x="3780" y="4329"/>
                    <a:pt x="3951" y="3883"/>
                  </a:cubicBezTo>
                  <a:cubicBezTo>
                    <a:pt x="4284" y="3023"/>
                    <a:pt x="4411" y="1933"/>
                    <a:pt x="3938" y="1108"/>
                  </a:cubicBezTo>
                  <a:cubicBezTo>
                    <a:pt x="3561" y="450"/>
                    <a:pt x="2859" y="0"/>
                    <a:pt x="2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8367140" y="3800550"/>
              <a:ext cx="39825" cy="39750"/>
            </a:xfrm>
            <a:custGeom>
              <a:avLst/>
              <a:gdLst/>
              <a:ahLst/>
              <a:cxnLst/>
              <a:rect l="l" t="t" r="r" b="b"/>
              <a:pathLst>
                <a:path w="1593" h="1590" extrusionOk="0">
                  <a:moveTo>
                    <a:pt x="1038" y="376"/>
                  </a:moveTo>
                  <a:cubicBezTo>
                    <a:pt x="1038" y="376"/>
                    <a:pt x="1038" y="378"/>
                    <a:pt x="1037" y="382"/>
                  </a:cubicBezTo>
                  <a:lnTo>
                    <a:pt x="1037" y="382"/>
                  </a:lnTo>
                  <a:cubicBezTo>
                    <a:pt x="1038" y="378"/>
                    <a:pt x="1038" y="376"/>
                    <a:pt x="1038" y="376"/>
                  </a:cubicBezTo>
                  <a:close/>
                  <a:moveTo>
                    <a:pt x="627" y="432"/>
                  </a:moveTo>
                  <a:cubicBezTo>
                    <a:pt x="626" y="435"/>
                    <a:pt x="626" y="438"/>
                    <a:pt x="626" y="441"/>
                  </a:cubicBezTo>
                  <a:lnTo>
                    <a:pt x="626" y="441"/>
                  </a:lnTo>
                  <a:cubicBezTo>
                    <a:pt x="626" y="441"/>
                    <a:pt x="625" y="440"/>
                    <a:pt x="625" y="440"/>
                  </a:cubicBezTo>
                  <a:lnTo>
                    <a:pt x="625" y="440"/>
                  </a:lnTo>
                  <a:cubicBezTo>
                    <a:pt x="626" y="437"/>
                    <a:pt x="626" y="435"/>
                    <a:pt x="627" y="432"/>
                  </a:cubicBezTo>
                  <a:close/>
                  <a:moveTo>
                    <a:pt x="617" y="432"/>
                  </a:moveTo>
                  <a:cubicBezTo>
                    <a:pt x="619" y="437"/>
                    <a:pt x="620" y="441"/>
                    <a:pt x="622" y="445"/>
                  </a:cubicBezTo>
                  <a:lnTo>
                    <a:pt x="622" y="445"/>
                  </a:lnTo>
                  <a:cubicBezTo>
                    <a:pt x="622" y="445"/>
                    <a:pt x="622" y="445"/>
                    <a:pt x="622" y="446"/>
                  </a:cubicBezTo>
                  <a:lnTo>
                    <a:pt x="622" y="446"/>
                  </a:lnTo>
                  <a:cubicBezTo>
                    <a:pt x="620" y="441"/>
                    <a:pt x="618" y="437"/>
                    <a:pt x="617" y="432"/>
                  </a:cubicBezTo>
                  <a:close/>
                  <a:moveTo>
                    <a:pt x="399" y="562"/>
                  </a:moveTo>
                  <a:cubicBezTo>
                    <a:pt x="400" y="562"/>
                    <a:pt x="404" y="568"/>
                    <a:pt x="414" y="585"/>
                  </a:cubicBezTo>
                  <a:lnTo>
                    <a:pt x="414" y="585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399" y="562"/>
                    <a:pt x="399" y="562"/>
                  </a:cubicBezTo>
                  <a:close/>
                  <a:moveTo>
                    <a:pt x="418" y="597"/>
                  </a:moveTo>
                  <a:cubicBezTo>
                    <a:pt x="418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8" y="597"/>
                    <a:pt x="418" y="597"/>
                  </a:cubicBezTo>
                  <a:close/>
                  <a:moveTo>
                    <a:pt x="440" y="680"/>
                  </a:moveTo>
                  <a:cubicBezTo>
                    <a:pt x="440" y="680"/>
                    <a:pt x="440" y="680"/>
                    <a:pt x="440" y="680"/>
                  </a:cubicBezTo>
                  <a:lnTo>
                    <a:pt x="440" y="680"/>
                  </a:lnTo>
                  <a:cubicBezTo>
                    <a:pt x="440" y="681"/>
                    <a:pt x="440" y="682"/>
                    <a:pt x="440" y="682"/>
                  </a:cubicBezTo>
                  <a:lnTo>
                    <a:pt x="440" y="682"/>
                  </a:lnTo>
                  <a:cubicBezTo>
                    <a:pt x="440" y="681"/>
                    <a:pt x="440" y="681"/>
                    <a:pt x="440" y="680"/>
                  </a:cubicBezTo>
                  <a:close/>
                  <a:moveTo>
                    <a:pt x="486" y="0"/>
                  </a:moveTo>
                  <a:cubicBezTo>
                    <a:pt x="256" y="0"/>
                    <a:pt x="51" y="157"/>
                    <a:pt x="21" y="391"/>
                  </a:cubicBezTo>
                  <a:cubicBezTo>
                    <a:pt x="0" y="524"/>
                    <a:pt x="44" y="638"/>
                    <a:pt x="99" y="758"/>
                  </a:cubicBezTo>
                  <a:cubicBezTo>
                    <a:pt x="137" y="833"/>
                    <a:pt x="174" y="912"/>
                    <a:pt x="209" y="990"/>
                  </a:cubicBezTo>
                  <a:cubicBezTo>
                    <a:pt x="250" y="1076"/>
                    <a:pt x="284" y="1172"/>
                    <a:pt x="332" y="1254"/>
                  </a:cubicBezTo>
                  <a:cubicBezTo>
                    <a:pt x="391" y="1350"/>
                    <a:pt x="465" y="1446"/>
                    <a:pt x="548" y="1522"/>
                  </a:cubicBezTo>
                  <a:cubicBezTo>
                    <a:pt x="596" y="1565"/>
                    <a:pt x="654" y="1590"/>
                    <a:pt x="714" y="1590"/>
                  </a:cubicBezTo>
                  <a:cubicBezTo>
                    <a:pt x="745" y="1590"/>
                    <a:pt x="777" y="1583"/>
                    <a:pt x="808" y="1569"/>
                  </a:cubicBezTo>
                  <a:cubicBezTo>
                    <a:pt x="891" y="1535"/>
                    <a:pt x="956" y="1446"/>
                    <a:pt x="952" y="1354"/>
                  </a:cubicBezTo>
                  <a:cubicBezTo>
                    <a:pt x="952" y="1347"/>
                    <a:pt x="952" y="1341"/>
                    <a:pt x="952" y="1334"/>
                  </a:cubicBezTo>
                  <a:lnTo>
                    <a:pt x="952" y="1334"/>
                  </a:lnTo>
                  <a:cubicBezTo>
                    <a:pt x="993" y="1324"/>
                    <a:pt x="1032" y="1308"/>
                    <a:pt x="1065" y="1288"/>
                  </a:cubicBezTo>
                  <a:cubicBezTo>
                    <a:pt x="1137" y="1247"/>
                    <a:pt x="1216" y="1193"/>
                    <a:pt x="1271" y="1131"/>
                  </a:cubicBezTo>
                  <a:cubicBezTo>
                    <a:pt x="1394" y="997"/>
                    <a:pt x="1480" y="833"/>
                    <a:pt x="1538" y="662"/>
                  </a:cubicBezTo>
                  <a:cubicBezTo>
                    <a:pt x="1566" y="576"/>
                    <a:pt x="1586" y="483"/>
                    <a:pt x="1590" y="394"/>
                  </a:cubicBezTo>
                  <a:cubicBezTo>
                    <a:pt x="1593" y="227"/>
                    <a:pt x="1476" y="79"/>
                    <a:pt x="1316" y="34"/>
                  </a:cubicBezTo>
                  <a:cubicBezTo>
                    <a:pt x="1281" y="24"/>
                    <a:pt x="1246" y="19"/>
                    <a:pt x="1212" y="19"/>
                  </a:cubicBezTo>
                  <a:cubicBezTo>
                    <a:pt x="1105" y="19"/>
                    <a:pt x="1004" y="65"/>
                    <a:pt x="921" y="137"/>
                  </a:cubicBezTo>
                  <a:cubicBezTo>
                    <a:pt x="908" y="148"/>
                    <a:pt x="896" y="160"/>
                    <a:pt x="885" y="172"/>
                  </a:cubicBezTo>
                  <a:lnTo>
                    <a:pt x="885" y="172"/>
                  </a:lnTo>
                  <a:cubicBezTo>
                    <a:pt x="784" y="65"/>
                    <a:pt x="642" y="0"/>
                    <a:pt x="493" y="0"/>
                  </a:cubicBezTo>
                  <a:cubicBezTo>
                    <a:pt x="491" y="0"/>
                    <a:pt x="489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4"/>
            <p:cNvSpPr/>
            <p:nvPr/>
          </p:nvSpPr>
          <p:spPr>
            <a:xfrm>
              <a:off x="7638025" y="4020350"/>
              <a:ext cx="483050" cy="269625"/>
            </a:xfrm>
            <a:custGeom>
              <a:avLst/>
              <a:gdLst/>
              <a:ahLst/>
              <a:cxnLst/>
              <a:rect l="l" t="t" r="r" b="b"/>
              <a:pathLst>
                <a:path w="19322" h="10785" extrusionOk="0">
                  <a:moveTo>
                    <a:pt x="172" y="0"/>
                  </a:moveTo>
                  <a:cubicBezTo>
                    <a:pt x="87" y="0"/>
                    <a:pt x="0" y="94"/>
                    <a:pt x="52" y="195"/>
                  </a:cubicBezTo>
                  <a:cubicBezTo>
                    <a:pt x="1659" y="3396"/>
                    <a:pt x="4099" y="6229"/>
                    <a:pt x="7261" y="7970"/>
                  </a:cubicBezTo>
                  <a:cubicBezTo>
                    <a:pt x="10560" y="9788"/>
                    <a:pt x="14260" y="10784"/>
                    <a:pt x="18017" y="10784"/>
                  </a:cubicBezTo>
                  <a:cubicBezTo>
                    <a:pt x="18287" y="10784"/>
                    <a:pt x="18558" y="10779"/>
                    <a:pt x="18829" y="10769"/>
                  </a:cubicBezTo>
                  <a:cubicBezTo>
                    <a:pt x="19310" y="10748"/>
                    <a:pt x="19322" y="10001"/>
                    <a:pt x="18851" y="10001"/>
                  </a:cubicBezTo>
                  <a:cubicBezTo>
                    <a:pt x="18843" y="10001"/>
                    <a:pt x="18836" y="10001"/>
                    <a:pt x="18829" y="10001"/>
                  </a:cubicBezTo>
                  <a:cubicBezTo>
                    <a:pt x="18487" y="10018"/>
                    <a:pt x="18145" y="10026"/>
                    <a:pt x="17802" y="10026"/>
                  </a:cubicBezTo>
                  <a:cubicBezTo>
                    <a:pt x="14252" y="10026"/>
                    <a:pt x="10684" y="9142"/>
                    <a:pt x="7528" y="7514"/>
                  </a:cubicBezTo>
                  <a:cubicBezTo>
                    <a:pt x="4335" y="5863"/>
                    <a:pt x="1984" y="3186"/>
                    <a:pt x="275" y="65"/>
                  </a:cubicBezTo>
                  <a:cubicBezTo>
                    <a:pt x="249" y="19"/>
                    <a:pt x="21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4"/>
            <p:cNvSpPr/>
            <p:nvPr/>
          </p:nvSpPr>
          <p:spPr>
            <a:xfrm rot="130776">
              <a:off x="8057862" y="4250765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p11"/>
          <p:cNvSpPr txBox="1">
            <a:spLocks noGrp="1"/>
          </p:cNvSpPr>
          <p:nvPr>
            <p:ph type="title" hasCustomPrompt="1"/>
          </p:nvPr>
        </p:nvSpPr>
        <p:spPr>
          <a:xfrm>
            <a:off x="1221600" y="1726438"/>
            <a:ext cx="6700800" cy="10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15" name="Google Shape;715;p11"/>
          <p:cNvSpPr txBox="1">
            <a:spLocks noGrp="1"/>
          </p:cNvSpPr>
          <p:nvPr>
            <p:ph type="subTitle" idx="1"/>
          </p:nvPr>
        </p:nvSpPr>
        <p:spPr>
          <a:xfrm>
            <a:off x="1221600" y="2946363"/>
            <a:ext cx="6700800" cy="47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16" name="Google Shape;716;p11"/>
          <p:cNvSpPr/>
          <p:nvPr/>
        </p:nvSpPr>
        <p:spPr>
          <a:xfrm rot="5123473">
            <a:off x="7882346" y="3821381"/>
            <a:ext cx="1067779" cy="2092821"/>
          </a:xfrm>
          <a:custGeom>
            <a:avLst/>
            <a:gdLst/>
            <a:ahLst/>
            <a:cxnLst/>
            <a:rect l="l" t="t" r="r" b="b"/>
            <a:pathLst>
              <a:path w="33255" h="65179" extrusionOk="0">
                <a:moveTo>
                  <a:pt x="25917" y="0"/>
                </a:moveTo>
                <a:cubicBezTo>
                  <a:pt x="25681" y="0"/>
                  <a:pt x="25444" y="20"/>
                  <a:pt x="25206" y="62"/>
                </a:cubicBezTo>
                <a:cubicBezTo>
                  <a:pt x="23242" y="408"/>
                  <a:pt x="21801" y="2098"/>
                  <a:pt x="20861" y="3860"/>
                </a:cubicBezTo>
                <a:cubicBezTo>
                  <a:pt x="18789" y="7718"/>
                  <a:pt x="18360" y="12266"/>
                  <a:pt x="16467" y="16231"/>
                </a:cubicBezTo>
                <a:cubicBezTo>
                  <a:pt x="13872" y="21732"/>
                  <a:pt x="8704" y="25577"/>
                  <a:pt x="5359" y="30661"/>
                </a:cubicBezTo>
                <a:cubicBezTo>
                  <a:pt x="977" y="37305"/>
                  <a:pt x="1" y="46211"/>
                  <a:pt x="3358" y="53414"/>
                </a:cubicBezTo>
                <a:cubicBezTo>
                  <a:pt x="5454" y="57913"/>
                  <a:pt x="12370" y="65178"/>
                  <a:pt x="18352" y="65178"/>
                </a:cubicBezTo>
                <a:cubicBezTo>
                  <a:pt x="19542" y="65178"/>
                  <a:pt x="20695" y="64891"/>
                  <a:pt x="21765" y="64237"/>
                </a:cubicBezTo>
                <a:cubicBezTo>
                  <a:pt x="27742" y="60641"/>
                  <a:pt x="28933" y="44758"/>
                  <a:pt x="29945" y="38686"/>
                </a:cubicBezTo>
                <a:cubicBezTo>
                  <a:pt x="31588" y="28816"/>
                  <a:pt x="33255" y="18791"/>
                  <a:pt x="32231" y="8825"/>
                </a:cubicBezTo>
                <a:cubicBezTo>
                  <a:pt x="32029" y="6730"/>
                  <a:pt x="31671" y="4575"/>
                  <a:pt x="30516" y="2789"/>
                </a:cubicBezTo>
                <a:cubicBezTo>
                  <a:pt x="29514" y="1217"/>
                  <a:pt x="27755" y="0"/>
                  <a:pt x="259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" name="Google Shape;717;p11"/>
          <p:cNvSpPr/>
          <p:nvPr/>
        </p:nvSpPr>
        <p:spPr>
          <a:xfrm rot="10800000">
            <a:off x="8313942" y="2610203"/>
            <a:ext cx="3321555" cy="2957138"/>
          </a:xfrm>
          <a:custGeom>
            <a:avLst/>
            <a:gdLst/>
            <a:ahLst/>
            <a:cxnLst/>
            <a:rect l="l" t="t" r="r" b="b"/>
            <a:pathLst>
              <a:path w="103443" h="92094" extrusionOk="0">
                <a:moveTo>
                  <a:pt x="64173" y="0"/>
                </a:moveTo>
                <a:cubicBezTo>
                  <a:pt x="49719" y="0"/>
                  <a:pt x="35265" y="2432"/>
                  <a:pt x="21646" y="7249"/>
                </a:cubicBezTo>
                <a:cubicBezTo>
                  <a:pt x="15455" y="9440"/>
                  <a:pt x="8990" y="12512"/>
                  <a:pt x="5906" y="18298"/>
                </a:cubicBezTo>
                <a:cubicBezTo>
                  <a:pt x="3811" y="22263"/>
                  <a:pt x="3609" y="26895"/>
                  <a:pt x="3442" y="31383"/>
                </a:cubicBezTo>
                <a:cubicBezTo>
                  <a:pt x="3073" y="41992"/>
                  <a:pt x="2692" y="52600"/>
                  <a:pt x="2311" y="63232"/>
                </a:cubicBezTo>
                <a:cubicBezTo>
                  <a:pt x="1977" y="72305"/>
                  <a:pt x="1" y="83318"/>
                  <a:pt x="1668" y="92093"/>
                </a:cubicBezTo>
                <a:cubicBezTo>
                  <a:pt x="6406" y="89319"/>
                  <a:pt x="7835" y="81342"/>
                  <a:pt x="11026" y="76948"/>
                </a:cubicBezTo>
                <a:cubicBezTo>
                  <a:pt x="15336" y="71043"/>
                  <a:pt x="20956" y="67007"/>
                  <a:pt x="27623" y="64149"/>
                </a:cubicBezTo>
                <a:cubicBezTo>
                  <a:pt x="34899" y="61452"/>
                  <a:pt x="42809" y="61129"/>
                  <a:pt x="50757" y="61129"/>
                </a:cubicBezTo>
                <a:cubicBezTo>
                  <a:pt x="53255" y="61129"/>
                  <a:pt x="55757" y="61161"/>
                  <a:pt x="58244" y="61161"/>
                </a:cubicBezTo>
                <a:cubicBezTo>
                  <a:pt x="68278" y="61161"/>
                  <a:pt x="78074" y="60643"/>
                  <a:pt x="86416" y="55422"/>
                </a:cubicBezTo>
                <a:cubicBezTo>
                  <a:pt x="98168" y="48052"/>
                  <a:pt x="103204" y="33157"/>
                  <a:pt x="103383" y="19287"/>
                </a:cubicBezTo>
                <a:cubicBezTo>
                  <a:pt x="103442" y="14167"/>
                  <a:pt x="102609" y="8345"/>
                  <a:pt x="98406" y="5404"/>
                </a:cubicBezTo>
                <a:cubicBezTo>
                  <a:pt x="96668" y="4190"/>
                  <a:pt x="94560" y="3642"/>
                  <a:pt x="92489" y="3177"/>
                </a:cubicBezTo>
                <a:cubicBezTo>
                  <a:pt x="83209" y="1055"/>
                  <a:pt x="73691" y="0"/>
                  <a:pt x="64173" y="0"/>
                </a:cubicBezTo>
                <a:close/>
              </a:path>
            </a:pathLst>
          </a:custGeom>
          <a:solidFill>
            <a:srgbClr val="E47644">
              <a:alpha val="67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" name="Google Shape;718;p11"/>
          <p:cNvSpPr/>
          <p:nvPr/>
        </p:nvSpPr>
        <p:spPr>
          <a:xfrm rot="-5676527">
            <a:off x="664931" y="-1013309"/>
            <a:ext cx="1067779" cy="2092821"/>
          </a:xfrm>
          <a:custGeom>
            <a:avLst/>
            <a:gdLst/>
            <a:ahLst/>
            <a:cxnLst/>
            <a:rect l="l" t="t" r="r" b="b"/>
            <a:pathLst>
              <a:path w="33255" h="65179" extrusionOk="0">
                <a:moveTo>
                  <a:pt x="25917" y="0"/>
                </a:moveTo>
                <a:cubicBezTo>
                  <a:pt x="25681" y="0"/>
                  <a:pt x="25444" y="20"/>
                  <a:pt x="25206" y="62"/>
                </a:cubicBezTo>
                <a:cubicBezTo>
                  <a:pt x="23242" y="408"/>
                  <a:pt x="21801" y="2098"/>
                  <a:pt x="20861" y="3860"/>
                </a:cubicBezTo>
                <a:cubicBezTo>
                  <a:pt x="18789" y="7718"/>
                  <a:pt x="18360" y="12266"/>
                  <a:pt x="16467" y="16231"/>
                </a:cubicBezTo>
                <a:cubicBezTo>
                  <a:pt x="13872" y="21732"/>
                  <a:pt x="8704" y="25577"/>
                  <a:pt x="5359" y="30661"/>
                </a:cubicBezTo>
                <a:cubicBezTo>
                  <a:pt x="977" y="37305"/>
                  <a:pt x="1" y="46211"/>
                  <a:pt x="3358" y="53414"/>
                </a:cubicBezTo>
                <a:cubicBezTo>
                  <a:pt x="5454" y="57913"/>
                  <a:pt x="12370" y="65178"/>
                  <a:pt x="18352" y="65178"/>
                </a:cubicBezTo>
                <a:cubicBezTo>
                  <a:pt x="19542" y="65178"/>
                  <a:pt x="20695" y="64891"/>
                  <a:pt x="21765" y="64237"/>
                </a:cubicBezTo>
                <a:cubicBezTo>
                  <a:pt x="27742" y="60641"/>
                  <a:pt x="28933" y="44758"/>
                  <a:pt x="29945" y="38686"/>
                </a:cubicBezTo>
                <a:cubicBezTo>
                  <a:pt x="31588" y="28816"/>
                  <a:pt x="33255" y="18791"/>
                  <a:pt x="32231" y="8825"/>
                </a:cubicBezTo>
                <a:cubicBezTo>
                  <a:pt x="32029" y="6730"/>
                  <a:pt x="31671" y="4575"/>
                  <a:pt x="30516" y="2789"/>
                </a:cubicBezTo>
                <a:cubicBezTo>
                  <a:pt x="29514" y="1217"/>
                  <a:pt x="27755" y="0"/>
                  <a:pt x="259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" name="Google Shape;719;p11"/>
          <p:cNvSpPr/>
          <p:nvPr/>
        </p:nvSpPr>
        <p:spPr>
          <a:xfrm>
            <a:off x="-2020441" y="-818848"/>
            <a:ext cx="3321555" cy="2957138"/>
          </a:xfrm>
          <a:custGeom>
            <a:avLst/>
            <a:gdLst/>
            <a:ahLst/>
            <a:cxnLst/>
            <a:rect l="l" t="t" r="r" b="b"/>
            <a:pathLst>
              <a:path w="103443" h="92094" extrusionOk="0">
                <a:moveTo>
                  <a:pt x="64173" y="0"/>
                </a:moveTo>
                <a:cubicBezTo>
                  <a:pt x="49719" y="0"/>
                  <a:pt x="35265" y="2432"/>
                  <a:pt x="21646" y="7249"/>
                </a:cubicBezTo>
                <a:cubicBezTo>
                  <a:pt x="15455" y="9440"/>
                  <a:pt x="8990" y="12512"/>
                  <a:pt x="5906" y="18298"/>
                </a:cubicBezTo>
                <a:cubicBezTo>
                  <a:pt x="3811" y="22263"/>
                  <a:pt x="3609" y="26895"/>
                  <a:pt x="3442" y="31383"/>
                </a:cubicBezTo>
                <a:cubicBezTo>
                  <a:pt x="3073" y="41992"/>
                  <a:pt x="2692" y="52600"/>
                  <a:pt x="2311" y="63232"/>
                </a:cubicBezTo>
                <a:cubicBezTo>
                  <a:pt x="1977" y="72305"/>
                  <a:pt x="1" y="83318"/>
                  <a:pt x="1668" y="92093"/>
                </a:cubicBezTo>
                <a:cubicBezTo>
                  <a:pt x="6406" y="89319"/>
                  <a:pt x="7835" y="81342"/>
                  <a:pt x="11026" y="76948"/>
                </a:cubicBezTo>
                <a:cubicBezTo>
                  <a:pt x="15336" y="71043"/>
                  <a:pt x="20956" y="67007"/>
                  <a:pt x="27623" y="64149"/>
                </a:cubicBezTo>
                <a:cubicBezTo>
                  <a:pt x="34899" y="61452"/>
                  <a:pt x="42809" y="61129"/>
                  <a:pt x="50757" y="61129"/>
                </a:cubicBezTo>
                <a:cubicBezTo>
                  <a:pt x="53255" y="61129"/>
                  <a:pt x="55757" y="61161"/>
                  <a:pt x="58244" y="61161"/>
                </a:cubicBezTo>
                <a:cubicBezTo>
                  <a:pt x="68278" y="61161"/>
                  <a:pt x="78074" y="60643"/>
                  <a:pt x="86416" y="55422"/>
                </a:cubicBezTo>
                <a:cubicBezTo>
                  <a:pt x="98168" y="48052"/>
                  <a:pt x="103204" y="33157"/>
                  <a:pt x="103383" y="19287"/>
                </a:cubicBezTo>
                <a:cubicBezTo>
                  <a:pt x="103442" y="14167"/>
                  <a:pt x="102609" y="8345"/>
                  <a:pt x="98406" y="5404"/>
                </a:cubicBezTo>
                <a:cubicBezTo>
                  <a:pt x="96668" y="4190"/>
                  <a:pt x="94560" y="3642"/>
                  <a:pt x="92489" y="3177"/>
                </a:cubicBezTo>
                <a:cubicBezTo>
                  <a:pt x="83209" y="1055"/>
                  <a:pt x="73691" y="0"/>
                  <a:pt x="64173" y="0"/>
                </a:cubicBezTo>
                <a:close/>
              </a:path>
            </a:pathLst>
          </a:custGeom>
          <a:solidFill>
            <a:srgbClr val="E47644">
              <a:alpha val="67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0" name="Google Shape;720;p11"/>
          <p:cNvGrpSpPr/>
          <p:nvPr/>
        </p:nvGrpSpPr>
        <p:grpSpPr>
          <a:xfrm>
            <a:off x="1029777" y="113377"/>
            <a:ext cx="504705" cy="538324"/>
            <a:chOff x="2501940" y="418177"/>
            <a:chExt cx="504705" cy="538324"/>
          </a:xfrm>
        </p:grpSpPr>
        <p:sp>
          <p:nvSpPr>
            <p:cNvPr id="721" name="Google Shape;721;p11"/>
            <p:cNvSpPr/>
            <p:nvPr/>
          </p:nvSpPr>
          <p:spPr>
            <a:xfrm>
              <a:off x="2854058" y="503301"/>
              <a:ext cx="74592" cy="59275"/>
            </a:xfrm>
            <a:custGeom>
              <a:avLst/>
              <a:gdLst/>
              <a:ahLst/>
              <a:cxnLst/>
              <a:rect l="l" t="t" r="r" b="b"/>
              <a:pathLst>
                <a:path w="2323" h="1846" extrusionOk="0">
                  <a:moveTo>
                    <a:pt x="951" y="1"/>
                  </a:moveTo>
                  <a:cubicBezTo>
                    <a:pt x="450" y="1"/>
                    <a:pt x="1" y="393"/>
                    <a:pt x="1" y="921"/>
                  </a:cubicBezTo>
                  <a:cubicBezTo>
                    <a:pt x="1" y="1445"/>
                    <a:pt x="444" y="1845"/>
                    <a:pt x="941" y="1845"/>
                  </a:cubicBezTo>
                  <a:cubicBezTo>
                    <a:pt x="1020" y="1845"/>
                    <a:pt x="1100" y="1835"/>
                    <a:pt x="1179" y="1814"/>
                  </a:cubicBezTo>
                  <a:cubicBezTo>
                    <a:pt x="1298" y="1790"/>
                    <a:pt x="1406" y="1755"/>
                    <a:pt x="1525" y="1731"/>
                  </a:cubicBezTo>
                  <a:cubicBezTo>
                    <a:pt x="2322" y="1552"/>
                    <a:pt x="2322" y="314"/>
                    <a:pt x="1525" y="123"/>
                  </a:cubicBezTo>
                  <a:cubicBezTo>
                    <a:pt x="1406" y="88"/>
                    <a:pt x="1298" y="64"/>
                    <a:pt x="1179" y="28"/>
                  </a:cubicBezTo>
                  <a:cubicBezTo>
                    <a:pt x="1103" y="10"/>
                    <a:pt x="1026" y="1"/>
                    <a:pt x="9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11"/>
            <p:cNvSpPr/>
            <p:nvPr/>
          </p:nvSpPr>
          <p:spPr>
            <a:xfrm>
              <a:off x="2532541" y="418177"/>
              <a:ext cx="143403" cy="142633"/>
            </a:xfrm>
            <a:custGeom>
              <a:avLst/>
              <a:gdLst/>
              <a:ahLst/>
              <a:cxnLst/>
              <a:rect l="l" t="t" r="r" b="b"/>
              <a:pathLst>
                <a:path w="4466" h="4442" extrusionOk="0">
                  <a:moveTo>
                    <a:pt x="2227" y="0"/>
                  </a:moveTo>
                  <a:cubicBezTo>
                    <a:pt x="1667" y="0"/>
                    <a:pt x="1072" y="250"/>
                    <a:pt x="667" y="655"/>
                  </a:cubicBezTo>
                  <a:cubicBezTo>
                    <a:pt x="274" y="1048"/>
                    <a:pt x="0" y="1667"/>
                    <a:pt x="12" y="2215"/>
                  </a:cubicBezTo>
                  <a:cubicBezTo>
                    <a:pt x="72" y="3429"/>
                    <a:pt x="1001" y="4441"/>
                    <a:pt x="2227" y="4441"/>
                  </a:cubicBezTo>
                  <a:cubicBezTo>
                    <a:pt x="2798" y="4441"/>
                    <a:pt x="3394" y="4179"/>
                    <a:pt x="3799" y="3786"/>
                  </a:cubicBezTo>
                  <a:cubicBezTo>
                    <a:pt x="4180" y="3394"/>
                    <a:pt x="4465" y="2774"/>
                    <a:pt x="4442" y="2215"/>
                  </a:cubicBezTo>
                  <a:cubicBezTo>
                    <a:pt x="4394" y="1012"/>
                    <a:pt x="3477" y="0"/>
                    <a:pt x="22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11"/>
            <p:cNvSpPr/>
            <p:nvPr/>
          </p:nvSpPr>
          <p:spPr>
            <a:xfrm>
              <a:off x="2724077" y="857827"/>
              <a:ext cx="51633" cy="60527"/>
            </a:xfrm>
            <a:custGeom>
              <a:avLst/>
              <a:gdLst/>
              <a:ahLst/>
              <a:cxnLst/>
              <a:rect l="l" t="t" r="r" b="b"/>
              <a:pathLst>
                <a:path w="1608" h="1885" extrusionOk="0">
                  <a:moveTo>
                    <a:pt x="830" y="0"/>
                  </a:moveTo>
                  <a:cubicBezTo>
                    <a:pt x="824" y="0"/>
                    <a:pt x="817" y="0"/>
                    <a:pt x="810" y="0"/>
                  </a:cubicBezTo>
                  <a:cubicBezTo>
                    <a:pt x="358" y="36"/>
                    <a:pt x="48" y="346"/>
                    <a:pt x="12" y="786"/>
                  </a:cubicBezTo>
                  <a:cubicBezTo>
                    <a:pt x="1" y="989"/>
                    <a:pt x="12" y="1167"/>
                    <a:pt x="96" y="1358"/>
                  </a:cubicBezTo>
                  <a:cubicBezTo>
                    <a:pt x="221" y="1709"/>
                    <a:pt x="512" y="1885"/>
                    <a:pt x="806" y="1885"/>
                  </a:cubicBezTo>
                  <a:cubicBezTo>
                    <a:pt x="1099" y="1885"/>
                    <a:pt x="1394" y="1709"/>
                    <a:pt x="1525" y="1358"/>
                  </a:cubicBezTo>
                  <a:cubicBezTo>
                    <a:pt x="1584" y="1167"/>
                    <a:pt x="1608" y="1001"/>
                    <a:pt x="1596" y="786"/>
                  </a:cubicBezTo>
                  <a:cubicBezTo>
                    <a:pt x="1561" y="376"/>
                    <a:pt x="1260" y="0"/>
                    <a:pt x="8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11"/>
            <p:cNvSpPr/>
            <p:nvPr/>
          </p:nvSpPr>
          <p:spPr>
            <a:xfrm>
              <a:off x="2708407" y="675860"/>
              <a:ext cx="83358" cy="65023"/>
            </a:xfrm>
            <a:custGeom>
              <a:avLst/>
              <a:gdLst/>
              <a:ahLst/>
              <a:cxnLst/>
              <a:rect l="l" t="t" r="r" b="b"/>
              <a:pathLst>
                <a:path w="2596" h="2025" extrusionOk="0">
                  <a:moveTo>
                    <a:pt x="1298" y="0"/>
                  </a:moveTo>
                  <a:cubicBezTo>
                    <a:pt x="0" y="0"/>
                    <a:pt x="0" y="2024"/>
                    <a:pt x="1298" y="2024"/>
                  </a:cubicBezTo>
                  <a:cubicBezTo>
                    <a:pt x="2584" y="2024"/>
                    <a:pt x="2596" y="0"/>
                    <a:pt x="12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11"/>
            <p:cNvSpPr/>
            <p:nvPr/>
          </p:nvSpPr>
          <p:spPr>
            <a:xfrm>
              <a:off x="2871654" y="816148"/>
              <a:ext cx="134990" cy="140353"/>
            </a:xfrm>
            <a:custGeom>
              <a:avLst/>
              <a:gdLst/>
              <a:ahLst/>
              <a:cxnLst/>
              <a:rect l="l" t="t" r="r" b="b"/>
              <a:pathLst>
                <a:path w="4204" h="4371" extrusionOk="0">
                  <a:moveTo>
                    <a:pt x="2153" y="0"/>
                  </a:moveTo>
                  <a:cubicBezTo>
                    <a:pt x="2142" y="0"/>
                    <a:pt x="2131" y="0"/>
                    <a:pt x="2120" y="1"/>
                  </a:cubicBezTo>
                  <a:cubicBezTo>
                    <a:pt x="1584" y="36"/>
                    <a:pt x="1036" y="203"/>
                    <a:pt x="643" y="620"/>
                  </a:cubicBezTo>
                  <a:cubicBezTo>
                    <a:pt x="286" y="1013"/>
                    <a:pt x="0" y="1525"/>
                    <a:pt x="36" y="2084"/>
                  </a:cubicBezTo>
                  <a:cubicBezTo>
                    <a:pt x="60" y="2587"/>
                    <a:pt x="226" y="3024"/>
                    <a:pt x="505" y="3371"/>
                  </a:cubicBezTo>
                  <a:lnTo>
                    <a:pt x="505" y="3371"/>
                  </a:lnTo>
                  <a:cubicBezTo>
                    <a:pt x="815" y="3943"/>
                    <a:pt x="1402" y="4371"/>
                    <a:pt x="2074" y="4371"/>
                  </a:cubicBezTo>
                  <a:cubicBezTo>
                    <a:pt x="2089" y="4371"/>
                    <a:pt x="2104" y="4371"/>
                    <a:pt x="2120" y="4370"/>
                  </a:cubicBezTo>
                  <a:cubicBezTo>
                    <a:pt x="2816" y="4330"/>
                    <a:pt x="3410" y="3956"/>
                    <a:pt x="3727" y="3364"/>
                  </a:cubicBezTo>
                  <a:lnTo>
                    <a:pt x="3727" y="3364"/>
                  </a:lnTo>
                  <a:cubicBezTo>
                    <a:pt x="4023" y="3011"/>
                    <a:pt x="4203" y="2571"/>
                    <a:pt x="4203" y="2084"/>
                  </a:cubicBezTo>
                  <a:cubicBezTo>
                    <a:pt x="4203" y="1549"/>
                    <a:pt x="3965" y="1001"/>
                    <a:pt x="3596" y="620"/>
                  </a:cubicBezTo>
                  <a:cubicBezTo>
                    <a:pt x="3246" y="270"/>
                    <a:pt x="2668" y="0"/>
                    <a:pt x="21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11"/>
            <p:cNvSpPr/>
            <p:nvPr/>
          </p:nvSpPr>
          <p:spPr>
            <a:xfrm>
              <a:off x="2501940" y="787089"/>
              <a:ext cx="58922" cy="45917"/>
            </a:xfrm>
            <a:custGeom>
              <a:avLst/>
              <a:gdLst/>
              <a:ahLst/>
              <a:cxnLst/>
              <a:rect l="l" t="t" r="r" b="b"/>
              <a:pathLst>
                <a:path w="1835" h="1430" extrusionOk="0">
                  <a:moveTo>
                    <a:pt x="906" y="1"/>
                  </a:moveTo>
                  <a:cubicBezTo>
                    <a:pt x="1" y="13"/>
                    <a:pt x="1" y="1430"/>
                    <a:pt x="906" y="1430"/>
                  </a:cubicBezTo>
                  <a:cubicBezTo>
                    <a:pt x="1835" y="1430"/>
                    <a:pt x="1835" y="1"/>
                    <a:pt x="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7" name="Google Shape;727;p11"/>
          <p:cNvGrpSpPr/>
          <p:nvPr/>
        </p:nvGrpSpPr>
        <p:grpSpPr>
          <a:xfrm rot="-10679800">
            <a:off x="-216819" y="-508390"/>
            <a:ext cx="1654067" cy="2223931"/>
            <a:chOff x="7570415" y="3649325"/>
            <a:chExt cx="1505790" cy="2024569"/>
          </a:xfrm>
        </p:grpSpPr>
        <p:sp>
          <p:nvSpPr>
            <p:cNvPr id="728" name="Google Shape;728;p11"/>
            <p:cNvSpPr/>
            <p:nvPr/>
          </p:nvSpPr>
          <p:spPr>
            <a:xfrm>
              <a:off x="7751215" y="3932225"/>
              <a:ext cx="373150" cy="359000"/>
            </a:xfrm>
            <a:custGeom>
              <a:avLst/>
              <a:gdLst/>
              <a:ahLst/>
              <a:cxnLst/>
              <a:rect l="l" t="t" r="r" b="b"/>
              <a:pathLst>
                <a:path w="14926" h="14360" extrusionOk="0">
                  <a:moveTo>
                    <a:pt x="131" y="1"/>
                  </a:moveTo>
                  <a:cubicBezTo>
                    <a:pt x="64" y="1"/>
                    <a:pt x="0" y="70"/>
                    <a:pt x="43" y="150"/>
                  </a:cubicBezTo>
                  <a:cubicBezTo>
                    <a:pt x="951" y="1867"/>
                    <a:pt x="1657" y="3679"/>
                    <a:pt x="2723" y="5310"/>
                  </a:cubicBezTo>
                  <a:cubicBezTo>
                    <a:pt x="3640" y="6708"/>
                    <a:pt x="4709" y="8006"/>
                    <a:pt x="5919" y="9165"/>
                  </a:cubicBezTo>
                  <a:cubicBezTo>
                    <a:pt x="8341" y="11488"/>
                    <a:pt x="11254" y="13259"/>
                    <a:pt x="14433" y="14342"/>
                  </a:cubicBezTo>
                  <a:cubicBezTo>
                    <a:pt x="14468" y="14354"/>
                    <a:pt x="14502" y="14360"/>
                    <a:pt x="14533" y="14360"/>
                  </a:cubicBezTo>
                  <a:cubicBezTo>
                    <a:pt x="14826" y="14360"/>
                    <a:pt x="14925" y="13871"/>
                    <a:pt x="14591" y="13759"/>
                  </a:cubicBezTo>
                  <a:cubicBezTo>
                    <a:pt x="11446" y="12698"/>
                    <a:pt x="8561" y="10933"/>
                    <a:pt x="6180" y="8623"/>
                  </a:cubicBezTo>
                  <a:cubicBezTo>
                    <a:pt x="5011" y="7492"/>
                    <a:pt x="3952" y="6246"/>
                    <a:pt x="3052" y="4892"/>
                  </a:cubicBezTo>
                  <a:cubicBezTo>
                    <a:pt x="2010" y="3333"/>
                    <a:pt x="1259" y="1603"/>
                    <a:pt x="215" y="47"/>
                  </a:cubicBezTo>
                  <a:cubicBezTo>
                    <a:pt x="192" y="14"/>
                    <a:pt x="161" y="1"/>
                    <a:pt x="1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11"/>
            <p:cNvSpPr/>
            <p:nvPr/>
          </p:nvSpPr>
          <p:spPr>
            <a:xfrm>
              <a:off x="7847265" y="3853100"/>
              <a:ext cx="270875" cy="437400"/>
            </a:xfrm>
            <a:custGeom>
              <a:avLst/>
              <a:gdLst/>
              <a:ahLst/>
              <a:cxnLst/>
              <a:rect l="l" t="t" r="r" b="b"/>
              <a:pathLst>
                <a:path w="10835" h="17496" extrusionOk="0">
                  <a:moveTo>
                    <a:pt x="110" y="1"/>
                  </a:moveTo>
                  <a:cubicBezTo>
                    <a:pt x="54" y="1"/>
                    <a:pt x="0" y="45"/>
                    <a:pt x="21" y="115"/>
                  </a:cubicBezTo>
                  <a:cubicBezTo>
                    <a:pt x="529" y="1760"/>
                    <a:pt x="1049" y="3370"/>
                    <a:pt x="1748" y="4946"/>
                  </a:cubicBezTo>
                  <a:cubicBezTo>
                    <a:pt x="2447" y="6533"/>
                    <a:pt x="3218" y="8088"/>
                    <a:pt x="4082" y="9588"/>
                  </a:cubicBezTo>
                  <a:cubicBezTo>
                    <a:pt x="4955" y="11103"/>
                    <a:pt x="5894" y="12590"/>
                    <a:pt x="6935" y="13992"/>
                  </a:cubicBezTo>
                  <a:cubicBezTo>
                    <a:pt x="7419" y="14646"/>
                    <a:pt x="7936" y="15273"/>
                    <a:pt x="8515" y="15849"/>
                  </a:cubicBezTo>
                  <a:cubicBezTo>
                    <a:pt x="9084" y="16413"/>
                    <a:pt x="9718" y="17103"/>
                    <a:pt x="10437" y="17469"/>
                  </a:cubicBezTo>
                  <a:cubicBezTo>
                    <a:pt x="10473" y="17487"/>
                    <a:pt x="10508" y="17495"/>
                    <a:pt x="10541" y="17495"/>
                  </a:cubicBezTo>
                  <a:cubicBezTo>
                    <a:pt x="10713" y="17495"/>
                    <a:pt x="10835" y="17285"/>
                    <a:pt x="10697" y="17133"/>
                  </a:cubicBezTo>
                  <a:cubicBezTo>
                    <a:pt x="10153" y="16530"/>
                    <a:pt x="9457" y="16064"/>
                    <a:pt x="8899" y="15461"/>
                  </a:cubicBezTo>
                  <a:cubicBezTo>
                    <a:pt x="8303" y="14814"/>
                    <a:pt x="7754" y="14115"/>
                    <a:pt x="7237" y="13402"/>
                  </a:cubicBezTo>
                  <a:cubicBezTo>
                    <a:pt x="6264" y="12049"/>
                    <a:pt x="5373" y="10633"/>
                    <a:pt x="4541" y="9188"/>
                  </a:cubicBezTo>
                  <a:cubicBezTo>
                    <a:pt x="2872" y="6283"/>
                    <a:pt x="1378" y="3206"/>
                    <a:pt x="200" y="64"/>
                  </a:cubicBezTo>
                  <a:cubicBezTo>
                    <a:pt x="183" y="20"/>
                    <a:pt x="146" y="1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11"/>
            <p:cNvSpPr/>
            <p:nvPr/>
          </p:nvSpPr>
          <p:spPr>
            <a:xfrm>
              <a:off x="7948215" y="3844300"/>
              <a:ext cx="176775" cy="444950"/>
            </a:xfrm>
            <a:custGeom>
              <a:avLst/>
              <a:gdLst/>
              <a:ahLst/>
              <a:cxnLst/>
              <a:rect l="l" t="t" r="r" b="b"/>
              <a:pathLst>
                <a:path w="7071" h="17798" extrusionOk="0">
                  <a:moveTo>
                    <a:pt x="128" y="1"/>
                  </a:moveTo>
                  <a:cubicBezTo>
                    <a:pt x="67" y="1"/>
                    <a:pt x="0" y="53"/>
                    <a:pt x="12" y="131"/>
                  </a:cubicBezTo>
                  <a:cubicBezTo>
                    <a:pt x="471" y="3140"/>
                    <a:pt x="1455" y="6045"/>
                    <a:pt x="2599" y="8851"/>
                  </a:cubicBezTo>
                  <a:cubicBezTo>
                    <a:pt x="3795" y="11781"/>
                    <a:pt x="4960" y="14762"/>
                    <a:pt x="6306" y="17622"/>
                  </a:cubicBezTo>
                  <a:cubicBezTo>
                    <a:pt x="6364" y="17746"/>
                    <a:pt x="6476" y="17798"/>
                    <a:pt x="6592" y="17798"/>
                  </a:cubicBezTo>
                  <a:cubicBezTo>
                    <a:pt x="6821" y="17798"/>
                    <a:pt x="7070" y="17596"/>
                    <a:pt x="6968" y="17341"/>
                  </a:cubicBezTo>
                  <a:cubicBezTo>
                    <a:pt x="4676" y="11640"/>
                    <a:pt x="1266" y="6206"/>
                    <a:pt x="215" y="77"/>
                  </a:cubicBezTo>
                  <a:cubicBezTo>
                    <a:pt x="205" y="23"/>
                    <a:pt x="16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11"/>
            <p:cNvSpPr/>
            <p:nvPr/>
          </p:nvSpPr>
          <p:spPr>
            <a:xfrm>
              <a:off x="8043240" y="3881725"/>
              <a:ext cx="87325" cy="412925"/>
            </a:xfrm>
            <a:custGeom>
              <a:avLst/>
              <a:gdLst/>
              <a:ahLst/>
              <a:cxnLst/>
              <a:rect l="l" t="t" r="r" b="b"/>
              <a:pathLst>
                <a:path w="3493" h="16517" extrusionOk="0">
                  <a:moveTo>
                    <a:pt x="157" y="0"/>
                  </a:moveTo>
                  <a:cubicBezTo>
                    <a:pt x="82" y="0"/>
                    <a:pt x="0" y="65"/>
                    <a:pt x="15" y="163"/>
                  </a:cubicBezTo>
                  <a:cubicBezTo>
                    <a:pt x="422" y="2903"/>
                    <a:pt x="1012" y="5617"/>
                    <a:pt x="1485" y="8348"/>
                  </a:cubicBezTo>
                  <a:cubicBezTo>
                    <a:pt x="1721" y="9708"/>
                    <a:pt x="1961" y="11068"/>
                    <a:pt x="2170" y="12432"/>
                  </a:cubicBezTo>
                  <a:cubicBezTo>
                    <a:pt x="2279" y="13168"/>
                    <a:pt x="2379" y="13905"/>
                    <a:pt x="2472" y="14642"/>
                  </a:cubicBezTo>
                  <a:cubicBezTo>
                    <a:pt x="2540" y="15194"/>
                    <a:pt x="2488" y="15893"/>
                    <a:pt x="2773" y="16379"/>
                  </a:cubicBezTo>
                  <a:cubicBezTo>
                    <a:pt x="2829" y="16474"/>
                    <a:pt x="2917" y="16516"/>
                    <a:pt x="3007" y="16516"/>
                  </a:cubicBezTo>
                  <a:cubicBezTo>
                    <a:pt x="3128" y="16516"/>
                    <a:pt x="3250" y="16440"/>
                    <a:pt x="3297" y="16310"/>
                  </a:cubicBezTo>
                  <a:cubicBezTo>
                    <a:pt x="3492" y="15759"/>
                    <a:pt x="3266" y="14998"/>
                    <a:pt x="3187" y="14426"/>
                  </a:cubicBezTo>
                  <a:cubicBezTo>
                    <a:pt x="3105" y="13809"/>
                    <a:pt x="3006" y="13192"/>
                    <a:pt x="2903" y="12580"/>
                  </a:cubicBezTo>
                  <a:cubicBezTo>
                    <a:pt x="2660" y="11147"/>
                    <a:pt x="2372" y="9729"/>
                    <a:pt x="2053" y="8313"/>
                  </a:cubicBezTo>
                  <a:cubicBezTo>
                    <a:pt x="1440" y="5576"/>
                    <a:pt x="823" y="2842"/>
                    <a:pt x="265" y="94"/>
                  </a:cubicBezTo>
                  <a:cubicBezTo>
                    <a:pt x="251" y="28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11"/>
            <p:cNvSpPr/>
            <p:nvPr/>
          </p:nvSpPr>
          <p:spPr>
            <a:xfrm>
              <a:off x="8112815" y="3780675"/>
              <a:ext cx="66050" cy="508650"/>
            </a:xfrm>
            <a:custGeom>
              <a:avLst/>
              <a:gdLst/>
              <a:ahLst/>
              <a:cxnLst/>
              <a:rect l="l" t="t" r="r" b="b"/>
              <a:pathLst>
                <a:path w="2642" h="20346" extrusionOk="0">
                  <a:moveTo>
                    <a:pt x="1869" y="1"/>
                  </a:moveTo>
                  <a:cubicBezTo>
                    <a:pt x="1803" y="1"/>
                    <a:pt x="1739" y="43"/>
                    <a:pt x="1740" y="130"/>
                  </a:cubicBezTo>
                  <a:cubicBezTo>
                    <a:pt x="1830" y="3598"/>
                    <a:pt x="1847" y="7072"/>
                    <a:pt x="1892" y="10540"/>
                  </a:cubicBezTo>
                  <a:cubicBezTo>
                    <a:pt x="1905" y="11406"/>
                    <a:pt x="1895" y="12259"/>
                    <a:pt x="1737" y="13116"/>
                  </a:cubicBezTo>
                  <a:cubicBezTo>
                    <a:pt x="1587" y="13904"/>
                    <a:pt x="1381" y="14682"/>
                    <a:pt x="1196" y="15463"/>
                  </a:cubicBezTo>
                  <a:cubicBezTo>
                    <a:pt x="1000" y="16282"/>
                    <a:pt x="812" y="17101"/>
                    <a:pt x="624" y="17920"/>
                  </a:cubicBezTo>
                  <a:cubicBezTo>
                    <a:pt x="453" y="18653"/>
                    <a:pt x="168" y="19359"/>
                    <a:pt x="27" y="20096"/>
                  </a:cubicBezTo>
                  <a:cubicBezTo>
                    <a:pt x="0" y="20240"/>
                    <a:pt x="105" y="20346"/>
                    <a:pt x="224" y="20346"/>
                  </a:cubicBezTo>
                  <a:cubicBezTo>
                    <a:pt x="272" y="20346"/>
                    <a:pt x="322" y="20329"/>
                    <a:pt x="367" y="20291"/>
                  </a:cubicBezTo>
                  <a:cubicBezTo>
                    <a:pt x="932" y="19815"/>
                    <a:pt x="1093" y="19125"/>
                    <a:pt x="1268" y="18434"/>
                  </a:cubicBezTo>
                  <a:cubicBezTo>
                    <a:pt x="1470" y="17632"/>
                    <a:pt x="1652" y="16823"/>
                    <a:pt x="1833" y="16015"/>
                  </a:cubicBezTo>
                  <a:cubicBezTo>
                    <a:pt x="2207" y="14363"/>
                    <a:pt x="2642" y="12739"/>
                    <a:pt x="2573" y="11033"/>
                  </a:cubicBezTo>
                  <a:cubicBezTo>
                    <a:pt x="2433" y="7394"/>
                    <a:pt x="2159" y="3766"/>
                    <a:pt x="2008" y="130"/>
                  </a:cubicBezTo>
                  <a:cubicBezTo>
                    <a:pt x="2004" y="44"/>
                    <a:pt x="1936" y="1"/>
                    <a:pt x="1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11"/>
            <p:cNvSpPr/>
            <p:nvPr/>
          </p:nvSpPr>
          <p:spPr>
            <a:xfrm>
              <a:off x="8114290" y="3825275"/>
              <a:ext cx="273200" cy="461725"/>
            </a:xfrm>
            <a:custGeom>
              <a:avLst/>
              <a:gdLst/>
              <a:ahLst/>
              <a:cxnLst/>
              <a:rect l="l" t="t" r="r" b="b"/>
              <a:pathLst>
                <a:path w="10928" h="18469" extrusionOk="0">
                  <a:moveTo>
                    <a:pt x="10747" y="0"/>
                  </a:moveTo>
                  <a:cubicBezTo>
                    <a:pt x="10690" y="0"/>
                    <a:pt x="10634" y="34"/>
                    <a:pt x="10614" y="111"/>
                  </a:cubicBezTo>
                  <a:cubicBezTo>
                    <a:pt x="9641" y="3572"/>
                    <a:pt x="8239" y="6850"/>
                    <a:pt x="6262" y="9858"/>
                  </a:cubicBezTo>
                  <a:cubicBezTo>
                    <a:pt x="5269" y="11370"/>
                    <a:pt x="4221" y="12843"/>
                    <a:pt x="3196" y="14333"/>
                  </a:cubicBezTo>
                  <a:cubicBezTo>
                    <a:pt x="2709" y="15036"/>
                    <a:pt x="2250" y="15763"/>
                    <a:pt x="1716" y="16430"/>
                  </a:cubicBezTo>
                  <a:cubicBezTo>
                    <a:pt x="1449" y="16763"/>
                    <a:pt x="1161" y="17088"/>
                    <a:pt x="849" y="17383"/>
                  </a:cubicBezTo>
                  <a:cubicBezTo>
                    <a:pt x="565" y="17647"/>
                    <a:pt x="212" y="17801"/>
                    <a:pt x="57" y="18164"/>
                  </a:cubicBezTo>
                  <a:cubicBezTo>
                    <a:pt x="0" y="18297"/>
                    <a:pt x="60" y="18469"/>
                    <a:pt x="224" y="18469"/>
                  </a:cubicBezTo>
                  <a:cubicBezTo>
                    <a:pt x="226" y="18469"/>
                    <a:pt x="228" y="18469"/>
                    <a:pt x="229" y="18469"/>
                  </a:cubicBezTo>
                  <a:cubicBezTo>
                    <a:pt x="880" y="18456"/>
                    <a:pt x="1496" y="17674"/>
                    <a:pt x="1907" y="17229"/>
                  </a:cubicBezTo>
                  <a:cubicBezTo>
                    <a:pt x="2467" y="16626"/>
                    <a:pt x="2960" y="15958"/>
                    <a:pt x="3429" y="15282"/>
                  </a:cubicBezTo>
                  <a:cubicBezTo>
                    <a:pt x="4546" y="13676"/>
                    <a:pt x="5656" y="12055"/>
                    <a:pt x="6729" y="10418"/>
                  </a:cubicBezTo>
                  <a:cubicBezTo>
                    <a:pt x="8778" y="7296"/>
                    <a:pt x="10312" y="3897"/>
                    <a:pt x="10908" y="193"/>
                  </a:cubicBezTo>
                  <a:cubicBezTo>
                    <a:pt x="10927" y="77"/>
                    <a:pt x="10835" y="0"/>
                    <a:pt x="107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11"/>
            <p:cNvSpPr/>
            <p:nvPr/>
          </p:nvSpPr>
          <p:spPr>
            <a:xfrm>
              <a:off x="7670915" y="3812550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9" y="543"/>
                  </a:moveTo>
                  <a:cubicBezTo>
                    <a:pt x="2820" y="543"/>
                    <a:pt x="3388" y="1268"/>
                    <a:pt x="3574" y="2087"/>
                  </a:cubicBezTo>
                  <a:cubicBezTo>
                    <a:pt x="3704" y="2672"/>
                    <a:pt x="3686" y="3286"/>
                    <a:pt x="3536" y="3868"/>
                  </a:cubicBezTo>
                  <a:cubicBezTo>
                    <a:pt x="3432" y="4267"/>
                    <a:pt x="3289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4"/>
                    <a:pt x="2617" y="4804"/>
                  </a:cubicBezTo>
                  <a:cubicBezTo>
                    <a:pt x="2306" y="4646"/>
                    <a:pt x="2032" y="4430"/>
                    <a:pt x="1792" y="4176"/>
                  </a:cubicBezTo>
                  <a:cubicBezTo>
                    <a:pt x="1556" y="3923"/>
                    <a:pt x="1360" y="3639"/>
                    <a:pt x="1182" y="3344"/>
                  </a:cubicBezTo>
                  <a:cubicBezTo>
                    <a:pt x="987" y="3025"/>
                    <a:pt x="778" y="2690"/>
                    <a:pt x="661" y="2334"/>
                  </a:cubicBezTo>
                  <a:cubicBezTo>
                    <a:pt x="394" y="1521"/>
                    <a:pt x="925" y="623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2" y="0"/>
                  </a:moveTo>
                  <a:cubicBezTo>
                    <a:pt x="1915" y="0"/>
                    <a:pt x="1877" y="1"/>
                    <a:pt x="1840" y="3"/>
                  </a:cubicBezTo>
                  <a:cubicBezTo>
                    <a:pt x="891" y="55"/>
                    <a:pt x="100" y="819"/>
                    <a:pt x="35" y="1771"/>
                  </a:cubicBezTo>
                  <a:cubicBezTo>
                    <a:pt x="0" y="2299"/>
                    <a:pt x="236" y="2782"/>
                    <a:pt x="483" y="3231"/>
                  </a:cubicBezTo>
                  <a:cubicBezTo>
                    <a:pt x="678" y="3591"/>
                    <a:pt x="894" y="3933"/>
                    <a:pt x="1151" y="4252"/>
                  </a:cubicBezTo>
                  <a:cubicBezTo>
                    <a:pt x="1439" y="4611"/>
                    <a:pt x="1785" y="4930"/>
                    <a:pt x="2186" y="5160"/>
                  </a:cubicBezTo>
                  <a:cubicBezTo>
                    <a:pt x="2497" y="5338"/>
                    <a:pt x="2927" y="5529"/>
                    <a:pt x="3322" y="5529"/>
                  </a:cubicBezTo>
                  <a:cubicBezTo>
                    <a:pt x="3367" y="5529"/>
                    <a:pt x="3412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49"/>
                    <a:pt x="3923" y="5266"/>
                  </a:cubicBezTo>
                  <a:cubicBezTo>
                    <a:pt x="3838" y="4666"/>
                    <a:pt x="4132" y="4077"/>
                    <a:pt x="4204" y="3488"/>
                  </a:cubicBezTo>
                  <a:cubicBezTo>
                    <a:pt x="4276" y="2895"/>
                    <a:pt x="4228" y="2275"/>
                    <a:pt x="4043" y="1706"/>
                  </a:cubicBezTo>
                  <a:cubicBezTo>
                    <a:pt x="3739" y="767"/>
                    <a:pt x="2975" y="0"/>
                    <a:pt x="1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11"/>
            <p:cNvSpPr/>
            <p:nvPr/>
          </p:nvSpPr>
          <p:spPr>
            <a:xfrm>
              <a:off x="7733840" y="3914225"/>
              <a:ext cx="38925" cy="40125"/>
            </a:xfrm>
            <a:custGeom>
              <a:avLst/>
              <a:gdLst/>
              <a:ahLst/>
              <a:cxnLst/>
              <a:rect l="l" t="t" r="r" b="b"/>
              <a:pathLst>
                <a:path w="1557" h="1605" extrusionOk="0">
                  <a:moveTo>
                    <a:pt x="926" y="487"/>
                  </a:moveTo>
                  <a:cubicBezTo>
                    <a:pt x="926" y="487"/>
                    <a:pt x="926" y="487"/>
                    <a:pt x="926" y="487"/>
                  </a:cubicBezTo>
                  <a:lnTo>
                    <a:pt x="926" y="487"/>
                  </a:lnTo>
                  <a:cubicBezTo>
                    <a:pt x="926" y="487"/>
                    <a:pt x="926" y="487"/>
                    <a:pt x="926" y="487"/>
                  </a:cubicBezTo>
                  <a:close/>
                  <a:moveTo>
                    <a:pt x="1190" y="500"/>
                  </a:moveTo>
                  <a:cubicBezTo>
                    <a:pt x="1189" y="506"/>
                    <a:pt x="1189" y="511"/>
                    <a:pt x="1188" y="517"/>
                  </a:cubicBezTo>
                  <a:lnTo>
                    <a:pt x="1188" y="517"/>
                  </a:lnTo>
                  <a:cubicBezTo>
                    <a:pt x="1188" y="511"/>
                    <a:pt x="1189" y="506"/>
                    <a:pt x="1190" y="500"/>
                  </a:cubicBezTo>
                  <a:close/>
                  <a:moveTo>
                    <a:pt x="1107" y="619"/>
                  </a:move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6" y="619"/>
                  </a:cubicBezTo>
                  <a:lnTo>
                    <a:pt x="1106" y="619"/>
                  </a:lnTo>
                  <a:cubicBezTo>
                    <a:pt x="1107" y="619"/>
                    <a:pt x="1107" y="619"/>
                    <a:pt x="1107" y="619"/>
                  </a:cubicBezTo>
                  <a:close/>
                  <a:moveTo>
                    <a:pt x="483" y="965"/>
                  </a:moveTo>
                  <a:cubicBezTo>
                    <a:pt x="489" y="971"/>
                    <a:pt x="495" y="976"/>
                    <a:pt x="501" y="981"/>
                  </a:cubicBezTo>
                  <a:lnTo>
                    <a:pt x="501" y="981"/>
                  </a:lnTo>
                  <a:cubicBezTo>
                    <a:pt x="501" y="982"/>
                    <a:pt x="501" y="982"/>
                    <a:pt x="501" y="982"/>
                  </a:cubicBezTo>
                  <a:cubicBezTo>
                    <a:pt x="500" y="982"/>
                    <a:pt x="495" y="977"/>
                    <a:pt x="483" y="965"/>
                  </a:cubicBezTo>
                  <a:close/>
                  <a:moveTo>
                    <a:pt x="652" y="1133"/>
                  </a:moveTo>
                  <a:cubicBezTo>
                    <a:pt x="653" y="1133"/>
                    <a:pt x="656" y="1136"/>
                    <a:pt x="660" y="1139"/>
                  </a:cubicBezTo>
                  <a:lnTo>
                    <a:pt x="660" y="1139"/>
                  </a:lnTo>
                  <a:cubicBezTo>
                    <a:pt x="662" y="1142"/>
                    <a:pt x="663" y="1145"/>
                    <a:pt x="666" y="1147"/>
                  </a:cubicBezTo>
                  <a:lnTo>
                    <a:pt x="666" y="1147"/>
                  </a:lnTo>
                  <a:cubicBezTo>
                    <a:pt x="655" y="1137"/>
                    <a:pt x="652" y="1133"/>
                    <a:pt x="652" y="1133"/>
                  </a:cubicBezTo>
                  <a:close/>
                  <a:moveTo>
                    <a:pt x="1080" y="0"/>
                  </a:moveTo>
                  <a:cubicBezTo>
                    <a:pt x="1033" y="0"/>
                    <a:pt x="985" y="8"/>
                    <a:pt x="937" y="24"/>
                  </a:cubicBezTo>
                  <a:cubicBezTo>
                    <a:pt x="758" y="83"/>
                    <a:pt x="634" y="217"/>
                    <a:pt x="583" y="386"/>
                  </a:cubicBezTo>
                  <a:lnTo>
                    <a:pt x="583" y="386"/>
                  </a:lnTo>
                  <a:cubicBezTo>
                    <a:pt x="524" y="361"/>
                    <a:pt x="463" y="346"/>
                    <a:pt x="401" y="346"/>
                  </a:cubicBezTo>
                  <a:cubicBezTo>
                    <a:pt x="360" y="346"/>
                    <a:pt x="320" y="353"/>
                    <a:pt x="279" y="367"/>
                  </a:cubicBezTo>
                  <a:cubicBezTo>
                    <a:pt x="124" y="418"/>
                    <a:pt x="1" y="558"/>
                    <a:pt x="5" y="726"/>
                  </a:cubicBezTo>
                  <a:cubicBezTo>
                    <a:pt x="8" y="867"/>
                    <a:pt x="91" y="973"/>
                    <a:pt x="176" y="1072"/>
                  </a:cubicBezTo>
                  <a:cubicBezTo>
                    <a:pt x="282" y="1196"/>
                    <a:pt x="423" y="1302"/>
                    <a:pt x="567" y="1374"/>
                  </a:cubicBezTo>
                  <a:cubicBezTo>
                    <a:pt x="676" y="1428"/>
                    <a:pt x="786" y="1449"/>
                    <a:pt x="905" y="1463"/>
                  </a:cubicBezTo>
                  <a:cubicBezTo>
                    <a:pt x="918" y="1465"/>
                    <a:pt x="932" y="1465"/>
                    <a:pt x="946" y="1465"/>
                  </a:cubicBezTo>
                  <a:cubicBezTo>
                    <a:pt x="973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3" y="1468"/>
                    <a:pt x="1038" y="1479"/>
                    <a:pt x="1043" y="1490"/>
                  </a:cubicBezTo>
                  <a:cubicBezTo>
                    <a:pt x="1077" y="1567"/>
                    <a:pt x="1174" y="1605"/>
                    <a:pt x="1255" y="1605"/>
                  </a:cubicBezTo>
                  <a:cubicBezTo>
                    <a:pt x="1265" y="1605"/>
                    <a:pt x="1274" y="1604"/>
                    <a:pt x="1283" y="1603"/>
                  </a:cubicBezTo>
                  <a:cubicBezTo>
                    <a:pt x="1382" y="1589"/>
                    <a:pt x="1444" y="1525"/>
                    <a:pt x="1478" y="1432"/>
                  </a:cubicBezTo>
                  <a:cubicBezTo>
                    <a:pt x="1495" y="1391"/>
                    <a:pt x="1509" y="1357"/>
                    <a:pt x="1516" y="1312"/>
                  </a:cubicBezTo>
                  <a:cubicBezTo>
                    <a:pt x="1526" y="1271"/>
                    <a:pt x="1533" y="1230"/>
                    <a:pt x="1539" y="1186"/>
                  </a:cubicBezTo>
                  <a:cubicBezTo>
                    <a:pt x="1557" y="1079"/>
                    <a:pt x="1550" y="973"/>
                    <a:pt x="1547" y="863"/>
                  </a:cubicBezTo>
                  <a:cubicBezTo>
                    <a:pt x="1547" y="778"/>
                    <a:pt x="1543" y="688"/>
                    <a:pt x="1543" y="599"/>
                  </a:cubicBezTo>
                  <a:cubicBezTo>
                    <a:pt x="1539" y="511"/>
                    <a:pt x="1547" y="411"/>
                    <a:pt x="1516" y="322"/>
                  </a:cubicBezTo>
                  <a:cubicBezTo>
                    <a:pt x="1452" y="129"/>
                    <a:pt x="1276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11"/>
            <p:cNvSpPr/>
            <p:nvPr/>
          </p:nvSpPr>
          <p:spPr>
            <a:xfrm>
              <a:off x="7570415" y="3898725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8" y="542"/>
                  </a:moveTo>
                  <a:cubicBezTo>
                    <a:pt x="2821" y="542"/>
                    <a:pt x="3392" y="1267"/>
                    <a:pt x="3574" y="2086"/>
                  </a:cubicBezTo>
                  <a:cubicBezTo>
                    <a:pt x="3708" y="2672"/>
                    <a:pt x="3688" y="3286"/>
                    <a:pt x="3537" y="3868"/>
                  </a:cubicBezTo>
                  <a:cubicBezTo>
                    <a:pt x="3434" y="4266"/>
                    <a:pt x="3289" y="4654"/>
                    <a:pt x="3321" y="5047"/>
                  </a:cubicBezTo>
                  <a:lnTo>
                    <a:pt x="3321" y="5047"/>
                  </a:lnTo>
                  <a:cubicBezTo>
                    <a:pt x="3087" y="4970"/>
                    <a:pt x="2841" y="4914"/>
                    <a:pt x="2622" y="4803"/>
                  </a:cubicBezTo>
                  <a:cubicBezTo>
                    <a:pt x="2307" y="4646"/>
                    <a:pt x="2033" y="4430"/>
                    <a:pt x="1797" y="4176"/>
                  </a:cubicBezTo>
                  <a:cubicBezTo>
                    <a:pt x="1556" y="3923"/>
                    <a:pt x="1362" y="3639"/>
                    <a:pt x="1183" y="3343"/>
                  </a:cubicBezTo>
                  <a:cubicBezTo>
                    <a:pt x="987" y="3025"/>
                    <a:pt x="782" y="2690"/>
                    <a:pt x="663" y="2333"/>
                  </a:cubicBezTo>
                  <a:cubicBezTo>
                    <a:pt x="395" y="1521"/>
                    <a:pt x="926" y="623"/>
                    <a:pt x="1803" y="548"/>
                  </a:cubicBezTo>
                  <a:cubicBezTo>
                    <a:pt x="1849" y="544"/>
                    <a:pt x="1894" y="542"/>
                    <a:pt x="1938" y="542"/>
                  </a:cubicBezTo>
                  <a:close/>
                  <a:moveTo>
                    <a:pt x="1954" y="0"/>
                  </a:moveTo>
                  <a:cubicBezTo>
                    <a:pt x="1916" y="0"/>
                    <a:pt x="1879" y="1"/>
                    <a:pt x="1841" y="3"/>
                  </a:cubicBezTo>
                  <a:cubicBezTo>
                    <a:pt x="895" y="54"/>
                    <a:pt x="100" y="819"/>
                    <a:pt x="35" y="1771"/>
                  </a:cubicBezTo>
                  <a:cubicBezTo>
                    <a:pt x="1" y="2295"/>
                    <a:pt x="241" y="2782"/>
                    <a:pt x="484" y="3231"/>
                  </a:cubicBezTo>
                  <a:cubicBezTo>
                    <a:pt x="683" y="3590"/>
                    <a:pt x="899" y="3933"/>
                    <a:pt x="1152" y="4252"/>
                  </a:cubicBezTo>
                  <a:cubicBezTo>
                    <a:pt x="1440" y="4611"/>
                    <a:pt x="1786" y="4930"/>
                    <a:pt x="2187" y="5160"/>
                  </a:cubicBezTo>
                  <a:cubicBezTo>
                    <a:pt x="2498" y="5337"/>
                    <a:pt x="2927" y="5528"/>
                    <a:pt x="3322" y="5528"/>
                  </a:cubicBezTo>
                  <a:cubicBezTo>
                    <a:pt x="3368" y="5528"/>
                    <a:pt x="3414" y="5526"/>
                    <a:pt x="3459" y="5520"/>
                  </a:cubicBezTo>
                  <a:lnTo>
                    <a:pt x="3459" y="5520"/>
                  </a:lnTo>
                  <a:cubicBezTo>
                    <a:pt x="3505" y="5587"/>
                    <a:pt x="3567" y="5616"/>
                    <a:pt x="3631" y="5616"/>
                  </a:cubicBezTo>
                  <a:cubicBezTo>
                    <a:pt x="3786" y="5616"/>
                    <a:pt x="3952" y="5449"/>
                    <a:pt x="3927" y="5266"/>
                  </a:cubicBezTo>
                  <a:cubicBezTo>
                    <a:pt x="3838" y="4667"/>
                    <a:pt x="4133" y="4077"/>
                    <a:pt x="4205" y="3487"/>
                  </a:cubicBezTo>
                  <a:cubicBezTo>
                    <a:pt x="4277" y="2895"/>
                    <a:pt x="4229" y="2274"/>
                    <a:pt x="4044" y="1706"/>
                  </a:cubicBezTo>
                  <a:cubicBezTo>
                    <a:pt x="3740" y="764"/>
                    <a:pt x="2976" y="0"/>
                    <a:pt x="19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11"/>
            <p:cNvSpPr/>
            <p:nvPr/>
          </p:nvSpPr>
          <p:spPr>
            <a:xfrm>
              <a:off x="7633390" y="4000400"/>
              <a:ext cx="38925" cy="40150"/>
            </a:xfrm>
            <a:custGeom>
              <a:avLst/>
              <a:gdLst/>
              <a:ahLst/>
              <a:cxnLst/>
              <a:rect l="l" t="t" r="r" b="b"/>
              <a:pathLst>
                <a:path w="1557" h="1606" extrusionOk="0">
                  <a:moveTo>
                    <a:pt x="929" y="462"/>
                  </a:moveTo>
                  <a:lnTo>
                    <a:pt x="929" y="462"/>
                  </a:lnTo>
                  <a:cubicBezTo>
                    <a:pt x="930" y="473"/>
                    <a:pt x="932" y="484"/>
                    <a:pt x="933" y="496"/>
                  </a:cubicBezTo>
                  <a:lnTo>
                    <a:pt x="933" y="496"/>
                  </a:lnTo>
                  <a:cubicBezTo>
                    <a:pt x="931" y="484"/>
                    <a:pt x="930" y="473"/>
                    <a:pt x="929" y="462"/>
                  </a:cubicBezTo>
                  <a:close/>
                  <a:moveTo>
                    <a:pt x="1189" y="500"/>
                  </a:moveTo>
                  <a:lnTo>
                    <a:pt x="1189" y="500"/>
                  </a:lnTo>
                  <a:cubicBezTo>
                    <a:pt x="1188" y="508"/>
                    <a:pt x="1187" y="517"/>
                    <a:pt x="1186" y="525"/>
                  </a:cubicBezTo>
                  <a:lnTo>
                    <a:pt x="1186" y="525"/>
                  </a:lnTo>
                  <a:cubicBezTo>
                    <a:pt x="1187" y="517"/>
                    <a:pt x="1188" y="509"/>
                    <a:pt x="1189" y="500"/>
                  </a:cubicBezTo>
                  <a:close/>
                  <a:moveTo>
                    <a:pt x="538" y="633"/>
                  </a:moveTo>
                  <a:cubicBezTo>
                    <a:pt x="541" y="639"/>
                    <a:pt x="544" y="645"/>
                    <a:pt x="546" y="650"/>
                  </a:cubicBezTo>
                  <a:lnTo>
                    <a:pt x="546" y="650"/>
                  </a:lnTo>
                  <a:cubicBezTo>
                    <a:pt x="542" y="646"/>
                    <a:pt x="540" y="640"/>
                    <a:pt x="538" y="633"/>
                  </a:cubicBezTo>
                  <a:close/>
                  <a:moveTo>
                    <a:pt x="481" y="964"/>
                  </a:moveTo>
                  <a:cubicBezTo>
                    <a:pt x="487" y="970"/>
                    <a:pt x="493" y="975"/>
                    <a:pt x="499" y="980"/>
                  </a:cubicBezTo>
                  <a:lnTo>
                    <a:pt x="499" y="980"/>
                  </a:lnTo>
                  <a:cubicBezTo>
                    <a:pt x="500" y="981"/>
                    <a:pt x="500" y="981"/>
                    <a:pt x="499" y="981"/>
                  </a:cubicBezTo>
                  <a:cubicBezTo>
                    <a:pt x="499" y="981"/>
                    <a:pt x="493" y="977"/>
                    <a:pt x="481" y="964"/>
                  </a:cubicBezTo>
                  <a:close/>
                  <a:moveTo>
                    <a:pt x="1079" y="0"/>
                  </a:moveTo>
                  <a:cubicBezTo>
                    <a:pt x="1032" y="0"/>
                    <a:pt x="983" y="8"/>
                    <a:pt x="935" y="24"/>
                  </a:cubicBezTo>
                  <a:cubicBezTo>
                    <a:pt x="757" y="80"/>
                    <a:pt x="633" y="216"/>
                    <a:pt x="582" y="385"/>
                  </a:cubicBezTo>
                  <a:lnTo>
                    <a:pt x="582" y="385"/>
                  </a:lnTo>
                  <a:cubicBezTo>
                    <a:pt x="523" y="361"/>
                    <a:pt x="462" y="346"/>
                    <a:pt x="400" y="346"/>
                  </a:cubicBezTo>
                  <a:cubicBezTo>
                    <a:pt x="359" y="346"/>
                    <a:pt x="319" y="352"/>
                    <a:pt x="277" y="366"/>
                  </a:cubicBezTo>
                  <a:cubicBezTo>
                    <a:pt x="124" y="418"/>
                    <a:pt x="0" y="558"/>
                    <a:pt x="4" y="726"/>
                  </a:cubicBezTo>
                  <a:cubicBezTo>
                    <a:pt x="10" y="867"/>
                    <a:pt x="89" y="973"/>
                    <a:pt x="179" y="1072"/>
                  </a:cubicBezTo>
                  <a:cubicBezTo>
                    <a:pt x="285" y="1196"/>
                    <a:pt x="421" y="1302"/>
                    <a:pt x="565" y="1373"/>
                  </a:cubicBezTo>
                  <a:cubicBezTo>
                    <a:pt x="679" y="1428"/>
                    <a:pt x="785" y="1449"/>
                    <a:pt x="905" y="1463"/>
                  </a:cubicBezTo>
                  <a:cubicBezTo>
                    <a:pt x="918" y="1465"/>
                    <a:pt x="931" y="1465"/>
                    <a:pt x="945" y="1465"/>
                  </a:cubicBezTo>
                  <a:cubicBezTo>
                    <a:pt x="972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5" y="1467"/>
                    <a:pt x="1040" y="1479"/>
                    <a:pt x="1045" y="1490"/>
                  </a:cubicBezTo>
                  <a:cubicBezTo>
                    <a:pt x="1079" y="1567"/>
                    <a:pt x="1173" y="1605"/>
                    <a:pt x="1254" y="1605"/>
                  </a:cubicBezTo>
                  <a:cubicBezTo>
                    <a:pt x="1264" y="1605"/>
                    <a:pt x="1273" y="1605"/>
                    <a:pt x="1281" y="1604"/>
                  </a:cubicBezTo>
                  <a:cubicBezTo>
                    <a:pt x="1381" y="1590"/>
                    <a:pt x="1443" y="1525"/>
                    <a:pt x="1480" y="1432"/>
                  </a:cubicBezTo>
                  <a:cubicBezTo>
                    <a:pt x="1498" y="1391"/>
                    <a:pt x="1511" y="1357"/>
                    <a:pt x="1518" y="1312"/>
                  </a:cubicBezTo>
                  <a:cubicBezTo>
                    <a:pt x="1525" y="1271"/>
                    <a:pt x="1531" y="1229"/>
                    <a:pt x="1539" y="1185"/>
                  </a:cubicBezTo>
                  <a:cubicBezTo>
                    <a:pt x="1556" y="1079"/>
                    <a:pt x="1549" y="973"/>
                    <a:pt x="1549" y="863"/>
                  </a:cubicBezTo>
                  <a:cubicBezTo>
                    <a:pt x="1545" y="777"/>
                    <a:pt x="1542" y="688"/>
                    <a:pt x="1542" y="600"/>
                  </a:cubicBezTo>
                  <a:cubicBezTo>
                    <a:pt x="1542" y="507"/>
                    <a:pt x="1545" y="411"/>
                    <a:pt x="1515" y="322"/>
                  </a:cubicBezTo>
                  <a:cubicBezTo>
                    <a:pt x="1451" y="129"/>
                    <a:pt x="1274" y="0"/>
                    <a:pt x="10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11"/>
            <p:cNvSpPr/>
            <p:nvPr/>
          </p:nvSpPr>
          <p:spPr>
            <a:xfrm>
              <a:off x="7759990" y="3730050"/>
              <a:ext cx="106925" cy="140425"/>
            </a:xfrm>
            <a:custGeom>
              <a:avLst/>
              <a:gdLst/>
              <a:ahLst/>
              <a:cxnLst/>
              <a:rect l="l" t="t" r="r" b="b"/>
              <a:pathLst>
                <a:path w="4277" h="5617" extrusionOk="0">
                  <a:moveTo>
                    <a:pt x="1939" y="543"/>
                  </a:moveTo>
                  <a:cubicBezTo>
                    <a:pt x="2821" y="543"/>
                    <a:pt x="3388" y="1268"/>
                    <a:pt x="3574" y="2087"/>
                  </a:cubicBezTo>
                  <a:cubicBezTo>
                    <a:pt x="3704" y="2673"/>
                    <a:pt x="3687" y="3290"/>
                    <a:pt x="3536" y="3869"/>
                  </a:cubicBezTo>
                  <a:cubicBezTo>
                    <a:pt x="3433" y="4267"/>
                    <a:pt x="3288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5"/>
                    <a:pt x="2618" y="4804"/>
                  </a:cubicBezTo>
                  <a:cubicBezTo>
                    <a:pt x="2306" y="4647"/>
                    <a:pt x="2032" y="4431"/>
                    <a:pt x="1792" y="4177"/>
                  </a:cubicBezTo>
                  <a:cubicBezTo>
                    <a:pt x="1556" y="3923"/>
                    <a:pt x="1360" y="3639"/>
                    <a:pt x="1183" y="3344"/>
                  </a:cubicBezTo>
                  <a:cubicBezTo>
                    <a:pt x="987" y="3026"/>
                    <a:pt x="778" y="2690"/>
                    <a:pt x="661" y="2334"/>
                  </a:cubicBezTo>
                  <a:cubicBezTo>
                    <a:pt x="394" y="1522"/>
                    <a:pt x="925" y="624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3" y="1"/>
                  </a:moveTo>
                  <a:cubicBezTo>
                    <a:pt x="1916" y="1"/>
                    <a:pt x="1878" y="2"/>
                    <a:pt x="1840" y="4"/>
                  </a:cubicBezTo>
                  <a:cubicBezTo>
                    <a:pt x="891" y="55"/>
                    <a:pt x="100" y="819"/>
                    <a:pt x="35" y="1772"/>
                  </a:cubicBezTo>
                  <a:cubicBezTo>
                    <a:pt x="0" y="2299"/>
                    <a:pt x="237" y="2783"/>
                    <a:pt x="484" y="3232"/>
                  </a:cubicBezTo>
                  <a:cubicBezTo>
                    <a:pt x="678" y="3591"/>
                    <a:pt x="895" y="3934"/>
                    <a:pt x="1151" y="4252"/>
                  </a:cubicBezTo>
                  <a:cubicBezTo>
                    <a:pt x="1439" y="4612"/>
                    <a:pt x="1785" y="4930"/>
                    <a:pt x="2187" y="5161"/>
                  </a:cubicBezTo>
                  <a:cubicBezTo>
                    <a:pt x="2498" y="5338"/>
                    <a:pt x="2927" y="5529"/>
                    <a:pt x="3321" y="5529"/>
                  </a:cubicBezTo>
                  <a:cubicBezTo>
                    <a:pt x="3367" y="5529"/>
                    <a:pt x="3411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50"/>
                    <a:pt x="3923" y="5267"/>
                  </a:cubicBezTo>
                  <a:cubicBezTo>
                    <a:pt x="3838" y="4667"/>
                    <a:pt x="4132" y="4078"/>
                    <a:pt x="4205" y="3488"/>
                  </a:cubicBezTo>
                  <a:cubicBezTo>
                    <a:pt x="4276" y="2895"/>
                    <a:pt x="4228" y="2275"/>
                    <a:pt x="4043" y="1707"/>
                  </a:cubicBezTo>
                  <a:cubicBezTo>
                    <a:pt x="3739" y="767"/>
                    <a:pt x="2975" y="1"/>
                    <a:pt x="19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11"/>
            <p:cNvSpPr/>
            <p:nvPr/>
          </p:nvSpPr>
          <p:spPr>
            <a:xfrm>
              <a:off x="7822940" y="3831750"/>
              <a:ext cx="38900" cy="40125"/>
            </a:xfrm>
            <a:custGeom>
              <a:avLst/>
              <a:gdLst/>
              <a:ahLst/>
              <a:cxnLst/>
              <a:rect l="l" t="t" r="r" b="b"/>
              <a:pathLst>
                <a:path w="1556" h="1605" extrusionOk="0">
                  <a:moveTo>
                    <a:pt x="1190" y="500"/>
                  </a:moveTo>
                  <a:cubicBezTo>
                    <a:pt x="1189" y="504"/>
                    <a:pt x="1189" y="508"/>
                    <a:pt x="1188" y="512"/>
                  </a:cubicBezTo>
                  <a:lnTo>
                    <a:pt x="1188" y="512"/>
                  </a:lnTo>
                  <a:cubicBezTo>
                    <a:pt x="1188" y="508"/>
                    <a:pt x="1189" y="504"/>
                    <a:pt x="1190" y="500"/>
                  </a:cubicBezTo>
                  <a:close/>
                  <a:moveTo>
                    <a:pt x="1196" y="517"/>
                  </a:moveTo>
                  <a:cubicBezTo>
                    <a:pt x="1194" y="522"/>
                    <a:pt x="1192" y="528"/>
                    <a:pt x="1190" y="533"/>
                  </a:cubicBezTo>
                  <a:lnTo>
                    <a:pt x="1190" y="533"/>
                  </a:lnTo>
                  <a:cubicBezTo>
                    <a:pt x="1192" y="528"/>
                    <a:pt x="1194" y="522"/>
                    <a:pt x="1196" y="517"/>
                  </a:cubicBezTo>
                  <a:close/>
                  <a:moveTo>
                    <a:pt x="1106" y="619"/>
                  </a:move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6" y="619"/>
                    <a:pt x="1106" y="619"/>
                    <a:pt x="1105" y="619"/>
                  </a:cubicBezTo>
                  <a:lnTo>
                    <a:pt x="1105" y="619"/>
                  </a:lnTo>
                  <a:cubicBezTo>
                    <a:pt x="1106" y="619"/>
                    <a:pt x="1106" y="619"/>
                    <a:pt x="1106" y="619"/>
                  </a:cubicBezTo>
                  <a:close/>
                  <a:moveTo>
                    <a:pt x="482" y="964"/>
                  </a:moveTo>
                  <a:cubicBezTo>
                    <a:pt x="487" y="970"/>
                    <a:pt x="493" y="975"/>
                    <a:pt x="500" y="980"/>
                  </a:cubicBezTo>
                  <a:lnTo>
                    <a:pt x="500" y="980"/>
                  </a:lnTo>
                  <a:cubicBezTo>
                    <a:pt x="500" y="981"/>
                    <a:pt x="500" y="981"/>
                    <a:pt x="500" y="981"/>
                  </a:cubicBezTo>
                  <a:cubicBezTo>
                    <a:pt x="499" y="981"/>
                    <a:pt x="494" y="977"/>
                    <a:pt x="482" y="964"/>
                  </a:cubicBezTo>
                  <a:close/>
                  <a:moveTo>
                    <a:pt x="652" y="1134"/>
                  </a:moveTo>
                  <a:cubicBezTo>
                    <a:pt x="652" y="1134"/>
                    <a:pt x="657" y="1138"/>
                    <a:pt x="662" y="1143"/>
                  </a:cubicBezTo>
                  <a:lnTo>
                    <a:pt x="662" y="1143"/>
                  </a:lnTo>
                  <a:cubicBezTo>
                    <a:pt x="665" y="1147"/>
                    <a:pt x="668" y="1150"/>
                    <a:pt x="671" y="1153"/>
                  </a:cubicBezTo>
                  <a:lnTo>
                    <a:pt x="671" y="1153"/>
                  </a:lnTo>
                  <a:cubicBezTo>
                    <a:pt x="656" y="1139"/>
                    <a:pt x="651" y="1134"/>
                    <a:pt x="652" y="1134"/>
                  </a:cubicBezTo>
                  <a:close/>
                  <a:moveTo>
                    <a:pt x="1080" y="0"/>
                  </a:moveTo>
                  <a:cubicBezTo>
                    <a:pt x="1033" y="0"/>
                    <a:pt x="984" y="8"/>
                    <a:pt x="936" y="24"/>
                  </a:cubicBezTo>
                  <a:cubicBezTo>
                    <a:pt x="758" y="83"/>
                    <a:pt x="634" y="217"/>
                    <a:pt x="582" y="385"/>
                  </a:cubicBezTo>
                  <a:lnTo>
                    <a:pt x="582" y="385"/>
                  </a:lnTo>
                  <a:cubicBezTo>
                    <a:pt x="523" y="360"/>
                    <a:pt x="462" y="345"/>
                    <a:pt x="400" y="345"/>
                  </a:cubicBezTo>
                  <a:cubicBezTo>
                    <a:pt x="359" y="345"/>
                    <a:pt x="319" y="352"/>
                    <a:pt x="278" y="366"/>
                  </a:cubicBezTo>
                  <a:cubicBezTo>
                    <a:pt x="124" y="418"/>
                    <a:pt x="1" y="558"/>
                    <a:pt x="4" y="726"/>
                  </a:cubicBezTo>
                  <a:cubicBezTo>
                    <a:pt x="7" y="867"/>
                    <a:pt x="90" y="973"/>
                    <a:pt x="175" y="1075"/>
                  </a:cubicBezTo>
                  <a:cubicBezTo>
                    <a:pt x="281" y="1199"/>
                    <a:pt x="422" y="1302"/>
                    <a:pt x="566" y="1373"/>
                  </a:cubicBezTo>
                  <a:cubicBezTo>
                    <a:pt x="676" y="1428"/>
                    <a:pt x="785" y="1449"/>
                    <a:pt x="905" y="1463"/>
                  </a:cubicBezTo>
                  <a:cubicBezTo>
                    <a:pt x="918" y="1464"/>
                    <a:pt x="931" y="1465"/>
                    <a:pt x="944" y="1465"/>
                  </a:cubicBezTo>
                  <a:cubicBezTo>
                    <a:pt x="971" y="1465"/>
                    <a:pt x="1000" y="1462"/>
                    <a:pt x="1028" y="1456"/>
                  </a:cubicBezTo>
                  <a:lnTo>
                    <a:pt x="1028" y="1456"/>
                  </a:lnTo>
                  <a:cubicBezTo>
                    <a:pt x="1033" y="1467"/>
                    <a:pt x="1037" y="1479"/>
                    <a:pt x="1042" y="1490"/>
                  </a:cubicBezTo>
                  <a:cubicBezTo>
                    <a:pt x="1076" y="1566"/>
                    <a:pt x="1172" y="1604"/>
                    <a:pt x="1253" y="1604"/>
                  </a:cubicBezTo>
                  <a:cubicBezTo>
                    <a:pt x="1263" y="1604"/>
                    <a:pt x="1273" y="1604"/>
                    <a:pt x="1282" y="1603"/>
                  </a:cubicBezTo>
                  <a:cubicBezTo>
                    <a:pt x="1381" y="1589"/>
                    <a:pt x="1443" y="1524"/>
                    <a:pt x="1478" y="1432"/>
                  </a:cubicBezTo>
                  <a:cubicBezTo>
                    <a:pt x="1494" y="1390"/>
                    <a:pt x="1508" y="1356"/>
                    <a:pt x="1515" y="1311"/>
                  </a:cubicBezTo>
                  <a:cubicBezTo>
                    <a:pt x="1522" y="1270"/>
                    <a:pt x="1532" y="1229"/>
                    <a:pt x="1539" y="1188"/>
                  </a:cubicBezTo>
                  <a:cubicBezTo>
                    <a:pt x="1556" y="1079"/>
                    <a:pt x="1549" y="973"/>
                    <a:pt x="1546" y="862"/>
                  </a:cubicBezTo>
                  <a:cubicBezTo>
                    <a:pt x="1546" y="777"/>
                    <a:pt x="1543" y="688"/>
                    <a:pt x="1543" y="603"/>
                  </a:cubicBezTo>
                  <a:cubicBezTo>
                    <a:pt x="1539" y="510"/>
                    <a:pt x="1546" y="410"/>
                    <a:pt x="1515" y="321"/>
                  </a:cubicBezTo>
                  <a:cubicBezTo>
                    <a:pt x="1452" y="128"/>
                    <a:pt x="1275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11"/>
            <p:cNvSpPr/>
            <p:nvPr/>
          </p:nvSpPr>
          <p:spPr>
            <a:xfrm>
              <a:off x="7875115" y="3707450"/>
              <a:ext cx="108450" cy="148525"/>
            </a:xfrm>
            <a:custGeom>
              <a:avLst/>
              <a:gdLst/>
              <a:ahLst/>
              <a:cxnLst/>
              <a:rect l="l" t="t" r="r" b="b"/>
              <a:pathLst>
                <a:path w="4338" h="5941" extrusionOk="0">
                  <a:moveTo>
                    <a:pt x="2235" y="541"/>
                  </a:moveTo>
                  <a:cubicBezTo>
                    <a:pt x="2312" y="541"/>
                    <a:pt x="2391" y="548"/>
                    <a:pt x="2470" y="562"/>
                  </a:cubicBezTo>
                  <a:cubicBezTo>
                    <a:pt x="3495" y="744"/>
                    <a:pt x="3848" y="1761"/>
                    <a:pt x="3759" y="2686"/>
                  </a:cubicBezTo>
                  <a:cubicBezTo>
                    <a:pt x="3708" y="3244"/>
                    <a:pt x="3526" y="3783"/>
                    <a:pt x="3242" y="4262"/>
                  </a:cubicBezTo>
                  <a:cubicBezTo>
                    <a:pt x="3039" y="4605"/>
                    <a:pt x="2815" y="4931"/>
                    <a:pt x="2744" y="5305"/>
                  </a:cubicBezTo>
                  <a:lnTo>
                    <a:pt x="2744" y="5305"/>
                  </a:lnTo>
                  <a:cubicBezTo>
                    <a:pt x="2529" y="5165"/>
                    <a:pt x="2294" y="5046"/>
                    <a:pt x="2097" y="4886"/>
                  </a:cubicBezTo>
                  <a:cubicBezTo>
                    <a:pt x="1782" y="4629"/>
                    <a:pt x="1515" y="4321"/>
                    <a:pt x="1303" y="3974"/>
                  </a:cubicBezTo>
                  <a:cubicBezTo>
                    <a:pt x="919" y="3347"/>
                    <a:pt x="583" y="2480"/>
                    <a:pt x="784" y="1743"/>
                  </a:cubicBezTo>
                  <a:cubicBezTo>
                    <a:pt x="966" y="1082"/>
                    <a:pt x="1545" y="541"/>
                    <a:pt x="2235" y="541"/>
                  </a:cubicBezTo>
                  <a:close/>
                  <a:moveTo>
                    <a:pt x="2246" y="1"/>
                  </a:moveTo>
                  <a:cubicBezTo>
                    <a:pt x="1463" y="1"/>
                    <a:pt x="744" y="484"/>
                    <a:pt x="405" y="1213"/>
                  </a:cubicBezTo>
                  <a:cubicBezTo>
                    <a:pt x="0" y="2072"/>
                    <a:pt x="216" y="3029"/>
                    <a:pt x="617" y="3851"/>
                  </a:cubicBezTo>
                  <a:cubicBezTo>
                    <a:pt x="846" y="4321"/>
                    <a:pt x="1169" y="4752"/>
                    <a:pt x="1556" y="5102"/>
                  </a:cubicBezTo>
                  <a:cubicBezTo>
                    <a:pt x="1868" y="5382"/>
                    <a:pt x="2306" y="5730"/>
                    <a:pt x="2749" y="5794"/>
                  </a:cubicBezTo>
                  <a:lnTo>
                    <a:pt x="2749" y="5794"/>
                  </a:lnTo>
                  <a:cubicBezTo>
                    <a:pt x="2784" y="5897"/>
                    <a:pt x="2866" y="5940"/>
                    <a:pt x="2955" y="5940"/>
                  </a:cubicBezTo>
                  <a:cubicBezTo>
                    <a:pt x="3095" y="5940"/>
                    <a:pt x="3251" y="5832"/>
                    <a:pt x="3269" y="5674"/>
                  </a:cubicBezTo>
                  <a:cubicBezTo>
                    <a:pt x="3341" y="5094"/>
                    <a:pt x="3759" y="4626"/>
                    <a:pt x="3982" y="4101"/>
                  </a:cubicBezTo>
                  <a:cubicBezTo>
                    <a:pt x="4211" y="3557"/>
                    <a:pt x="4338" y="2961"/>
                    <a:pt x="4331" y="2368"/>
                  </a:cubicBezTo>
                  <a:cubicBezTo>
                    <a:pt x="4314" y="1312"/>
                    <a:pt x="3745" y="284"/>
                    <a:pt x="2652" y="45"/>
                  </a:cubicBezTo>
                  <a:cubicBezTo>
                    <a:pt x="2516" y="15"/>
                    <a:pt x="2380" y="1"/>
                    <a:pt x="22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11"/>
            <p:cNvSpPr/>
            <p:nvPr/>
          </p:nvSpPr>
          <p:spPr>
            <a:xfrm>
              <a:off x="7925540" y="3817850"/>
              <a:ext cx="39950" cy="40450"/>
            </a:xfrm>
            <a:custGeom>
              <a:avLst/>
              <a:gdLst/>
              <a:ahLst/>
              <a:cxnLst/>
              <a:rect l="l" t="t" r="r" b="b"/>
              <a:pathLst>
                <a:path w="1598" h="1618" extrusionOk="0">
                  <a:moveTo>
                    <a:pt x="330" y="689"/>
                  </a:moveTo>
                  <a:lnTo>
                    <a:pt x="330" y="689"/>
                  </a:lnTo>
                  <a:cubicBezTo>
                    <a:pt x="331" y="690"/>
                    <a:pt x="332" y="690"/>
                    <a:pt x="333" y="691"/>
                  </a:cubicBezTo>
                  <a:lnTo>
                    <a:pt x="333" y="691"/>
                  </a:lnTo>
                  <a:cubicBezTo>
                    <a:pt x="335" y="692"/>
                    <a:pt x="336" y="694"/>
                    <a:pt x="338" y="695"/>
                  </a:cubicBezTo>
                  <a:lnTo>
                    <a:pt x="338" y="695"/>
                  </a:lnTo>
                  <a:cubicBezTo>
                    <a:pt x="335" y="693"/>
                    <a:pt x="333" y="691"/>
                    <a:pt x="330" y="689"/>
                  </a:cubicBezTo>
                  <a:close/>
                  <a:moveTo>
                    <a:pt x="341" y="699"/>
                  </a:moveTo>
                  <a:cubicBezTo>
                    <a:pt x="341" y="699"/>
                    <a:pt x="341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1" y="699"/>
                    <a:pt x="341" y="699"/>
                  </a:cubicBezTo>
                  <a:close/>
                  <a:moveTo>
                    <a:pt x="344" y="699"/>
                  </a:moveTo>
                  <a:lnTo>
                    <a:pt x="344" y="699"/>
                  </a:lnTo>
                  <a:cubicBezTo>
                    <a:pt x="346" y="700"/>
                    <a:pt x="348" y="700"/>
                    <a:pt x="349" y="700"/>
                  </a:cubicBezTo>
                  <a:lnTo>
                    <a:pt x="349" y="700"/>
                  </a:lnTo>
                  <a:cubicBezTo>
                    <a:pt x="349" y="700"/>
                    <a:pt x="350" y="700"/>
                    <a:pt x="350" y="700"/>
                  </a:cubicBezTo>
                  <a:lnTo>
                    <a:pt x="350" y="700"/>
                  </a:lnTo>
                  <a:cubicBezTo>
                    <a:pt x="348" y="700"/>
                    <a:pt x="346" y="700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4" y="700"/>
                    <a:pt x="344" y="699"/>
                  </a:cubicBezTo>
                  <a:close/>
                  <a:moveTo>
                    <a:pt x="1136" y="0"/>
                  </a:moveTo>
                  <a:cubicBezTo>
                    <a:pt x="1098" y="0"/>
                    <a:pt x="1058" y="4"/>
                    <a:pt x="1019" y="11"/>
                  </a:cubicBezTo>
                  <a:cubicBezTo>
                    <a:pt x="870" y="35"/>
                    <a:pt x="750" y="130"/>
                    <a:pt x="672" y="253"/>
                  </a:cubicBezTo>
                  <a:lnTo>
                    <a:pt x="672" y="253"/>
                  </a:lnTo>
                  <a:cubicBezTo>
                    <a:pt x="589" y="192"/>
                    <a:pt x="497" y="157"/>
                    <a:pt x="395" y="157"/>
                  </a:cubicBezTo>
                  <a:cubicBezTo>
                    <a:pt x="368" y="157"/>
                    <a:pt x="341" y="160"/>
                    <a:pt x="313" y="164"/>
                  </a:cubicBezTo>
                  <a:cubicBezTo>
                    <a:pt x="165" y="189"/>
                    <a:pt x="39" y="316"/>
                    <a:pt x="22" y="466"/>
                  </a:cubicBezTo>
                  <a:cubicBezTo>
                    <a:pt x="1" y="596"/>
                    <a:pt x="49" y="710"/>
                    <a:pt x="108" y="822"/>
                  </a:cubicBezTo>
                  <a:cubicBezTo>
                    <a:pt x="176" y="966"/>
                    <a:pt x="282" y="1104"/>
                    <a:pt x="402" y="1210"/>
                  </a:cubicBezTo>
                  <a:cubicBezTo>
                    <a:pt x="491" y="1285"/>
                    <a:pt x="587" y="1333"/>
                    <a:pt x="697" y="1377"/>
                  </a:cubicBezTo>
                  <a:cubicBezTo>
                    <a:pt x="735" y="1393"/>
                    <a:pt x="778" y="1401"/>
                    <a:pt x="820" y="1404"/>
                  </a:cubicBezTo>
                  <a:lnTo>
                    <a:pt x="820" y="1404"/>
                  </a:lnTo>
                  <a:cubicBezTo>
                    <a:pt x="822" y="1417"/>
                    <a:pt x="825" y="1430"/>
                    <a:pt x="827" y="1443"/>
                  </a:cubicBezTo>
                  <a:cubicBezTo>
                    <a:pt x="843" y="1550"/>
                    <a:pt x="956" y="1618"/>
                    <a:pt x="1064" y="1618"/>
                  </a:cubicBezTo>
                  <a:cubicBezTo>
                    <a:pt x="1126" y="1618"/>
                    <a:pt x="1186" y="1596"/>
                    <a:pt x="1225" y="1546"/>
                  </a:cubicBezTo>
                  <a:cubicBezTo>
                    <a:pt x="1259" y="1505"/>
                    <a:pt x="1296" y="1464"/>
                    <a:pt x="1321" y="1412"/>
                  </a:cubicBezTo>
                  <a:cubicBezTo>
                    <a:pt x="1341" y="1371"/>
                    <a:pt x="1358" y="1333"/>
                    <a:pt x="1375" y="1292"/>
                  </a:cubicBezTo>
                  <a:cubicBezTo>
                    <a:pt x="1424" y="1189"/>
                    <a:pt x="1447" y="1083"/>
                    <a:pt x="1478" y="974"/>
                  </a:cubicBezTo>
                  <a:cubicBezTo>
                    <a:pt x="1498" y="888"/>
                    <a:pt x="1519" y="798"/>
                    <a:pt x="1539" y="713"/>
                  </a:cubicBezTo>
                  <a:cubicBezTo>
                    <a:pt x="1571" y="607"/>
                    <a:pt x="1598" y="501"/>
                    <a:pt x="1581" y="387"/>
                  </a:cubicBezTo>
                  <a:cubicBezTo>
                    <a:pt x="1563" y="254"/>
                    <a:pt x="1492" y="134"/>
                    <a:pt x="1372" y="62"/>
                  </a:cubicBezTo>
                  <a:cubicBezTo>
                    <a:pt x="1297" y="17"/>
                    <a:pt x="1218" y="0"/>
                    <a:pt x="1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11"/>
            <p:cNvSpPr/>
            <p:nvPr/>
          </p:nvSpPr>
          <p:spPr>
            <a:xfrm>
              <a:off x="7974815" y="3742875"/>
              <a:ext cx="112250" cy="148850"/>
            </a:xfrm>
            <a:custGeom>
              <a:avLst/>
              <a:gdLst/>
              <a:ahLst/>
              <a:cxnLst/>
              <a:rect l="l" t="t" r="r" b="b"/>
              <a:pathLst>
                <a:path w="4490" h="5954" extrusionOk="0">
                  <a:moveTo>
                    <a:pt x="2174" y="551"/>
                  </a:moveTo>
                  <a:cubicBezTo>
                    <a:pt x="2502" y="551"/>
                    <a:pt x="2835" y="660"/>
                    <a:pt x="3118" y="878"/>
                  </a:cubicBezTo>
                  <a:cubicBezTo>
                    <a:pt x="3790" y="1400"/>
                    <a:pt x="3900" y="2293"/>
                    <a:pt x="3852" y="3089"/>
                  </a:cubicBezTo>
                  <a:cubicBezTo>
                    <a:pt x="3824" y="3558"/>
                    <a:pt x="3704" y="4027"/>
                    <a:pt x="3498" y="4449"/>
                  </a:cubicBezTo>
                  <a:cubicBezTo>
                    <a:pt x="3362" y="4729"/>
                    <a:pt x="3151" y="4974"/>
                    <a:pt x="2977" y="5235"/>
                  </a:cubicBezTo>
                  <a:lnTo>
                    <a:pt x="2977" y="5235"/>
                  </a:lnTo>
                  <a:cubicBezTo>
                    <a:pt x="2834" y="5017"/>
                    <a:pt x="2624" y="4845"/>
                    <a:pt x="2409" y="4681"/>
                  </a:cubicBezTo>
                  <a:cubicBezTo>
                    <a:pt x="2046" y="4408"/>
                    <a:pt x="1700" y="4137"/>
                    <a:pt x="1415" y="3777"/>
                  </a:cubicBezTo>
                  <a:cubicBezTo>
                    <a:pt x="846" y="3057"/>
                    <a:pt x="422" y="1988"/>
                    <a:pt x="1011" y="1156"/>
                  </a:cubicBezTo>
                  <a:cubicBezTo>
                    <a:pt x="1297" y="752"/>
                    <a:pt x="1731" y="551"/>
                    <a:pt x="2174" y="551"/>
                  </a:cubicBezTo>
                  <a:close/>
                  <a:moveTo>
                    <a:pt x="2151" y="0"/>
                  </a:moveTo>
                  <a:cubicBezTo>
                    <a:pt x="1781" y="0"/>
                    <a:pt x="1411" y="104"/>
                    <a:pt x="1086" y="331"/>
                  </a:cubicBezTo>
                  <a:cubicBezTo>
                    <a:pt x="185" y="960"/>
                    <a:pt x="0" y="2091"/>
                    <a:pt x="381" y="3078"/>
                  </a:cubicBezTo>
                  <a:cubicBezTo>
                    <a:pt x="604" y="3657"/>
                    <a:pt x="949" y="4185"/>
                    <a:pt x="1392" y="4620"/>
                  </a:cubicBezTo>
                  <a:cubicBezTo>
                    <a:pt x="1809" y="5028"/>
                    <a:pt x="2354" y="5295"/>
                    <a:pt x="2642" y="5820"/>
                  </a:cubicBezTo>
                  <a:cubicBezTo>
                    <a:pt x="2694" y="5914"/>
                    <a:pt x="2775" y="5953"/>
                    <a:pt x="2857" y="5953"/>
                  </a:cubicBezTo>
                  <a:cubicBezTo>
                    <a:pt x="2989" y="5953"/>
                    <a:pt x="3123" y="5850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8"/>
                    <a:pt x="3909" y="4781"/>
                  </a:cubicBezTo>
                  <a:cubicBezTo>
                    <a:pt x="4146" y="4339"/>
                    <a:pt x="4297" y="3856"/>
                    <a:pt x="4366" y="3359"/>
                  </a:cubicBezTo>
                  <a:cubicBezTo>
                    <a:pt x="4489" y="2437"/>
                    <a:pt x="4376" y="1368"/>
                    <a:pt x="3701" y="673"/>
                  </a:cubicBezTo>
                  <a:cubicBezTo>
                    <a:pt x="3291" y="247"/>
                    <a:pt x="2721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11"/>
            <p:cNvSpPr/>
            <p:nvPr/>
          </p:nvSpPr>
          <p:spPr>
            <a:xfrm>
              <a:off x="8022790" y="3853125"/>
              <a:ext cx="40350" cy="41275"/>
            </a:xfrm>
            <a:custGeom>
              <a:avLst/>
              <a:gdLst/>
              <a:ahLst/>
              <a:cxnLst/>
              <a:rect l="l" t="t" r="r" b="b"/>
              <a:pathLst>
                <a:path w="1614" h="1651" extrusionOk="0">
                  <a:moveTo>
                    <a:pt x="494" y="734"/>
                  </a:moveTo>
                  <a:cubicBezTo>
                    <a:pt x="494" y="734"/>
                    <a:pt x="494" y="734"/>
                    <a:pt x="495" y="734"/>
                  </a:cubicBezTo>
                  <a:lnTo>
                    <a:pt x="495" y="734"/>
                  </a:lnTo>
                  <a:cubicBezTo>
                    <a:pt x="495" y="734"/>
                    <a:pt x="495" y="734"/>
                    <a:pt x="495" y="734"/>
                  </a:cubicBezTo>
                  <a:lnTo>
                    <a:pt x="495" y="734"/>
                  </a:lnTo>
                  <a:cubicBezTo>
                    <a:pt x="494" y="734"/>
                    <a:pt x="494" y="734"/>
                    <a:pt x="494" y="734"/>
                  </a:cubicBezTo>
                  <a:close/>
                  <a:moveTo>
                    <a:pt x="1235" y="1"/>
                  </a:moveTo>
                  <a:cubicBezTo>
                    <a:pt x="1063" y="1"/>
                    <a:pt x="946" y="98"/>
                    <a:pt x="867" y="229"/>
                  </a:cubicBezTo>
                  <a:lnTo>
                    <a:pt x="867" y="229"/>
                  </a:lnTo>
                  <a:cubicBezTo>
                    <a:pt x="784" y="168"/>
                    <a:pt x="685" y="129"/>
                    <a:pt x="576" y="121"/>
                  </a:cubicBezTo>
                  <a:cubicBezTo>
                    <a:pt x="564" y="120"/>
                    <a:pt x="552" y="120"/>
                    <a:pt x="540" y="120"/>
                  </a:cubicBezTo>
                  <a:cubicBezTo>
                    <a:pt x="330" y="120"/>
                    <a:pt x="127" y="262"/>
                    <a:pt x="72" y="464"/>
                  </a:cubicBezTo>
                  <a:cubicBezTo>
                    <a:pt x="0" y="714"/>
                    <a:pt x="181" y="902"/>
                    <a:pt x="315" y="1087"/>
                  </a:cubicBezTo>
                  <a:cubicBezTo>
                    <a:pt x="377" y="1169"/>
                    <a:pt x="439" y="1255"/>
                    <a:pt x="500" y="1340"/>
                  </a:cubicBezTo>
                  <a:cubicBezTo>
                    <a:pt x="586" y="1451"/>
                    <a:pt x="695" y="1549"/>
                    <a:pt x="815" y="1618"/>
                  </a:cubicBezTo>
                  <a:cubicBezTo>
                    <a:pt x="854" y="1640"/>
                    <a:pt x="894" y="1650"/>
                    <a:pt x="932" y="1650"/>
                  </a:cubicBezTo>
                  <a:cubicBezTo>
                    <a:pt x="1078" y="1650"/>
                    <a:pt x="1203" y="1508"/>
                    <a:pt x="1165" y="1351"/>
                  </a:cubicBezTo>
                  <a:cubicBezTo>
                    <a:pt x="1165" y="1350"/>
                    <a:pt x="1164" y="1349"/>
                    <a:pt x="1164" y="1347"/>
                  </a:cubicBezTo>
                  <a:lnTo>
                    <a:pt x="1164" y="1347"/>
                  </a:lnTo>
                  <a:cubicBezTo>
                    <a:pt x="1203" y="1329"/>
                    <a:pt x="1239" y="1304"/>
                    <a:pt x="1268" y="1279"/>
                  </a:cubicBezTo>
                  <a:cubicBezTo>
                    <a:pt x="1337" y="1220"/>
                    <a:pt x="1402" y="1142"/>
                    <a:pt x="1446" y="1067"/>
                  </a:cubicBezTo>
                  <a:cubicBezTo>
                    <a:pt x="1538" y="905"/>
                    <a:pt x="1583" y="727"/>
                    <a:pt x="1604" y="546"/>
                  </a:cubicBezTo>
                  <a:cubicBezTo>
                    <a:pt x="1614" y="456"/>
                    <a:pt x="1614" y="361"/>
                    <a:pt x="1593" y="271"/>
                  </a:cubicBezTo>
                  <a:cubicBezTo>
                    <a:pt x="1552" y="114"/>
                    <a:pt x="1402" y="1"/>
                    <a:pt x="1240" y="1"/>
                  </a:cubicBezTo>
                  <a:cubicBezTo>
                    <a:pt x="1239" y="1"/>
                    <a:pt x="1237" y="1"/>
                    <a:pt x="1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11"/>
            <p:cNvSpPr/>
            <p:nvPr/>
          </p:nvSpPr>
          <p:spPr>
            <a:xfrm>
              <a:off x="8087365" y="3649325"/>
              <a:ext cx="112250" cy="148800"/>
            </a:xfrm>
            <a:custGeom>
              <a:avLst/>
              <a:gdLst/>
              <a:ahLst/>
              <a:cxnLst/>
              <a:rect l="l" t="t" r="r" b="b"/>
              <a:pathLst>
                <a:path w="4490" h="5952" extrusionOk="0">
                  <a:moveTo>
                    <a:pt x="2173" y="550"/>
                  </a:moveTo>
                  <a:cubicBezTo>
                    <a:pt x="2501" y="550"/>
                    <a:pt x="2833" y="659"/>
                    <a:pt x="3115" y="879"/>
                  </a:cubicBezTo>
                  <a:cubicBezTo>
                    <a:pt x="3790" y="1400"/>
                    <a:pt x="3900" y="2291"/>
                    <a:pt x="3852" y="3089"/>
                  </a:cubicBezTo>
                  <a:cubicBezTo>
                    <a:pt x="3821" y="3555"/>
                    <a:pt x="3704" y="4027"/>
                    <a:pt x="3498" y="4449"/>
                  </a:cubicBezTo>
                  <a:cubicBezTo>
                    <a:pt x="3360" y="4727"/>
                    <a:pt x="3148" y="4973"/>
                    <a:pt x="2975" y="5234"/>
                  </a:cubicBezTo>
                  <a:lnTo>
                    <a:pt x="2975" y="5234"/>
                  </a:lnTo>
                  <a:cubicBezTo>
                    <a:pt x="2831" y="5015"/>
                    <a:pt x="2621" y="4843"/>
                    <a:pt x="2406" y="4682"/>
                  </a:cubicBezTo>
                  <a:cubicBezTo>
                    <a:pt x="2046" y="4408"/>
                    <a:pt x="1697" y="4138"/>
                    <a:pt x="1416" y="3777"/>
                  </a:cubicBezTo>
                  <a:cubicBezTo>
                    <a:pt x="846" y="3055"/>
                    <a:pt x="422" y="1989"/>
                    <a:pt x="1008" y="1157"/>
                  </a:cubicBezTo>
                  <a:cubicBezTo>
                    <a:pt x="1294" y="752"/>
                    <a:pt x="1729" y="550"/>
                    <a:pt x="2173" y="550"/>
                  </a:cubicBezTo>
                  <a:close/>
                  <a:moveTo>
                    <a:pt x="2151" y="0"/>
                  </a:moveTo>
                  <a:cubicBezTo>
                    <a:pt x="1780" y="0"/>
                    <a:pt x="1411" y="104"/>
                    <a:pt x="1087" y="331"/>
                  </a:cubicBezTo>
                  <a:cubicBezTo>
                    <a:pt x="182" y="961"/>
                    <a:pt x="0" y="2088"/>
                    <a:pt x="381" y="3078"/>
                  </a:cubicBezTo>
                  <a:cubicBezTo>
                    <a:pt x="604" y="3654"/>
                    <a:pt x="949" y="4185"/>
                    <a:pt x="1392" y="4617"/>
                  </a:cubicBezTo>
                  <a:cubicBezTo>
                    <a:pt x="1806" y="5025"/>
                    <a:pt x="2355" y="5295"/>
                    <a:pt x="2642" y="5816"/>
                  </a:cubicBezTo>
                  <a:cubicBezTo>
                    <a:pt x="2694" y="5911"/>
                    <a:pt x="2775" y="5951"/>
                    <a:pt x="2858" y="5951"/>
                  </a:cubicBezTo>
                  <a:cubicBezTo>
                    <a:pt x="2989" y="5951"/>
                    <a:pt x="3123" y="5849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9"/>
                    <a:pt x="3910" y="4781"/>
                  </a:cubicBezTo>
                  <a:cubicBezTo>
                    <a:pt x="4146" y="4340"/>
                    <a:pt x="4297" y="3856"/>
                    <a:pt x="4362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0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11"/>
            <p:cNvSpPr/>
            <p:nvPr/>
          </p:nvSpPr>
          <p:spPr>
            <a:xfrm>
              <a:off x="8135340" y="3759525"/>
              <a:ext cx="40350" cy="41325"/>
            </a:xfrm>
            <a:custGeom>
              <a:avLst/>
              <a:gdLst/>
              <a:ahLst/>
              <a:cxnLst/>
              <a:rect l="l" t="t" r="r" b="b"/>
              <a:pathLst>
                <a:path w="1614" h="1653" extrusionOk="0">
                  <a:moveTo>
                    <a:pt x="465" y="703"/>
                  </a:moveTo>
                  <a:cubicBezTo>
                    <a:pt x="465" y="703"/>
                    <a:pt x="468" y="705"/>
                    <a:pt x="473" y="709"/>
                  </a:cubicBezTo>
                  <a:cubicBezTo>
                    <a:pt x="474" y="710"/>
                    <a:pt x="475" y="711"/>
                    <a:pt x="476" y="712"/>
                  </a:cubicBezTo>
                  <a:lnTo>
                    <a:pt x="476" y="712"/>
                  </a:lnTo>
                  <a:cubicBezTo>
                    <a:pt x="469" y="706"/>
                    <a:pt x="465" y="703"/>
                    <a:pt x="465" y="703"/>
                  </a:cubicBezTo>
                  <a:close/>
                  <a:moveTo>
                    <a:pt x="1270" y="738"/>
                  </a:moveTo>
                  <a:cubicBezTo>
                    <a:pt x="1270" y="743"/>
                    <a:pt x="1269" y="752"/>
                    <a:pt x="1268" y="764"/>
                  </a:cubicBezTo>
                  <a:lnTo>
                    <a:pt x="1268" y="754"/>
                  </a:lnTo>
                  <a:cubicBezTo>
                    <a:pt x="1268" y="749"/>
                    <a:pt x="1269" y="745"/>
                    <a:pt x="1269" y="742"/>
                  </a:cubicBezTo>
                  <a:lnTo>
                    <a:pt x="1269" y="742"/>
                  </a:lnTo>
                  <a:cubicBezTo>
                    <a:pt x="1269" y="741"/>
                    <a:pt x="1270" y="739"/>
                    <a:pt x="1270" y="738"/>
                  </a:cubicBezTo>
                  <a:close/>
                  <a:moveTo>
                    <a:pt x="1235" y="0"/>
                  </a:moveTo>
                  <a:cubicBezTo>
                    <a:pt x="1063" y="0"/>
                    <a:pt x="946" y="99"/>
                    <a:pt x="868" y="230"/>
                  </a:cubicBezTo>
                  <a:lnTo>
                    <a:pt x="868" y="230"/>
                  </a:lnTo>
                  <a:cubicBezTo>
                    <a:pt x="784" y="170"/>
                    <a:pt x="685" y="132"/>
                    <a:pt x="576" y="123"/>
                  </a:cubicBezTo>
                  <a:cubicBezTo>
                    <a:pt x="564" y="123"/>
                    <a:pt x="552" y="122"/>
                    <a:pt x="540" y="122"/>
                  </a:cubicBezTo>
                  <a:cubicBezTo>
                    <a:pt x="330" y="122"/>
                    <a:pt x="127" y="262"/>
                    <a:pt x="69" y="466"/>
                  </a:cubicBezTo>
                  <a:cubicBezTo>
                    <a:pt x="1" y="713"/>
                    <a:pt x="178" y="905"/>
                    <a:pt x="312" y="1086"/>
                  </a:cubicBezTo>
                  <a:cubicBezTo>
                    <a:pt x="377" y="1172"/>
                    <a:pt x="436" y="1257"/>
                    <a:pt x="501" y="1340"/>
                  </a:cubicBezTo>
                  <a:cubicBezTo>
                    <a:pt x="583" y="1453"/>
                    <a:pt x="695" y="1552"/>
                    <a:pt x="815" y="1621"/>
                  </a:cubicBezTo>
                  <a:cubicBezTo>
                    <a:pt x="853" y="1643"/>
                    <a:pt x="893" y="1653"/>
                    <a:pt x="931" y="1653"/>
                  </a:cubicBezTo>
                  <a:cubicBezTo>
                    <a:pt x="1076" y="1653"/>
                    <a:pt x="1203" y="1510"/>
                    <a:pt x="1165" y="1350"/>
                  </a:cubicBezTo>
                  <a:cubicBezTo>
                    <a:pt x="1165" y="1350"/>
                    <a:pt x="1165" y="1349"/>
                    <a:pt x="1164" y="1348"/>
                  </a:cubicBezTo>
                  <a:lnTo>
                    <a:pt x="1164" y="1348"/>
                  </a:lnTo>
                  <a:cubicBezTo>
                    <a:pt x="1204" y="1329"/>
                    <a:pt x="1240" y="1304"/>
                    <a:pt x="1268" y="1278"/>
                  </a:cubicBezTo>
                  <a:cubicBezTo>
                    <a:pt x="1333" y="1220"/>
                    <a:pt x="1402" y="1145"/>
                    <a:pt x="1446" y="1069"/>
                  </a:cubicBezTo>
                  <a:cubicBezTo>
                    <a:pt x="1538" y="908"/>
                    <a:pt x="1584" y="729"/>
                    <a:pt x="1604" y="549"/>
                  </a:cubicBezTo>
                  <a:cubicBezTo>
                    <a:pt x="1614" y="456"/>
                    <a:pt x="1614" y="359"/>
                    <a:pt x="1593" y="271"/>
                  </a:cubicBezTo>
                  <a:cubicBezTo>
                    <a:pt x="1552" y="113"/>
                    <a:pt x="1402" y="3"/>
                    <a:pt x="1241" y="0"/>
                  </a:cubicBezTo>
                  <a:cubicBezTo>
                    <a:pt x="1239" y="0"/>
                    <a:pt x="1237" y="0"/>
                    <a:pt x="1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11"/>
            <p:cNvSpPr/>
            <p:nvPr/>
          </p:nvSpPr>
          <p:spPr>
            <a:xfrm>
              <a:off x="8334565" y="3687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3" y="554"/>
                  </a:moveTo>
                  <a:cubicBezTo>
                    <a:pt x="2581" y="554"/>
                    <a:pt x="3042" y="788"/>
                    <a:pt x="3345" y="1197"/>
                  </a:cubicBezTo>
                  <a:cubicBezTo>
                    <a:pt x="3832" y="1851"/>
                    <a:pt x="3735" y="2739"/>
                    <a:pt x="3519" y="3479"/>
                  </a:cubicBezTo>
                  <a:cubicBezTo>
                    <a:pt x="3396" y="3907"/>
                    <a:pt x="3198" y="4315"/>
                    <a:pt x="2927" y="4668"/>
                  </a:cubicBezTo>
                  <a:cubicBezTo>
                    <a:pt x="2736" y="4918"/>
                    <a:pt x="2478" y="5116"/>
                    <a:pt x="2254" y="5337"/>
                  </a:cubicBezTo>
                  <a:lnTo>
                    <a:pt x="2254" y="5337"/>
                  </a:lnTo>
                  <a:cubicBezTo>
                    <a:pt x="2154" y="5081"/>
                    <a:pt x="1974" y="4859"/>
                    <a:pt x="1782" y="4647"/>
                  </a:cubicBezTo>
                  <a:cubicBezTo>
                    <a:pt x="1460" y="4288"/>
                    <a:pt x="1169" y="3924"/>
                    <a:pt x="963" y="3483"/>
                  </a:cubicBezTo>
                  <a:cubicBezTo>
                    <a:pt x="573" y="2640"/>
                    <a:pt x="429" y="1498"/>
                    <a:pt x="1248" y="858"/>
                  </a:cubicBezTo>
                  <a:cubicBezTo>
                    <a:pt x="1512" y="650"/>
                    <a:pt x="1814" y="554"/>
                    <a:pt x="2113" y="554"/>
                  </a:cubicBezTo>
                  <a:close/>
                  <a:moveTo>
                    <a:pt x="2114" y="0"/>
                  </a:moveTo>
                  <a:cubicBezTo>
                    <a:pt x="1944" y="0"/>
                    <a:pt x="1772" y="24"/>
                    <a:pt x="1601" y="73"/>
                  </a:cubicBezTo>
                  <a:cubicBezTo>
                    <a:pt x="518" y="392"/>
                    <a:pt x="1" y="1471"/>
                    <a:pt x="121" y="2540"/>
                  </a:cubicBezTo>
                  <a:cubicBezTo>
                    <a:pt x="193" y="3164"/>
                    <a:pt x="419" y="3777"/>
                    <a:pt x="758" y="4308"/>
                  </a:cubicBezTo>
                  <a:cubicBezTo>
                    <a:pt x="1087" y="4826"/>
                    <a:pt x="1618" y="5226"/>
                    <a:pt x="1806" y="5826"/>
                  </a:cubicBezTo>
                  <a:cubicBezTo>
                    <a:pt x="1847" y="5954"/>
                    <a:pt x="1961" y="6015"/>
                    <a:pt x="2074" y="6015"/>
                  </a:cubicBezTo>
                  <a:cubicBezTo>
                    <a:pt x="2189" y="6015"/>
                    <a:pt x="2303" y="5950"/>
                    <a:pt x="2331" y="5824"/>
                  </a:cubicBezTo>
                  <a:lnTo>
                    <a:pt x="2331" y="5824"/>
                  </a:lnTo>
                  <a:cubicBezTo>
                    <a:pt x="2692" y="5699"/>
                    <a:pt x="3003" y="5383"/>
                    <a:pt x="3235" y="5107"/>
                  </a:cubicBezTo>
                  <a:cubicBezTo>
                    <a:pt x="3544" y="4740"/>
                    <a:pt x="3780" y="4329"/>
                    <a:pt x="3951" y="3883"/>
                  </a:cubicBezTo>
                  <a:cubicBezTo>
                    <a:pt x="4284" y="3023"/>
                    <a:pt x="4411" y="1933"/>
                    <a:pt x="3938" y="1108"/>
                  </a:cubicBezTo>
                  <a:cubicBezTo>
                    <a:pt x="3561" y="450"/>
                    <a:pt x="2859" y="0"/>
                    <a:pt x="2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11"/>
            <p:cNvSpPr/>
            <p:nvPr/>
          </p:nvSpPr>
          <p:spPr>
            <a:xfrm>
              <a:off x="8367140" y="3800550"/>
              <a:ext cx="39825" cy="39750"/>
            </a:xfrm>
            <a:custGeom>
              <a:avLst/>
              <a:gdLst/>
              <a:ahLst/>
              <a:cxnLst/>
              <a:rect l="l" t="t" r="r" b="b"/>
              <a:pathLst>
                <a:path w="1593" h="1590" extrusionOk="0">
                  <a:moveTo>
                    <a:pt x="1038" y="376"/>
                  </a:moveTo>
                  <a:cubicBezTo>
                    <a:pt x="1038" y="376"/>
                    <a:pt x="1038" y="378"/>
                    <a:pt x="1037" y="382"/>
                  </a:cubicBezTo>
                  <a:lnTo>
                    <a:pt x="1037" y="382"/>
                  </a:lnTo>
                  <a:cubicBezTo>
                    <a:pt x="1038" y="378"/>
                    <a:pt x="1038" y="376"/>
                    <a:pt x="1038" y="376"/>
                  </a:cubicBezTo>
                  <a:close/>
                  <a:moveTo>
                    <a:pt x="627" y="432"/>
                  </a:moveTo>
                  <a:cubicBezTo>
                    <a:pt x="626" y="435"/>
                    <a:pt x="626" y="438"/>
                    <a:pt x="626" y="441"/>
                  </a:cubicBezTo>
                  <a:lnTo>
                    <a:pt x="626" y="441"/>
                  </a:lnTo>
                  <a:cubicBezTo>
                    <a:pt x="626" y="441"/>
                    <a:pt x="625" y="440"/>
                    <a:pt x="625" y="440"/>
                  </a:cubicBezTo>
                  <a:lnTo>
                    <a:pt x="625" y="440"/>
                  </a:lnTo>
                  <a:cubicBezTo>
                    <a:pt x="626" y="437"/>
                    <a:pt x="626" y="435"/>
                    <a:pt x="627" y="432"/>
                  </a:cubicBezTo>
                  <a:close/>
                  <a:moveTo>
                    <a:pt x="617" y="432"/>
                  </a:moveTo>
                  <a:cubicBezTo>
                    <a:pt x="619" y="437"/>
                    <a:pt x="620" y="441"/>
                    <a:pt x="622" y="445"/>
                  </a:cubicBezTo>
                  <a:lnTo>
                    <a:pt x="622" y="445"/>
                  </a:lnTo>
                  <a:cubicBezTo>
                    <a:pt x="622" y="445"/>
                    <a:pt x="622" y="445"/>
                    <a:pt x="622" y="446"/>
                  </a:cubicBezTo>
                  <a:lnTo>
                    <a:pt x="622" y="446"/>
                  </a:lnTo>
                  <a:cubicBezTo>
                    <a:pt x="620" y="441"/>
                    <a:pt x="618" y="437"/>
                    <a:pt x="617" y="432"/>
                  </a:cubicBezTo>
                  <a:close/>
                  <a:moveTo>
                    <a:pt x="399" y="562"/>
                  </a:moveTo>
                  <a:cubicBezTo>
                    <a:pt x="400" y="562"/>
                    <a:pt x="404" y="568"/>
                    <a:pt x="414" y="585"/>
                  </a:cubicBezTo>
                  <a:lnTo>
                    <a:pt x="414" y="585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399" y="562"/>
                    <a:pt x="399" y="562"/>
                  </a:cubicBezTo>
                  <a:close/>
                  <a:moveTo>
                    <a:pt x="418" y="597"/>
                  </a:moveTo>
                  <a:cubicBezTo>
                    <a:pt x="418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8" y="597"/>
                    <a:pt x="418" y="597"/>
                  </a:cubicBezTo>
                  <a:close/>
                  <a:moveTo>
                    <a:pt x="440" y="680"/>
                  </a:moveTo>
                  <a:cubicBezTo>
                    <a:pt x="440" y="680"/>
                    <a:pt x="440" y="680"/>
                    <a:pt x="440" y="680"/>
                  </a:cubicBezTo>
                  <a:lnTo>
                    <a:pt x="440" y="680"/>
                  </a:lnTo>
                  <a:cubicBezTo>
                    <a:pt x="440" y="681"/>
                    <a:pt x="440" y="682"/>
                    <a:pt x="440" y="682"/>
                  </a:cubicBezTo>
                  <a:lnTo>
                    <a:pt x="440" y="682"/>
                  </a:lnTo>
                  <a:cubicBezTo>
                    <a:pt x="440" y="681"/>
                    <a:pt x="440" y="681"/>
                    <a:pt x="440" y="680"/>
                  </a:cubicBezTo>
                  <a:close/>
                  <a:moveTo>
                    <a:pt x="486" y="0"/>
                  </a:moveTo>
                  <a:cubicBezTo>
                    <a:pt x="256" y="0"/>
                    <a:pt x="51" y="157"/>
                    <a:pt x="21" y="391"/>
                  </a:cubicBezTo>
                  <a:cubicBezTo>
                    <a:pt x="0" y="524"/>
                    <a:pt x="44" y="638"/>
                    <a:pt x="99" y="758"/>
                  </a:cubicBezTo>
                  <a:cubicBezTo>
                    <a:pt x="137" y="833"/>
                    <a:pt x="174" y="912"/>
                    <a:pt x="209" y="990"/>
                  </a:cubicBezTo>
                  <a:cubicBezTo>
                    <a:pt x="250" y="1076"/>
                    <a:pt x="284" y="1172"/>
                    <a:pt x="332" y="1254"/>
                  </a:cubicBezTo>
                  <a:cubicBezTo>
                    <a:pt x="391" y="1350"/>
                    <a:pt x="465" y="1446"/>
                    <a:pt x="548" y="1522"/>
                  </a:cubicBezTo>
                  <a:cubicBezTo>
                    <a:pt x="596" y="1565"/>
                    <a:pt x="654" y="1590"/>
                    <a:pt x="714" y="1590"/>
                  </a:cubicBezTo>
                  <a:cubicBezTo>
                    <a:pt x="745" y="1590"/>
                    <a:pt x="777" y="1583"/>
                    <a:pt x="808" y="1569"/>
                  </a:cubicBezTo>
                  <a:cubicBezTo>
                    <a:pt x="891" y="1535"/>
                    <a:pt x="956" y="1446"/>
                    <a:pt x="952" y="1354"/>
                  </a:cubicBezTo>
                  <a:cubicBezTo>
                    <a:pt x="952" y="1347"/>
                    <a:pt x="952" y="1341"/>
                    <a:pt x="952" y="1334"/>
                  </a:cubicBezTo>
                  <a:lnTo>
                    <a:pt x="952" y="1334"/>
                  </a:lnTo>
                  <a:cubicBezTo>
                    <a:pt x="993" y="1324"/>
                    <a:pt x="1032" y="1308"/>
                    <a:pt x="1065" y="1288"/>
                  </a:cubicBezTo>
                  <a:cubicBezTo>
                    <a:pt x="1137" y="1247"/>
                    <a:pt x="1216" y="1193"/>
                    <a:pt x="1271" y="1131"/>
                  </a:cubicBezTo>
                  <a:cubicBezTo>
                    <a:pt x="1394" y="997"/>
                    <a:pt x="1480" y="833"/>
                    <a:pt x="1538" y="662"/>
                  </a:cubicBezTo>
                  <a:cubicBezTo>
                    <a:pt x="1566" y="576"/>
                    <a:pt x="1586" y="483"/>
                    <a:pt x="1590" y="394"/>
                  </a:cubicBezTo>
                  <a:cubicBezTo>
                    <a:pt x="1593" y="227"/>
                    <a:pt x="1476" y="79"/>
                    <a:pt x="1316" y="34"/>
                  </a:cubicBezTo>
                  <a:cubicBezTo>
                    <a:pt x="1281" y="24"/>
                    <a:pt x="1246" y="19"/>
                    <a:pt x="1212" y="19"/>
                  </a:cubicBezTo>
                  <a:cubicBezTo>
                    <a:pt x="1105" y="19"/>
                    <a:pt x="1004" y="65"/>
                    <a:pt x="921" y="137"/>
                  </a:cubicBezTo>
                  <a:cubicBezTo>
                    <a:pt x="908" y="148"/>
                    <a:pt x="896" y="160"/>
                    <a:pt x="885" y="172"/>
                  </a:cubicBezTo>
                  <a:lnTo>
                    <a:pt x="885" y="172"/>
                  </a:lnTo>
                  <a:cubicBezTo>
                    <a:pt x="784" y="65"/>
                    <a:pt x="642" y="0"/>
                    <a:pt x="493" y="0"/>
                  </a:cubicBezTo>
                  <a:cubicBezTo>
                    <a:pt x="491" y="0"/>
                    <a:pt x="489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11"/>
            <p:cNvSpPr/>
            <p:nvPr/>
          </p:nvSpPr>
          <p:spPr>
            <a:xfrm>
              <a:off x="7638025" y="4020350"/>
              <a:ext cx="483050" cy="269625"/>
            </a:xfrm>
            <a:custGeom>
              <a:avLst/>
              <a:gdLst/>
              <a:ahLst/>
              <a:cxnLst/>
              <a:rect l="l" t="t" r="r" b="b"/>
              <a:pathLst>
                <a:path w="19322" h="10785" extrusionOk="0">
                  <a:moveTo>
                    <a:pt x="172" y="0"/>
                  </a:moveTo>
                  <a:cubicBezTo>
                    <a:pt x="87" y="0"/>
                    <a:pt x="0" y="94"/>
                    <a:pt x="52" y="195"/>
                  </a:cubicBezTo>
                  <a:cubicBezTo>
                    <a:pt x="1659" y="3396"/>
                    <a:pt x="4099" y="6229"/>
                    <a:pt x="7261" y="7970"/>
                  </a:cubicBezTo>
                  <a:cubicBezTo>
                    <a:pt x="10560" y="9788"/>
                    <a:pt x="14260" y="10784"/>
                    <a:pt x="18017" y="10784"/>
                  </a:cubicBezTo>
                  <a:cubicBezTo>
                    <a:pt x="18287" y="10784"/>
                    <a:pt x="18558" y="10779"/>
                    <a:pt x="18829" y="10769"/>
                  </a:cubicBezTo>
                  <a:cubicBezTo>
                    <a:pt x="19310" y="10748"/>
                    <a:pt x="19322" y="10001"/>
                    <a:pt x="18851" y="10001"/>
                  </a:cubicBezTo>
                  <a:cubicBezTo>
                    <a:pt x="18843" y="10001"/>
                    <a:pt x="18836" y="10001"/>
                    <a:pt x="18829" y="10001"/>
                  </a:cubicBezTo>
                  <a:cubicBezTo>
                    <a:pt x="18487" y="10018"/>
                    <a:pt x="18145" y="10026"/>
                    <a:pt x="17802" y="10026"/>
                  </a:cubicBezTo>
                  <a:cubicBezTo>
                    <a:pt x="14252" y="10026"/>
                    <a:pt x="10684" y="9142"/>
                    <a:pt x="7528" y="7514"/>
                  </a:cubicBezTo>
                  <a:cubicBezTo>
                    <a:pt x="4335" y="5863"/>
                    <a:pt x="1984" y="3186"/>
                    <a:pt x="275" y="65"/>
                  </a:cubicBezTo>
                  <a:cubicBezTo>
                    <a:pt x="249" y="19"/>
                    <a:pt x="21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11"/>
            <p:cNvSpPr/>
            <p:nvPr/>
          </p:nvSpPr>
          <p:spPr>
            <a:xfrm rot="130776">
              <a:off x="8057862" y="4250765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0" name="Google Shape;750;p11"/>
          <p:cNvSpPr/>
          <p:nvPr/>
        </p:nvSpPr>
        <p:spPr>
          <a:xfrm rot="5676527" flipH="1">
            <a:off x="7436271" y="-1013309"/>
            <a:ext cx="1067779" cy="2092821"/>
          </a:xfrm>
          <a:custGeom>
            <a:avLst/>
            <a:gdLst/>
            <a:ahLst/>
            <a:cxnLst/>
            <a:rect l="l" t="t" r="r" b="b"/>
            <a:pathLst>
              <a:path w="33255" h="65179" extrusionOk="0">
                <a:moveTo>
                  <a:pt x="25917" y="0"/>
                </a:moveTo>
                <a:cubicBezTo>
                  <a:pt x="25681" y="0"/>
                  <a:pt x="25444" y="20"/>
                  <a:pt x="25206" y="62"/>
                </a:cubicBezTo>
                <a:cubicBezTo>
                  <a:pt x="23242" y="408"/>
                  <a:pt x="21801" y="2098"/>
                  <a:pt x="20861" y="3860"/>
                </a:cubicBezTo>
                <a:cubicBezTo>
                  <a:pt x="18789" y="7718"/>
                  <a:pt x="18360" y="12266"/>
                  <a:pt x="16467" y="16231"/>
                </a:cubicBezTo>
                <a:cubicBezTo>
                  <a:pt x="13872" y="21732"/>
                  <a:pt x="8704" y="25577"/>
                  <a:pt x="5359" y="30661"/>
                </a:cubicBezTo>
                <a:cubicBezTo>
                  <a:pt x="977" y="37305"/>
                  <a:pt x="1" y="46211"/>
                  <a:pt x="3358" y="53414"/>
                </a:cubicBezTo>
                <a:cubicBezTo>
                  <a:pt x="5454" y="57913"/>
                  <a:pt x="12370" y="65178"/>
                  <a:pt x="18352" y="65178"/>
                </a:cubicBezTo>
                <a:cubicBezTo>
                  <a:pt x="19542" y="65178"/>
                  <a:pt x="20695" y="64891"/>
                  <a:pt x="21765" y="64237"/>
                </a:cubicBezTo>
                <a:cubicBezTo>
                  <a:pt x="27742" y="60641"/>
                  <a:pt x="28933" y="44758"/>
                  <a:pt x="29945" y="38686"/>
                </a:cubicBezTo>
                <a:cubicBezTo>
                  <a:pt x="31588" y="28816"/>
                  <a:pt x="33255" y="18791"/>
                  <a:pt x="32231" y="8825"/>
                </a:cubicBezTo>
                <a:cubicBezTo>
                  <a:pt x="32029" y="6730"/>
                  <a:pt x="31671" y="4575"/>
                  <a:pt x="30516" y="2789"/>
                </a:cubicBezTo>
                <a:cubicBezTo>
                  <a:pt x="29514" y="1217"/>
                  <a:pt x="27755" y="0"/>
                  <a:pt x="259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1" name="Google Shape;751;p11"/>
          <p:cNvSpPr/>
          <p:nvPr/>
        </p:nvSpPr>
        <p:spPr>
          <a:xfrm flipH="1">
            <a:off x="7867867" y="-818848"/>
            <a:ext cx="3321555" cy="2957138"/>
          </a:xfrm>
          <a:custGeom>
            <a:avLst/>
            <a:gdLst/>
            <a:ahLst/>
            <a:cxnLst/>
            <a:rect l="l" t="t" r="r" b="b"/>
            <a:pathLst>
              <a:path w="103443" h="92094" extrusionOk="0">
                <a:moveTo>
                  <a:pt x="64173" y="0"/>
                </a:moveTo>
                <a:cubicBezTo>
                  <a:pt x="49719" y="0"/>
                  <a:pt x="35265" y="2432"/>
                  <a:pt x="21646" y="7249"/>
                </a:cubicBezTo>
                <a:cubicBezTo>
                  <a:pt x="15455" y="9440"/>
                  <a:pt x="8990" y="12512"/>
                  <a:pt x="5906" y="18298"/>
                </a:cubicBezTo>
                <a:cubicBezTo>
                  <a:pt x="3811" y="22263"/>
                  <a:pt x="3609" y="26895"/>
                  <a:pt x="3442" y="31383"/>
                </a:cubicBezTo>
                <a:cubicBezTo>
                  <a:pt x="3073" y="41992"/>
                  <a:pt x="2692" y="52600"/>
                  <a:pt x="2311" y="63232"/>
                </a:cubicBezTo>
                <a:cubicBezTo>
                  <a:pt x="1977" y="72305"/>
                  <a:pt x="1" y="83318"/>
                  <a:pt x="1668" y="92093"/>
                </a:cubicBezTo>
                <a:cubicBezTo>
                  <a:pt x="6406" y="89319"/>
                  <a:pt x="7835" y="81342"/>
                  <a:pt x="11026" y="76948"/>
                </a:cubicBezTo>
                <a:cubicBezTo>
                  <a:pt x="15336" y="71043"/>
                  <a:pt x="20956" y="67007"/>
                  <a:pt x="27623" y="64149"/>
                </a:cubicBezTo>
                <a:cubicBezTo>
                  <a:pt x="34899" y="61452"/>
                  <a:pt x="42809" y="61129"/>
                  <a:pt x="50757" y="61129"/>
                </a:cubicBezTo>
                <a:cubicBezTo>
                  <a:pt x="53255" y="61129"/>
                  <a:pt x="55757" y="61161"/>
                  <a:pt x="58244" y="61161"/>
                </a:cubicBezTo>
                <a:cubicBezTo>
                  <a:pt x="68278" y="61161"/>
                  <a:pt x="78074" y="60643"/>
                  <a:pt x="86416" y="55422"/>
                </a:cubicBezTo>
                <a:cubicBezTo>
                  <a:pt x="98168" y="48052"/>
                  <a:pt x="103204" y="33157"/>
                  <a:pt x="103383" y="19287"/>
                </a:cubicBezTo>
                <a:cubicBezTo>
                  <a:pt x="103442" y="14167"/>
                  <a:pt x="102609" y="8345"/>
                  <a:pt x="98406" y="5404"/>
                </a:cubicBezTo>
                <a:cubicBezTo>
                  <a:pt x="96668" y="4190"/>
                  <a:pt x="94560" y="3642"/>
                  <a:pt x="92489" y="3177"/>
                </a:cubicBezTo>
                <a:cubicBezTo>
                  <a:pt x="83209" y="1055"/>
                  <a:pt x="73691" y="0"/>
                  <a:pt x="64173" y="0"/>
                </a:cubicBezTo>
                <a:close/>
              </a:path>
            </a:pathLst>
          </a:custGeom>
          <a:solidFill>
            <a:srgbClr val="E47644">
              <a:alpha val="67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2" name="Google Shape;752;p11"/>
          <p:cNvGrpSpPr/>
          <p:nvPr/>
        </p:nvGrpSpPr>
        <p:grpSpPr>
          <a:xfrm flipH="1">
            <a:off x="7634498" y="113377"/>
            <a:ext cx="504705" cy="538324"/>
            <a:chOff x="2501940" y="418177"/>
            <a:chExt cx="504705" cy="538324"/>
          </a:xfrm>
        </p:grpSpPr>
        <p:sp>
          <p:nvSpPr>
            <p:cNvPr id="753" name="Google Shape;753;p11"/>
            <p:cNvSpPr/>
            <p:nvPr/>
          </p:nvSpPr>
          <p:spPr>
            <a:xfrm>
              <a:off x="2854058" y="503301"/>
              <a:ext cx="74592" cy="59275"/>
            </a:xfrm>
            <a:custGeom>
              <a:avLst/>
              <a:gdLst/>
              <a:ahLst/>
              <a:cxnLst/>
              <a:rect l="l" t="t" r="r" b="b"/>
              <a:pathLst>
                <a:path w="2323" h="1846" extrusionOk="0">
                  <a:moveTo>
                    <a:pt x="951" y="1"/>
                  </a:moveTo>
                  <a:cubicBezTo>
                    <a:pt x="450" y="1"/>
                    <a:pt x="1" y="393"/>
                    <a:pt x="1" y="921"/>
                  </a:cubicBezTo>
                  <a:cubicBezTo>
                    <a:pt x="1" y="1445"/>
                    <a:pt x="444" y="1845"/>
                    <a:pt x="941" y="1845"/>
                  </a:cubicBezTo>
                  <a:cubicBezTo>
                    <a:pt x="1020" y="1845"/>
                    <a:pt x="1100" y="1835"/>
                    <a:pt x="1179" y="1814"/>
                  </a:cubicBezTo>
                  <a:cubicBezTo>
                    <a:pt x="1298" y="1790"/>
                    <a:pt x="1406" y="1755"/>
                    <a:pt x="1525" y="1731"/>
                  </a:cubicBezTo>
                  <a:cubicBezTo>
                    <a:pt x="2322" y="1552"/>
                    <a:pt x="2322" y="314"/>
                    <a:pt x="1525" y="123"/>
                  </a:cubicBezTo>
                  <a:cubicBezTo>
                    <a:pt x="1406" y="88"/>
                    <a:pt x="1298" y="64"/>
                    <a:pt x="1179" y="28"/>
                  </a:cubicBezTo>
                  <a:cubicBezTo>
                    <a:pt x="1103" y="10"/>
                    <a:pt x="1026" y="1"/>
                    <a:pt x="9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11"/>
            <p:cNvSpPr/>
            <p:nvPr/>
          </p:nvSpPr>
          <p:spPr>
            <a:xfrm>
              <a:off x="2532541" y="418177"/>
              <a:ext cx="143403" cy="142633"/>
            </a:xfrm>
            <a:custGeom>
              <a:avLst/>
              <a:gdLst/>
              <a:ahLst/>
              <a:cxnLst/>
              <a:rect l="l" t="t" r="r" b="b"/>
              <a:pathLst>
                <a:path w="4466" h="4442" extrusionOk="0">
                  <a:moveTo>
                    <a:pt x="2227" y="0"/>
                  </a:moveTo>
                  <a:cubicBezTo>
                    <a:pt x="1667" y="0"/>
                    <a:pt x="1072" y="250"/>
                    <a:pt x="667" y="655"/>
                  </a:cubicBezTo>
                  <a:cubicBezTo>
                    <a:pt x="274" y="1048"/>
                    <a:pt x="0" y="1667"/>
                    <a:pt x="12" y="2215"/>
                  </a:cubicBezTo>
                  <a:cubicBezTo>
                    <a:pt x="72" y="3429"/>
                    <a:pt x="1001" y="4441"/>
                    <a:pt x="2227" y="4441"/>
                  </a:cubicBezTo>
                  <a:cubicBezTo>
                    <a:pt x="2798" y="4441"/>
                    <a:pt x="3394" y="4179"/>
                    <a:pt x="3799" y="3786"/>
                  </a:cubicBezTo>
                  <a:cubicBezTo>
                    <a:pt x="4180" y="3394"/>
                    <a:pt x="4465" y="2774"/>
                    <a:pt x="4442" y="2215"/>
                  </a:cubicBezTo>
                  <a:cubicBezTo>
                    <a:pt x="4394" y="1012"/>
                    <a:pt x="3477" y="0"/>
                    <a:pt x="22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1"/>
            <p:cNvSpPr/>
            <p:nvPr/>
          </p:nvSpPr>
          <p:spPr>
            <a:xfrm>
              <a:off x="2724077" y="857827"/>
              <a:ext cx="51633" cy="60527"/>
            </a:xfrm>
            <a:custGeom>
              <a:avLst/>
              <a:gdLst/>
              <a:ahLst/>
              <a:cxnLst/>
              <a:rect l="l" t="t" r="r" b="b"/>
              <a:pathLst>
                <a:path w="1608" h="1885" extrusionOk="0">
                  <a:moveTo>
                    <a:pt x="830" y="0"/>
                  </a:moveTo>
                  <a:cubicBezTo>
                    <a:pt x="824" y="0"/>
                    <a:pt x="817" y="0"/>
                    <a:pt x="810" y="0"/>
                  </a:cubicBezTo>
                  <a:cubicBezTo>
                    <a:pt x="358" y="36"/>
                    <a:pt x="48" y="346"/>
                    <a:pt x="12" y="786"/>
                  </a:cubicBezTo>
                  <a:cubicBezTo>
                    <a:pt x="1" y="989"/>
                    <a:pt x="12" y="1167"/>
                    <a:pt x="96" y="1358"/>
                  </a:cubicBezTo>
                  <a:cubicBezTo>
                    <a:pt x="221" y="1709"/>
                    <a:pt x="512" y="1885"/>
                    <a:pt x="806" y="1885"/>
                  </a:cubicBezTo>
                  <a:cubicBezTo>
                    <a:pt x="1099" y="1885"/>
                    <a:pt x="1394" y="1709"/>
                    <a:pt x="1525" y="1358"/>
                  </a:cubicBezTo>
                  <a:cubicBezTo>
                    <a:pt x="1584" y="1167"/>
                    <a:pt x="1608" y="1001"/>
                    <a:pt x="1596" y="786"/>
                  </a:cubicBezTo>
                  <a:cubicBezTo>
                    <a:pt x="1561" y="376"/>
                    <a:pt x="1260" y="0"/>
                    <a:pt x="8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1"/>
            <p:cNvSpPr/>
            <p:nvPr/>
          </p:nvSpPr>
          <p:spPr>
            <a:xfrm>
              <a:off x="2708407" y="675860"/>
              <a:ext cx="83358" cy="65023"/>
            </a:xfrm>
            <a:custGeom>
              <a:avLst/>
              <a:gdLst/>
              <a:ahLst/>
              <a:cxnLst/>
              <a:rect l="l" t="t" r="r" b="b"/>
              <a:pathLst>
                <a:path w="2596" h="2025" extrusionOk="0">
                  <a:moveTo>
                    <a:pt x="1298" y="0"/>
                  </a:moveTo>
                  <a:cubicBezTo>
                    <a:pt x="0" y="0"/>
                    <a:pt x="0" y="2024"/>
                    <a:pt x="1298" y="2024"/>
                  </a:cubicBezTo>
                  <a:cubicBezTo>
                    <a:pt x="2584" y="2024"/>
                    <a:pt x="2596" y="0"/>
                    <a:pt x="12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11"/>
            <p:cNvSpPr/>
            <p:nvPr/>
          </p:nvSpPr>
          <p:spPr>
            <a:xfrm>
              <a:off x="2871654" y="816148"/>
              <a:ext cx="134990" cy="140353"/>
            </a:xfrm>
            <a:custGeom>
              <a:avLst/>
              <a:gdLst/>
              <a:ahLst/>
              <a:cxnLst/>
              <a:rect l="l" t="t" r="r" b="b"/>
              <a:pathLst>
                <a:path w="4204" h="4371" extrusionOk="0">
                  <a:moveTo>
                    <a:pt x="2153" y="0"/>
                  </a:moveTo>
                  <a:cubicBezTo>
                    <a:pt x="2142" y="0"/>
                    <a:pt x="2131" y="0"/>
                    <a:pt x="2120" y="1"/>
                  </a:cubicBezTo>
                  <a:cubicBezTo>
                    <a:pt x="1584" y="36"/>
                    <a:pt x="1036" y="203"/>
                    <a:pt x="643" y="620"/>
                  </a:cubicBezTo>
                  <a:cubicBezTo>
                    <a:pt x="286" y="1013"/>
                    <a:pt x="0" y="1525"/>
                    <a:pt x="36" y="2084"/>
                  </a:cubicBezTo>
                  <a:cubicBezTo>
                    <a:pt x="60" y="2587"/>
                    <a:pt x="226" y="3024"/>
                    <a:pt x="505" y="3371"/>
                  </a:cubicBezTo>
                  <a:lnTo>
                    <a:pt x="505" y="3371"/>
                  </a:lnTo>
                  <a:cubicBezTo>
                    <a:pt x="815" y="3943"/>
                    <a:pt x="1402" y="4371"/>
                    <a:pt x="2074" y="4371"/>
                  </a:cubicBezTo>
                  <a:cubicBezTo>
                    <a:pt x="2089" y="4371"/>
                    <a:pt x="2104" y="4371"/>
                    <a:pt x="2120" y="4370"/>
                  </a:cubicBezTo>
                  <a:cubicBezTo>
                    <a:pt x="2816" y="4330"/>
                    <a:pt x="3410" y="3956"/>
                    <a:pt x="3727" y="3364"/>
                  </a:cubicBezTo>
                  <a:lnTo>
                    <a:pt x="3727" y="3364"/>
                  </a:lnTo>
                  <a:cubicBezTo>
                    <a:pt x="4023" y="3011"/>
                    <a:pt x="4203" y="2571"/>
                    <a:pt x="4203" y="2084"/>
                  </a:cubicBezTo>
                  <a:cubicBezTo>
                    <a:pt x="4203" y="1549"/>
                    <a:pt x="3965" y="1001"/>
                    <a:pt x="3596" y="620"/>
                  </a:cubicBezTo>
                  <a:cubicBezTo>
                    <a:pt x="3246" y="270"/>
                    <a:pt x="2668" y="0"/>
                    <a:pt x="21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11"/>
            <p:cNvSpPr/>
            <p:nvPr/>
          </p:nvSpPr>
          <p:spPr>
            <a:xfrm>
              <a:off x="2501940" y="787089"/>
              <a:ext cx="58922" cy="45917"/>
            </a:xfrm>
            <a:custGeom>
              <a:avLst/>
              <a:gdLst/>
              <a:ahLst/>
              <a:cxnLst/>
              <a:rect l="l" t="t" r="r" b="b"/>
              <a:pathLst>
                <a:path w="1835" h="1430" extrusionOk="0">
                  <a:moveTo>
                    <a:pt x="906" y="1"/>
                  </a:moveTo>
                  <a:cubicBezTo>
                    <a:pt x="1" y="13"/>
                    <a:pt x="1" y="1430"/>
                    <a:pt x="906" y="1430"/>
                  </a:cubicBezTo>
                  <a:cubicBezTo>
                    <a:pt x="1835" y="1430"/>
                    <a:pt x="1835" y="1"/>
                    <a:pt x="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9" name="Google Shape;759;p11"/>
          <p:cNvGrpSpPr/>
          <p:nvPr/>
        </p:nvGrpSpPr>
        <p:grpSpPr>
          <a:xfrm rot="10679800" flipH="1">
            <a:off x="7731732" y="-508390"/>
            <a:ext cx="1654067" cy="2223931"/>
            <a:chOff x="7570415" y="3649325"/>
            <a:chExt cx="1505790" cy="2024569"/>
          </a:xfrm>
        </p:grpSpPr>
        <p:sp>
          <p:nvSpPr>
            <p:cNvPr id="760" name="Google Shape;760;p11"/>
            <p:cNvSpPr/>
            <p:nvPr/>
          </p:nvSpPr>
          <p:spPr>
            <a:xfrm>
              <a:off x="7751215" y="3932225"/>
              <a:ext cx="373150" cy="359000"/>
            </a:xfrm>
            <a:custGeom>
              <a:avLst/>
              <a:gdLst/>
              <a:ahLst/>
              <a:cxnLst/>
              <a:rect l="l" t="t" r="r" b="b"/>
              <a:pathLst>
                <a:path w="14926" h="14360" extrusionOk="0">
                  <a:moveTo>
                    <a:pt x="131" y="1"/>
                  </a:moveTo>
                  <a:cubicBezTo>
                    <a:pt x="64" y="1"/>
                    <a:pt x="0" y="70"/>
                    <a:pt x="43" y="150"/>
                  </a:cubicBezTo>
                  <a:cubicBezTo>
                    <a:pt x="951" y="1867"/>
                    <a:pt x="1657" y="3679"/>
                    <a:pt x="2723" y="5310"/>
                  </a:cubicBezTo>
                  <a:cubicBezTo>
                    <a:pt x="3640" y="6708"/>
                    <a:pt x="4709" y="8006"/>
                    <a:pt x="5919" y="9165"/>
                  </a:cubicBezTo>
                  <a:cubicBezTo>
                    <a:pt x="8341" y="11488"/>
                    <a:pt x="11254" y="13259"/>
                    <a:pt x="14433" y="14342"/>
                  </a:cubicBezTo>
                  <a:cubicBezTo>
                    <a:pt x="14468" y="14354"/>
                    <a:pt x="14502" y="14360"/>
                    <a:pt x="14533" y="14360"/>
                  </a:cubicBezTo>
                  <a:cubicBezTo>
                    <a:pt x="14826" y="14360"/>
                    <a:pt x="14925" y="13871"/>
                    <a:pt x="14591" y="13759"/>
                  </a:cubicBezTo>
                  <a:cubicBezTo>
                    <a:pt x="11446" y="12698"/>
                    <a:pt x="8561" y="10933"/>
                    <a:pt x="6180" y="8623"/>
                  </a:cubicBezTo>
                  <a:cubicBezTo>
                    <a:pt x="5011" y="7492"/>
                    <a:pt x="3952" y="6246"/>
                    <a:pt x="3052" y="4892"/>
                  </a:cubicBezTo>
                  <a:cubicBezTo>
                    <a:pt x="2010" y="3333"/>
                    <a:pt x="1259" y="1603"/>
                    <a:pt x="215" y="47"/>
                  </a:cubicBezTo>
                  <a:cubicBezTo>
                    <a:pt x="192" y="14"/>
                    <a:pt x="161" y="1"/>
                    <a:pt x="1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11"/>
            <p:cNvSpPr/>
            <p:nvPr/>
          </p:nvSpPr>
          <p:spPr>
            <a:xfrm>
              <a:off x="7847265" y="3853100"/>
              <a:ext cx="270875" cy="437400"/>
            </a:xfrm>
            <a:custGeom>
              <a:avLst/>
              <a:gdLst/>
              <a:ahLst/>
              <a:cxnLst/>
              <a:rect l="l" t="t" r="r" b="b"/>
              <a:pathLst>
                <a:path w="10835" h="17496" extrusionOk="0">
                  <a:moveTo>
                    <a:pt x="110" y="1"/>
                  </a:moveTo>
                  <a:cubicBezTo>
                    <a:pt x="54" y="1"/>
                    <a:pt x="0" y="45"/>
                    <a:pt x="21" y="115"/>
                  </a:cubicBezTo>
                  <a:cubicBezTo>
                    <a:pt x="529" y="1760"/>
                    <a:pt x="1049" y="3370"/>
                    <a:pt x="1748" y="4946"/>
                  </a:cubicBezTo>
                  <a:cubicBezTo>
                    <a:pt x="2447" y="6533"/>
                    <a:pt x="3218" y="8088"/>
                    <a:pt x="4082" y="9588"/>
                  </a:cubicBezTo>
                  <a:cubicBezTo>
                    <a:pt x="4955" y="11103"/>
                    <a:pt x="5894" y="12590"/>
                    <a:pt x="6935" y="13992"/>
                  </a:cubicBezTo>
                  <a:cubicBezTo>
                    <a:pt x="7419" y="14646"/>
                    <a:pt x="7936" y="15273"/>
                    <a:pt x="8515" y="15849"/>
                  </a:cubicBezTo>
                  <a:cubicBezTo>
                    <a:pt x="9084" y="16413"/>
                    <a:pt x="9718" y="17103"/>
                    <a:pt x="10437" y="17469"/>
                  </a:cubicBezTo>
                  <a:cubicBezTo>
                    <a:pt x="10473" y="17487"/>
                    <a:pt x="10508" y="17495"/>
                    <a:pt x="10541" y="17495"/>
                  </a:cubicBezTo>
                  <a:cubicBezTo>
                    <a:pt x="10713" y="17495"/>
                    <a:pt x="10835" y="17285"/>
                    <a:pt x="10697" y="17133"/>
                  </a:cubicBezTo>
                  <a:cubicBezTo>
                    <a:pt x="10153" y="16530"/>
                    <a:pt x="9457" y="16064"/>
                    <a:pt x="8899" y="15461"/>
                  </a:cubicBezTo>
                  <a:cubicBezTo>
                    <a:pt x="8303" y="14814"/>
                    <a:pt x="7754" y="14115"/>
                    <a:pt x="7237" y="13402"/>
                  </a:cubicBezTo>
                  <a:cubicBezTo>
                    <a:pt x="6264" y="12049"/>
                    <a:pt x="5373" y="10633"/>
                    <a:pt x="4541" y="9188"/>
                  </a:cubicBezTo>
                  <a:cubicBezTo>
                    <a:pt x="2872" y="6283"/>
                    <a:pt x="1378" y="3206"/>
                    <a:pt x="200" y="64"/>
                  </a:cubicBezTo>
                  <a:cubicBezTo>
                    <a:pt x="183" y="20"/>
                    <a:pt x="146" y="1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11"/>
            <p:cNvSpPr/>
            <p:nvPr/>
          </p:nvSpPr>
          <p:spPr>
            <a:xfrm>
              <a:off x="7948215" y="3844300"/>
              <a:ext cx="176775" cy="444950"/>
            </a:xfrm>
            <a:custGeom>
              <a:avLst/>
              <a:gdLst/>
              <a:ahLst/>
              <a:cxnLst/>
              <a:rect l="l" t="t" r="r" b="b"/>
              <a:pathLst>
                <a:path w="7071" h="17798" extrusionOk="0">
                  <a:moveTo>
                    <a:pt x="128" y="1"/>
                  </a:moveTo>
                  <a:cubicBezTo>
                    <a:pt x="67" y="1"/>
                    <a:pt x="0" y="53"/>
                    <a:pt x="12" y="131"/>
                  </a:cubicBezTo>
                  <a:cubicBezTo>
                    <a:pt x="471" y="3140"/>
                    <a:pt x="1455" y="6045"/>
                    <a:pt x="2599" y="8851"/>
                  </a:cubicBezTo>
                  <a:cubicBezTo>
                    <a:pt x="3795" y="11781"/>
                    <a:pt x="4960" y="14762"/>
                    <a:pt x="6306" y="17622"/>
                  </a:cubicBezTo>
                  <a:cubicBezTo>
                    <a:pt x="6364" y="17746"/>
                    <a:pt x="6476" y="17798"/>
                    <a:pt x="6592" y="17798"/>
                  </a:cubicBezTo>
                  <a:cubicBezTo>
                    <a:pt x="6821" y="17798"/>
                    <a:pt x="7070" y="17596"/>
                    <a:pt x="6968" y="17341"/>
                  </a:cubicBezTo>
                  <a:cubicBezTo>
                    <a:pt x="4676" y="11640"/>
                    <a:pt x="1266" y="6206"/>
                    <a:pt x="215" y="77"/>
                  </a:cubicBezTo>
                  <a:cubicBezTo>
                    <a:pt x="205" y="23"/>
                    <a:pt x="16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11"/>
            <p:cNvSpPr/>
            <p:nvPr/>
          </p:nvSpPr>
          <p:spPr>
            <a:xfrm>
              <a:off x="8043240" y="3881725"/>
              <a:ext cx="87325" cy="412925"/>
            </a:xfrm>
            <a:custGeom>
              <a:avLst/>
              <a:gdLst/>
              <a:ahLst/>
              <a:cxnLst/>
              <a:rect l="l" t="t" r="r" b="b"/>
              <a:pathLst>
                <a:path w="3493" h="16517" extrusionOk="0">
                  <a:moveTo>
                    <a:pt x="157" y="0"/>
                  </a:moveTo>
                  <a:cubicBezTo>
                    <a:pt x="82" y="0"/>
                    <a:pt x="0" y="65"/>
                    <a:pt x="15" y="163"/>
                  </a:cubicBezTo>
                  <a:cubicBezTo>
                    <a:pt x="422" y="2903"/>
                    <a:pt x="1012" y="5617"/>
                    <a:pt x="1485" y="8348"/>
                  </a:cubicBezTo>
                  <a:cubicBezTo>
                    <a:pt x="1721" y="9708"/>
                    <a:pt x="1961" y="11068"/>
                    <a:pt x="2170" y="12432"/>
                  </a:cubicBezTo>
                  <a:cubicBezTo>
                    <a:pt x="2279" y="13168"/>
                    <a:pt x="2379" y="13905"/>
                    <a:pt x="2472" y="14642"/>
                  </a:cubicBezTo>
                  <a:cubicBezTo>
                    <a:pt x="2540" y="15194"/>
                    <a:pt x="2488" y="15893"/>
                    <a:pt x="2773" y="16379"/>
                  </a:cubicBezTo>
                  <a:cubicBezTo>
                    <a:pt x="2829" y="16474"/>
                    <a:pt x="2917" y="16516"/>
                    <a:pt x="3007" y="16516"/>
                  </a:cubicBezTo>
                  <a:cubicBezTo>
                    <a:pt x="3128" y="16516"/>
                    <a:pt x="3250" y="16440"/>
                    <a:pt x="3297" y="16310"/>
                  </a:cubicBezTo>
                  <a:cubicBezTo>
                    <a:pt x="3492" y="15759"/>
                    <a:pt x="3266" y="14998"/>
                    <a:pt x="3187" y="14426"/>
                  </a:cubicBezTo>
                  <a:cubicBezTo>
                    <a:pt x="3105" y="13809"/>
                    <a:pt x="3006" y="13192"/>
                    <a:pt x="2903" y="12580"/>
                  </a:cubicBezTo>
                  <a:cubicBezTo>
                    <a:pt x="2660" y="11147"/>
                    <a:pt x="2372" y="9729"/>
                    <a:pt x="2053" y="8313"/>
                  </a:cubicBezTo>
                  <a:cubicBezTo>
                    <a:pt x="1440" y="5576"/>
                    <a:pt x="823" y="2842"/>
                    <a:pt x="265" y="94"/>
                  </a:cubicBezTo>
                  <a:cubicBezTo>
                    <a:pt x="251" y="28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11"/>
            <p:cNvSpPr/>
            <p:nvPr/>
          </p:nvSpPr>
          <p:spPr>
            <a:xfrm>
              <a:off x="8112815" y="3780675"/>
              <a:ext cx="66050" cy="508650"/>
            </a:xfrm>
            <a:custGeom>
              <a:avLst/>
              <a:gdLst/>
              <a:ahLst/>
              <a:cxnLst/>
              <a:rect l="l" t="t" r="r" b="b"/>
              <a:pathLst>
                <a:path w="2642" h="20346" extrusionOk="0">
                  <a:moveTo>
                    <a:pt x="1869" y="1"/>
                  </a:moveTo>
                  <a:cubicBezTo>
                    <a:pt x="1803" y="1"/>
                    <a:pt x="1739" y="43"/>
                    <a:pt x="1740" y="130"/>
                  </a:cubicBezTo>
                  <a:cubicBezTo>
                    <a:pt x="1830" y="3598"/>
                    <a:pt x="1847" y="7072"/>
                    <a:pt x="1892" y="10540"/>
                  </a:cubicBezTo>
                  <a:cubicBezTo>
                    <a:pt x="1905" y="11406"/>
                    <a:pt x="1895" y="12259"/>
                    <a:pt x="1737" y="13116"/>
                  </a:cubicBezTo>
                  <a:cubicBezTo>
                    <a:pt x="1587" y="13904"/>
                    <a:pt x="1381" y="14682"/>
                    <a:pt x="1196" y="15463"/>
                  </a:cubicBezTo>
                  <a:cubicBezTo>
                    <a:pt x="1000" y="16282"/>
                    <a:pt x="812" y="17101"/>
                    <a:pt x="624" y="17920"/>
                  </a:cubicBezTo>
                  <a:cubicBezTo>
                    <a:pt x="453" y="18653"/>
                    <a:pt x="168" y="19359"/>
                    <a:pt x="27" y="20096"/>
                  </a:cubicBezTo>
                  <a:cubicBezTo>
                    <a:pt x="0" y="20240"/>
                    <a:pt x="105" y="20346"/>
                    <a:pt x="224" y="20346"/>
                  </a:cubicBezTo>
                  <a:cubicBezTo>
                    <a:pt x="272" y="20346"/>
                    <a:pt x="322" y="20329"/>
                    <a:pt x="367" y="20291"/>
                  </a:cubicBezTo>
                  <a:cubicBezTo>
                    <a:pt x="932" y="19815"/>
                    <a:pt x="1093" y="19125"/>
                    <a:pt x="1268" y="18434"/>
                  </a:cubicBezTo>
                  <a:cubicBezTo>
                    <a:pt x="1470" y="17632"/>
                    <a:pt x="1652" y="16823"/>
                    <a:pt x="1833" y="16015"/>
                  </a:cubicBezTo>
                  <a:cubicBezTo>
                    <a:pt x="2207" y="14363"/>
                    <a:pt x="2642" y="12739"/>
                    <a:pt x="2573" y="11033"/>
                  </a:cubicBezTo>
                  <a:cubicBezTo>
                    <a:pt x="2433" y="7394"/>
                    <a:pt x="2159" y="3766"/>
                    <a:pt x="2008" y="130"/>
                  </a:cubicBezTo>
                  <a:cubicBezTo>
                    <a:pt x="2004" y="44"/>
                    <a:pt x="1936" y="1"/>
                    <a:pt x="1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11"/>
            <p:cNvSpPr/>
            <p:nvPr/>
          </p:nvSpPr>
          <p:spPr>
            <a:xfrm>
              <a:off x="8114290" y="3825275"/>
              <a:ext cx="273200" cy="461725"/>
            </a:xfrm>
            <a:custGeom>
              <a:avLst/>
              <a:gdLst/>
              <a:ahLst/>
              <a:cxnLst/>
              <a:rect l="l" t="t" r="r" b="b"/>
              <a:pathLst>
                <a:path w="10928" h="18469" extrusionOk="0">
                  <a:moveTo>
                    <a:pt x="10747" y="0"/>
                  </a:moveTo>
                  <a:cubicBezTo>
                    <a:pt x="10690" y="0"/>
                    <a:pt x="10634" y="34"/>
                    <a:pt x="10614" y="111"/>
                  </a:cubicBezTo>
                  <a:cubicBezTo>
                    <a:pt x="9641" y="3572"/>
                    <a:pt x="8239" y="6850"/>
                    <a:pt x="6262" y="9858"/>
                  </a:cubicBezTo>
                  <a:cubicBezTo>
                    <a:pt x="5269" y="11370"/>
                    <a:pt x="4221" y="12843"/>
                    <a:pt x="3196" y="14333"/>
                  </a:cubicBezTo>
                  <a:cubicBezTo>
                    <a:pt x="2709" y="15036"/>
                    <a:pt x="2250" y="15763"/>
                    <a:pt x="1716" y="16430"/>
                  </a:cubicBezTo>
                  <a:cubicBezTo>
                    <a:pt x="1449" y="16763"/>
                    <a:pt x="1161" y="17088"/>
                    <a:pt x="849" y="17383"/>
                  </a:cubicBezTo>
                  <a:cubicBezTo>
                    <a:pt x="565" y="17647"/>
                    <a:pt x="212" y="17801"/>
                    <a:pt x="57" y="18164"/>
                  </a:cubicBezTo>
                  <a:cubicBezTo>
                    <a:pt x="0" y="18297"/>
                    <a:pt x="60" y="18469"/>
                    <a:pt x="224" y="18469"/>
                  </a:cubicBezTo>
                  <a:cubicBezTo>
                    <a:pt x="226" y="18469"/>
                    <a:pt x="228" y="18469"/>
                    <a:pt x="229" y="18469"/>
                  </a:cubicBezTo>
                  <a:cubicBezTo>
                    <a:pt x="880" y="18456"/>
                    <a:pt x="1496" y="17674"/>
                    <a:pt x="1907" y="17229"/>
                  </a:cubicBezTo>
                  <a:cubicBezTo>
                    <a:pt x="2467" y="16626"/>
                    <a:pt x="2960" y="15958"/>
                    <a:pt x="3429" y="15282"/>
                  </a:cubicBezTo>
                  <a:cubicBezTo>
                    <a:pt x="4546" y="13676"/>
                    <a:pt x="5656" y="12055"/>
                    <a:pt x="6729" y="10418"/>
                  </a:cubicBezTo>
                  <a:cubicBezTo>
                    <a:pt x="8778" y="7296"/>
                    <a:pt x="10312" y="3897"/>
                    <a:pt x="10908" y="193"/>
                  </a:cubicBezTo>
                  <a:cubicBezTo>
                    <a:pt x="10927" y="77"/>
                    <a:pt x="10835" y="0"/>
                    <a:pt x="107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11"/>
            <p:cNvSpPr/>
            <p:nvPr/>
          </p:nvSpPr>
          <p:spPr>
            <a:xfrm>
              <a:off x="7670915" y="3812550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9" y="543"/>
                  </a:moveTo>
                  <a:cubicBezTo>
                    <a:pt x="2820" y="543"/>
                    <a:pt x="3388" y="1268"/>
                    <a:pt x="3574" y="2087"/>
                  </a:cubicBezTo>
                  <a:cubicBezTo>
                    <a:pt x="3704" y="2672"/>
                    <a:pt x="3686" y="3286"/>
                    <a:pt x="3536" y="3868"/>
                  </a:cubicBezTo>
                  <a:cubicBezTo>
                    <a:pt x="3432" y="4267"/>
                    <a:pt x="3289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4"/>
                    <a:pt x="2617" y="4804"/>
                  </a:cubicBezTo>
                  <a:cubicBezTo>
                    <a:pt x="2306" y="4646"/>
                    <a:pt x="2032" y="4430"/>
                    <a:pt x="1792" y="4176"/>
                  </a:cubicBezTo>
                  <a:cubicBezTo>
                    <a:pt x="1556" y="3923"/>
                    <a:pt x="1360" y="3639"/>
                    <a:pt x="1182" y="3344"/>
                  </a:cubicBezTo>
                  <a:cubicBezTo>
                    <a:pt x="987" y="3025"/>
                    <a:pt x="778" y="2690"/>
                    <a:pt x="661" y="2334"/>
                  </a:cubicBezTo>
                  <a:cubicBezTo>
                    <a:pt x="394" y="1521"/>
                    <a:pt x="925" y="623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2" y="0"/>
                  </a:moveTo>
                  <a:cubicBezTo>
                    <a:pt x="1915" y="0"/>
                    <a:pt x="1877" y="1"/>
                    <a:pt x="1840" y="3"/>
                  </a:cubicBezTo>
                  <a:cubicBezTo>
                    <a:pt x="891" y="55"/>
                    <a:pt x="100" y="819"/>
                    <a:pt x="35" y="1771"/>
                  </a:cubicBezTo>
                  <a:cubicBezTo>
                    <a:pt x="0" y="2299"/>
                    <a:pt x="236" y="2782"/>
                    <a:pt x="483" y="3231"/>
                  </a:cubicBezTo>
                  <a:cubicBezTo>
                    <a:pt x="678" y="3591"/>
                    <a:pt x="894" y="3933"/>
                    <a:pt x="1151" y="4252"/>
                  </a:cubicBezTo>
                  <a:cubicBezTo>
                    <a:pt x="1439" y="4611"/>
                    <a:pt x="1785" y="4930"/>
                    <a:pt x="2186" y="5160"/>
                  </a:cubicBezTo>
                  <a:cubicBezTo>
                    <a:pt x="2497" y="5338"/>
                    <a:pt x="2927" y="5529"/>
                    <a:pt x="3322" y="5529"/>
                  </a:cubicBezTo>
                  <a:cubicBezTo>
                    <a:pt x="3367" y="5529"/>
                    <a:pt x="3412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49"/>
                    <a:pt x="3923" y="5266"/>
                  </a:cubicBezTo>
                  <a:cubicBezTo>
                    <a:pt x="3838" y="4666"/>
                    <a:pt x="4132" y="4077"/>
                    <a:pt x="4204" y="3488"/>
                  </a:cubicBezTo>
                  <a:cubicBezTo>
                    <a:pt x="4276" y="2895"/>
                    <a:pt x="4228" y="2275"/>
                    <a:pt x="4043" y="1706"/>
                  </a:cubicBezTo>
                  <a:cubicBezTo>
                    <a:pt x="3739" y="767"/>
                    <a:pt x="2975" y="0"/>
                    <a:pt x="1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11"/>
            <p:cNvSpPr/>
            <p:nvPr/>
          </p:nvSpPr>
          <p:spPr>
            <a:xfrm>
              <a:off x="7733840" y="3914225"/>
              <a:ext cx="38925" cy="40125"/>
            </a:xfrm>
            <a:custGeom>
              <a:avLst/>
              <a:gdLst/>
              <a:ahLst/>
              <a:cxnLst/>
              <a:rect l="l" t="t" r="r" b="b"/>
              <a:pathLst>
                <a:path w="1557" h="1605" extrusionOk="0">
                  <a:moveTo>
                    <a:pt x="926" y="487"/>
                  </a:moveTo>
                  <a:cubicBezTo>
                    <a:pt x="926" y="487"/>
                    <a:pt x="926" y="487"/>
                    <a:pt x="926" y="487"/>
                  </a:cubicBezTo>
                  <a:lnTo>
                    <a:pt x="926" y="487"/>
                  </a:lnTo>
                  <a:cubicBezTo>
                    <a:pt x="926" y="487"/>
                    <a:pt x="926" y="487"/>
                    <a:pt x="926" y="487"/>
                  </a:cubicBezTo>
                  <a:close/>
                  <a:moveTo>
                    <a:pt x="1190" y="500"/>
                  </a:moveTo>
                  <a:cubicBezTo>
                    <a:pt x="1189" y="506"/>
                    <a:pt x="1189" y="511"/>
                    <a:pt x="1188" y="517"/>
                  </a:cubicBezTo>
                  <a:lnTo>
                    <a:pt x="1188" y="517"/>
                  </a:lnTo>
                  <a:cubicBezTo>
                    <a:pt x="1188" y="511"/>
                    <a:pt x="1189" y="506"/>
                    <a:pt x="1190" y="500"/>
                  </a:cubicBezTo>
                  <a:close/>
                  <a:moveTo>
                    <a:pt x="1107" y="619"/>
                  </a:move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6" y="619"/>
                  </a:cubicBezTo>
                  <a:lnTo>
                    <a:pt x="1106" y="619"/>
                  </a:lnTo>
                  <a:cubicBezTo>
                    <a:pt x="1107" y="619"/>
                    <a:pt x="1107" y="619"/>
                    <a:pt x="1107" y="619"/>
                  </a:cubicBezTo>
                  <a:close/>
                  <a:moveTo>
                    <a:pt x="483" y="965"/>
                  </a:moveTo>
                  <a:cubicBezTo>
                    <a:pt x="489" y="971"/>
                    <a:pt x="495" y="976"/>
                    <a:pt x="501" y="981"/>
                  </a:cubicBezTo>
                  <a:lnTo>
                    <a:pt x="501" y="981"/>
                  </a:lnTo>
                  <a:cubicBezTo>
                    <a:pt x="501" y="982"/>
                    <a:pt x="501" y="982"/>
                    <a:pt x="501" y="982"/>
                  </a:cubicBezTo>
                  <a:cubicBezTo>
                    <a:pt x="500" y="982"/>
                    <a:pt x="495" y="977"/>
                    <a:pt x="483" y="965"/>
                  </a:cubicBezTo>
                  <a:close/>
                  <a:moveTo>
                    <a:pt x="652" y="1133"/>
                  </a:moveTo>
                  <a:cubicBezTo>
                    <a:pt x="653" y="1133"/>
                    <a:pt x="656" y="1136"/>
                    <a:pt x="660" y="1139"/>
                  </a:cubicBezTo>
                  <a:lnTo>
                    <a:pt x="660" y="1139"/>
                  </a:lnTo>
                  <a:cubicBezTo>
                    <a:pt x="662" y="1142"/>
                    <a:pt x="663" y="1145"/>
                    <a:pt x="666" y="1147"/>
                  </a:cubicBezTo>
                  <a:lnTo>
                    <a:pt x="666" y="1147"/>
                  </a:lnTo>
                  <a:cubicBezTo>
                    <a:pt x="655" y="1137"/>
                    <a:pt x="652" y="1133"/>
                    <a:pt x="652" y="1133"/>
                  </a:cubicBezTo>
                  <a:close/>
                  <a:moveTo>
                    <a:pt x="1080" y="0"/>
                  </a:moveTo>
                  <a:cubicBezTo>
                    <a:pt x="1033" y="0"/>
                    <a:pt x="985" y="8"/>
                    <a:pt x="937" y="24"/>
                  </a:cubicBezTo>
                  <a:cubicBezTo>
                    <a:pt x="758" y="83"/>
                    <a:pt x="634" y="217"/>
                    <a:pt x="583" y="386"/>
                  </a:cubicBezTo>
                  <a:lnTo>
                    <a:pt x="583" y="386"/>
                  </a:lnTo>
                  <a:cubicBezTo>
                    <a:pt x="524" y="361"/>
                    <a:pt x="463" y="346"/>
                    <a:pt x="401" y="346"/>
                  </a:cubicBezTo>
                  <a:cubicBezTo>
                    <a:pt x="360" y="346"/>
                    <a:pt x="320" y="353"/>
                    <a:pt x="279" y="367"/>
                  </a:cubicBezTo>
                  <a:cubicBezTo>
                    <a:pt x="124" y="418"/>
                    <a:pt x="1" y="558"/>
                    <a:pt x="5" y="726"/>
                  </a:cubicBezTo>
                  <a:cubicBezTo>
                    <a:pt x="8" y="867"/>
                    <a:pt x="91" y="973"/>
                    <a:pt x="176" y="1072"/>
                  </a:cubicBezTo>
                  <a:cubicBezTo>
                    <a:pt x="282" y="1196"/>
                    <a:pt x="423" y="1302"/>
                    <a:pt x="567" y="1374"/>
                  </a:cubicBezTo>
                  <a:cubicBezTo>
                    <a:pt x="676" y="1428"/>
                    <a:pt x="786" y="1449"/>
                    <a:pt x="905" y="1463"/>
                  </a:cubicBezTo>
                  <a:cubicBezTo>
                    <a:pt x="918" y="1465"/>
                    <a:pt x="932" y="1465"/>
                    <a:pt x="946" y="1465"/>
                  </a:cubicBezTo>
                  <a:cubicBezTo>
                    <a:pt x="973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3" y="1468"/>
                    <a:pt x="1038" y="1479"/>
                    <a:pt x="1043" y="1490"/>
                  </a:cubicBezTo>
                  <a:cubicBezTo>
                    <a:pt x="1077" y="1567"/>
                    <a:pt x="1174" y="1605"/>
                    <a:pt x="1255" y="1605"/>
                  </a:cubicBezTo>
                  <a:cubicBezTo>
                    <a:pt x="1265" y="1605"/>
                    <a:pt x="1274" y="1604"/>
                    <a:pt x="1283" y="1603"/>
                  </a:cubicBezTo>
                  <a:cubicBezTo>
                    <a:pt x="1382" y="1589"/>
                    <a:pt x="1444" y="1525"/>
                    <a:pt x="1478" y="1432"/>
                  </a:cubicBezTo>
                  <a:cubicBezTo>
                    <a:pt x="1495" y="1391"/>
                    <a:pt x="1509" y="1357"/>
                    <a:pt x="1516" y="1312"/>
                  </a:cubicBezTo>
                  <a:cubicBezTo>
                    <a:pt x="1526" y="1271"/>
                    <a:pt x="1533" y="1230"/>
                    <a:pt x="1539" y="1186"/>
                  </a:cubicBezTo>
                  <a:cubicBezTo>
                    <a:pt x="1557" y="1079"/>
                    <a:pt x="1550" y="973"/>
                    <a:pt x="1547" y="863"/>
                  </a:cubicBezTo>
                  <a:cubicBezTo>
                    <a:pt x="1547" y="778"/>
                    <a:pt x="1543" y="688"/>
                    <a:pt x="1543" y="599"/>
                  </a:cubicBezTo>
                  <a:cubicBezTo>
                    <a:pt x="1539" y="511"/>
                    <a:pt x="1547" y="411"/>
                    <a:pt x="1516" y="322"/>
                  </a:cubicBezTo>
                  <a:cubicBezTo>
                    <a:pt x="1452" y="129"/>
                    <a:pt x="1276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11"/>
            <p:cNvSpPr/>
            <p:nvPr/>
          </p:nvSpPr>
          <p:spPr>
            <a:xfrm>
              <a:off x="7570415" y="3898725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8" y="542"/>
                  </a:moveTo>
                  <a:cubicBezTo>
                    <a:pt x="2821" y="542"/>
                    <a:pt x="3392" y="1267"/>
                    <a:pt x="3574" y="2086"/>
                  </a:cubicBezTo>
                  <a:cubicBezTo>
                    <a:pt x="3708" y="2672"/>
                    <a:pt x="3688" y="3286"/>
                    <a:pt x="3537" y="3868"/>
                  </a:cubicBezTo>
                  <a:cubicBezTo>
                    <a:pt x="3434" y="4266"/>
                    <a:pt x="3289" y="4654"/>
                    <a:pt x="3321" y="5047"/>
                  </a:cubicBezTo>
                  <a:lnTo>
                    <a:pt x="3321" y="5047"/>
                  </a:lnTo>
                  <a:cubicBezTo>
                    <a:pt x="3087" y="4970"/>
                    <a:pt x="2841" y="4914"/>
                    <a:pt x="2622" y="4803"/>
                  </a:cubicBezTo>
                  <a:cubicBezTo>
                    <a:pt x="2307" y="4646"/>
                    <a:pt x="2033" y="4430"/>
                    <a:pt x="1797" y="4176"/>
                  </a:cubicBezTo>
                  <a:cubicBezTo>
                    <a:pt x="1556" y="3923"/>
                    <a:pt x="1362" y="3639"/>
                    <a:pt x="1183" y="3343"/>
                  </a:cubicBezTo>
                  <a:cubicBezTo>
                    <a:pt x="987" y="3025"/>
                    <a:pt x="782" y="2690"/>
                    <a:pt x="663" y="2333"/>
                  </a:cubicBezTo>
                  <a:cubicBezTo>
                    <a:pt x="395" y="1521"/>
                    <a:pt x="926" y="623"/>
                    <a:pt x="1803" y="548"/>
                  </a:cubicBezTo>
                  <a:cubicBezTo>
                    <a:pt x="1849" y="544"/>
                    <a:pt x="1894" y="542"/>
                    <a:pt x="1938" y="542"/>
                  </a:cubicBezTo>
                  <a:close/>
                  <a:moveTo>
                    <a:pt x="1954" y="0"/>
                  </a:moveTo>
                  <a:cubicBezTo>
                    <a:pt x="1916" y="0"/>
                    <a:pt x="1879" y="1"/>
                    <a:pt x="1841" y="3"/>
                  </a:cubicBezTo>
                  <a:cubicBezTo>
                    <a:pt x="895" y="54"/>
                    <a:pt x="100" y="819"/>
                    <a:pt x="35" y="1771"/>
                  </a:cubicBezTo>
                  <a:cubicBezTo>
                    <a:pt x="1" y="2295"/>
                    <a:pt x="241" y="2782"/>
                    <a:pt x="484" y="3231"/>
                  </a:cubicBezTo>
                  <a:cubicBezTo>
                    <a:pt x="683" y="3590"/>
                    <a:pt x="899" y="3933"/>
                    <a:pt x="1152" y="4252"/>
                  </a:cubicBezTo>
                  <a:cubicBezTo>
                    <a:pt x="1440" y="4611"/>
                    <a:pt x="1786" y="4930"/>
                    <a:pt x="2187" y="5160"/>
                  </a:cubicBezTo>
                  <a:cubicBezTo>
                    <a:pt x="2498" y="5337"/>
                    <a:pt x="2927" y="5528"/>
                    <a:pt x="3322" y="5528"/>
                  </a:cubicBezTo>
                  <a:cubicBezTo>
                    <a:pt x="3368" y="5528"/>
                    <a:pt x="3414" y="5526"/>
                    <a:pt x="3459" y="5520"/>
                  </a:cubicBezTo>
                  <a:lnTo>
                    <a:pt x="3459" y="5520"/>
                  </a:lnTo>
                  <a:cubicBezTo>
                    <a:pt x="3505" y="5587"/>
                    <a:pt x="3567" y="5616"/>
                    <a:pt x="3631" y="5616"/>
                  </a:cubicBezTo>
                  <a:cubicBezTo>
                    <a:pt x="3786" y="5616"/>
                    <a:pt x="3952" y="5449"/>
                    <a:pt x="3927" y="5266"/>
                  </a:cubicBezTo>
                  <a:cubicBezTo>
                    <a:pt x="3838" y="4667"/>
                    <a:pt x="4133" y="4077"/>
                    <a:pt x="4205" y="3487"/>
                  </a:cubicBezTo>
                  <a:cubicBezTo>
                    <a:pt x="4277" y="2895"/>
                    <a:pt x="4229" y="2274"/>
                    <a:pt x="4044" y="1706"/>
                  </a:cubicBezTo>
                  <a:cubicBezTo>
                    <a:pt x="3740" y="764"/>
                    <a:pt x="2976" y="0"/>
                    <a:pt x="19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11"/>
            <p:cNvSpPr/>
            <p:nvPr/>
          </p:nvSpPr>
          <p:spPr>
            <a:xfrm>
              <a:off x="7633390" y="4000400"/>
              <a:ext cx="38925" cy="40150"/>
            </a:xfrm>
            <a:custGeom>
              <a:avLst/>
              <a:gdLst/>
              <a:ahLst/>
              <a:cxnLst/>
              <a:rect l="l" t="t" r="r" b="b"/>
              <a:pathLst>
                <a:path w="1557" h="1606" extrusionOk="0">
                  <a:moveTo>
                    <a:pt x="929" y="462"/>
                  </a:moveTo>
                  <a:lnTo>
                    <a:pt x="929" y="462"/>
                  </a:lnTo>
                  <a:cubicBezTo>
                    <a:pt x="930" y="473"/>
                    <a:pt x="932" y="484"/>
                    <a:pt x="933" y="496"/>
                  </a:cubicBezTo>
                  <a:lnTo>
                    <a:pt x="933" y="496"/>
                  </a:lnTo>
                  <a:cubicBezTo>
                    <a:pt x="931" y="484"/>
                    <a:pt x="930" y="473"/>
                    <a:pt x="929" y="462"/>
                  </a:cubicBezTo>
                  <a:close/>
                  <a:moveTo>
                    <a:pt x="1189" y="500"/>
                  </a:moveTo>
                  <a:lnTo>
                    <a:pt x="1189" y="500"/>
                  </a:lnTo>
                  <a:cubicBezTo>
                    <a:pt x="1188" y="508"/>
                    <a:pt x="1187" y="517"/>
                    <a:pt x="1186" y="525"/>
                  </a:cubicBezTo>
                  <a:lnTo>
                    <a:pt x="1186" y="525"/>
                  </a:lnTo>
                  <a:cubicBezTo>
                    <a:pt x="1187" y="517"/>
                    <a:pt x="1188" y="509"/>
                    <a:pt x="1189" y="500"/>
                  </a:cubicBezTo>
                  <a:close/>
                  <a:moveTo>
                    <a:pt x="538" y="633"/>
                  </a:moveTo>
                  <a:cubicBezTo>
                    <a:pt x="541" y="639"/>
                    <a:pt x="544" y="645"/>
                    <a:pt x="546" y="650"/>
                  </a:cubicBezTo>
                  <a:lnTo>
                    <a:pt x="546" y="650"/>
                  </a:lnTo>
                  <a:cubicBezTo>
                    <a:pt x="542" y="646"/>
                    <a:pt x="540" y="640"/>
                    <a:pt x="538" y="633"/>
                  </a:cubicBezTo>
                  <a:close/>
                  <a:moveTo>
                    <a:pt x="481" y="964"/>
                  </a:moveTo>
                  <a:cubicBezTo>
                    <a:pt x="487" y="970"/>
                    <a:pt x="493" y="975"/>
                    <a:pt x="499" y="980"/>
                  </a:cubicBezTo>
                  <a:lnTo>
                    <a:pt x="499" y="980"/>
                  </a:lnTo>
                  <a:cubicBezTo>
                    <a:pt x="500" y="981"/>
                    <a:pt x="500" y="981"/>
                    <a:pt x="499" y="981"/>
                  </a:cubicBezTo>
                  <a:cubicBezTo>
                    <a:pt x="499" y="981"/>
                    <a:pt x="493" y="977"/>
                    <a:pt x="481" y="964"/>
                  </a:cubicBezTo>
                  <a:close/>
                  <a:moveTo>
                    <a:pt x="1079" y="0"/>
                  </a:moveTo>
                  <a:cubicBezTo>
                    <a:pt x="1032" y="0"/>
                    <a:pt x="983" y="8"/>
                    <a:pt x="935" y="24"/>
                  </a:cubicBezTo>
                  <a:cubicBezTo>
                    <a:pt x="757" y="80"/>
                    <a:pt x="633" y="216"/>
                    <a:pt x="582" y="385"/>
                  </a:cubicBezTo>
                  <a:lnTo>
                    <a:pt x="582" y="385"/>
                  </a:lnTo>
                  <a:cubicBezTo>
                    <a:pt x="523" y="361"/>
                    <a:pt x="462" y="346"/>
                    <a:pt x="400" y="346"/>
                  </a:cubicBezTo>
                  <a:cubicBezTo>
                    <a:pt x="359" y="346"/>
                    <a:pt x="319" y="352"/>
                    <a:pt x="277" y="366"/>
                  </a:cubicBezTo>
                  <a:cubicBezTo>
                    <a:pt x="124" y="418"/>
                    <a:pt x="0" y="558"/>
                    <a:pt x="4" y="726"/>
                  </a:cubicBezTo>
                  <a:cubicBezTo>
                    <a:pt x="10" y="867"/>
                    <a:pt x="89" y="973"/>
                    <a:pt x="179" y="1072"/>
                  </a:cubicBezTo>
                  <a:cubicBezTo>
                    <a:pt x="285" y="1196"/>
                    <a:pt x="421" y="1302"/>
                    <a:pt x="565" y="1373"/>
                  </a:cubicBezTo>
                  <a:cubicBezTo>
                    <a:pt x="679" y="1428"/>
                    <a:pt x="785" y="1449"/>
                    <a:pt x="905" y="1463"/>
                  </a:cubicBezTo>
                  <a:cubicBezTo>
                    <a:pt x="918" y="1465"/>
                    <a:pt x="931" y="1465"/>
                    <a:pt x="945" y="1465"/>
                  </a:cubicBezTo>
                  <a:cubicBezTo>
                    <a:pt x="972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5" y="1467"/>
                    <a:pt x="1040" y="1479"/>
                    <a:pt x="1045" y="1490"/>
                  </a:cubicBezTo>
                  <a:cubicBezTo>
                    <a:pt x="1079" y="1567"/>
                    <a:pt x="1173" y="1605"/>
                    <a:pt x="1254" y="1605"/>
                  </a:cubicBezTo>
                  <a:cubicBezTo>
                    <a:pt x="1264" y="1605"/>
                    <a:pt x="1273" y="1605"/>
                    <a:pt x="1281" y="1604"/>
                  </a:cubicBezTo>
                  <a:cubicBezTo>
                    <a:pt x="1381" y="1590"/>
                    <a:pt x="1443" y="1525"/>
                    <a:pt x="1480" y="1432"/>
                  </a:cubicBezTo>
                  <a:cubicBezTo>
                    <a:pt x="1498" y="1391"/>
                    <a:pt x="1511" y="1357"/>
                    <a:pt x="1518" y="1312"/>
                  </a:cubicBezTo>
                  <a:cubicBezTo>
                    <a:pt x="1525" y="1271"/>
                    <a:pt x="1531" y="1229"/>
                    <a:pt x="1539" y="1185"/>
                  </a:cubicBezTo>
                  <a:cubicBezTo>
                    <a:pt x="1556" y="1079"/>
                    <a:pt x="1549" y="973"/>
                    <a:pt x="1549" y="863"/>
                  </a:cubicBezTo>
                  <a:cubicBezTo>
                    <a:pt x="1545" y="777"/>
                    <a:pt x="1542" y="688"/>
                    <a:pt x="1542" y="600"/>
                  </a:cubicBezTo>
                  <a:cubicBezTo>
                    <a:pt x="1542" y="507"/>
                    <a:pt x="1545" y="411"/>
                    <a:pt x="1515" y="322"/>
                  </a:cubicBezTo>
                  <a:cubicBezTo>
                    <a:pt x="1451" y="129"/>
                    <a:pt x="1274" y="0"/>
                    <a:pt x="10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11"/>
            <p:cNvSpPr/>
            <p:nvPr/>
          </p:nvSpPr>
          <p:spPr>
            <a:xfrm>
              <a:off x="7759990" y="3730050"/>
              <a:ext cx="106925" cy="140425"/>
            </a:xfrm>
            <a:custGeom>
              <a:avLst/>
              <a:gdLst/>
              <a:ahLst/>
              <a:cxnLst/>
              <a:rect l="l" t="t" r="r" b="b"/>
              <a:pathLst>
                <a:path w="4277" h="5617" extrusionOk="0">
                  <a:moveTo>
                    <a:pt x="1939" y="543"/>
                  </a:moveTo>
                  <a:cubicBezTo>
                    <a:pt x="2821" y="543"/>
                    <a:pt x="3388" y="1268"/>
                    <a:pt x="3574" y="2087"/>
                  </a:cubicBezTo>
                  <a:cubicBezTo>
                    <a:pt x="3704" y="2673"/>
                    <a:pt x="3687" y="3290"/>
                    <a:pt x="3536" y="3869"/>
                  </a:cubicBezTo>
                  <a:cubicBezTo>
                    <a:pt x="3433" y="4267"/>
                    <a:pt x="3288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5"/>
                    <a:pt x="2618" y="4804"/>
                  </a:cubicBezTo>
                  <a:cubicBezTo>
                    <a:pt x="2306" y="4647"/>
                    <a:pt x="2032" y="4431"/>
                    <a:pt x="1792" y="4177"/>
                  </a:cubicBezTo>
                  <a:cubicBezTo>
                    <a:pt x="1556" y="3923"/>
                    <a:pt x="1360" y="3639"/>
                    <a:pt x="1183" y="3344"/>
                  </a:cubicBezTo>
                  <a:cubicBezTo>
                    <a:pt x="987" y="3026"/>
                    <a:pt x="778" y="2690"/>
                    <a:pt x="661" y="2334"/>
                  </a:cubicBezTo>
                  <a:cubicBezTo>
                    <a:pt x="394" y="1522"/>
                    <a:pt x="925" y="624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3" y="1"/>
                  </a:moveTo>
                  <a:cubicBezTo>
                    <a:pt x="1916" y="1"/>
                    <a:pt x="1878" y="2"/>
                    <a:pt x="1840" y="4"/>
                  </a:cubicBezTo>
                  <a:cubicBezTo>
                    <a:pt x="891" y="55"/>
                    <a:pt x="100" y="819"/>
                    <a:pt x="35" y="1772"/>
                  </a:cubicBezTo>
                  <a:cubicBezTo>
                    <a:pt x="0" y="2299"/>
                    <a:pt x="237" y="2783"/>
                    <a:pt x="484" y="3232"/>
                  </a:cubicBezTo>
                  <a:cubicBezTo>
                    <a:pt x="678" y="3591"/>
                    <a:pt x="895" y="3934"/>
                    <a:pt x="1151" y="4252"/>
                  </a:cubicBezTo>
                  <a:cubicBezTo>
                    <a:pt x="1439" y="4612"/>
                    <a:pt x="1785" y="4930"/>
                    <a:pt x="2187" y="5161"/>
                  </a:cubicBezTo>
                  <a:cubicBezTo>
                    <a:pt x="2498" y="5338"/>
                    <a:pt x="2927" y="5529"/>
                    <a:pt x="3321" y="5529"/>
                  </a:cubicBezTo>
                  <a:cubicBezTo>
                    <a:pt x="3367" y="5529"/>
                    <a:pt x="3411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50"/>
                    <a:pt x="3923" y="5267"/>
                  </a:cubicBezTo>
                  <a:cubicBezTo>
                    <a:pt x="3838" y="4667"/>
                    <a:pt x="4132" y="4078"/>
                    <a:pt x="4205" y="3488"/>
                  </a:cubicBezTo>
                  <a:cubicBezTo>
                    <a:pt x="4276" y="2895"/>
                    <a:pt x="4228" y="2275"/>
                    <a:pt x="4043" y="1707"/>
                  </a:cubicBezTo>
                  <a:cubicBezTo>
                    <a:pt x="3739" y="767"/>
                    <a:pt x="2975" y="1"/>
                    <a:pt x="19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11"/>
            <p:cNvSpPr/>
            <p:nvPr/>
          </p:nvSpPr>
          <p:spPr>
            <a:xfrm>
              <a:off x="7822940" y="3831750"/>
              <a:ext cx="38900" cy="40125"/>
            </a:xfrm>
            <a:custGeom>
              <a:avLst/>
              <a:gdLst/>
              <a:ahLst/>
              <a:cxnLst/>
              <a:rect l="l" t="t" r="r" b="b"/>
              <a:pathLst>
                <a:path w="1556" h="1605" extrusionOk="0">
                  <a:moveTo>
                    <a:pt x="1190" y="500"/>
                  </a:moveTo>
                  <a:cubicBezTo>
                    <a:pt x="1189" y="504"/>
                    <a:pt x="1189" y="508"/>
                    <a:pt x="1188" y="512"/>
                  </a:cubicBezTo>
                  <a:lnTo>
                    <a:pt x="1188" y="512"/>
                  </a:lnTo>
                  <a:cubicBezTo>
                    <a:pt x="1188" y="508"/>
                    <a:pt x="1189" y="504"/>
                    <a:pt x="1190" y="500"/>
                  </a:cubicBezTo>
                  <a:close/>
                  <a:moveTo>
                    <a:pt x="1196" y="517"/>
                  </a:moveTo>
                  <a:cubicBezTo>
                    <a:pt x="1194" y="522"/>
                    <a:pt x="1192" y="528"/>
                    <a:pt x="1190" y="533"/>
                  </a:cubicBezTo>
                  <a:lnTo>
                    <a:pt x="1190" y="533"/>
                  </a:lnTo>
                  <a:cubicBezTo>
                    <a:pt x="1192" y="528"/>
                    <a:pt x="1194" y="522"/>
                    <a:pt x="1196" y="517"/>
                  </a:cubicBezTo>
                  <a:close/>
                  <a:moveTo>
                    <a:pt x="1106" y="619"/>
                  </a:move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6" y="619"/>
                    <a:pt x="1106" y="619"/>
                    <a:pt x="1105" y="619"/>
                  </a:cubicBezTo>
                  <a:lnTo>
                    <a:pt x="1105" y="619"/>
                  </a:lnTo>
                  <a:cubicBezTo>
                    <a:pt x="1106" y="619"/>
                    <a:pt x="1106" y="619"/>
                    <a:pt x="1106" y="619"/>
                  </a:cubicBezTo>
                  <a:close/>
                  <a:moveTo>
                    <a:pt x="482" y="964"/>
                  </a:moveTo>
                  <a:cubicBezTo>
                    <a:pt x="487" y="970"/>
                    <a:pt x="493" y="975"/>
                    <a:pt x="500" y="980"/>
                  </a:cubicBezTo>
                  <a:lnTo>
                    <a:pt x="500" y="980"/>
                  </a:lnTo>
                  <a:cubicBezTo>
                    <a:pt x="500" y="981"/>
                    <a:pt x="500" y="981"/>
                    <a:pt x="500" y="981"/>
                  </a:cubicBezTo>
                  <a:cubicBezTo>
                    <a:pt x="499" y="981"/>
                    <a:pt x="494" y="977"/>
                    <a:pt x="482" y="964"/>
                  </a:cubicBezTo>
                  <a:close/>
                  <a:moveTo>
                    <a:pt x="652" y="1134"/>
                  </a:moveTo>
                  <a:cubicBezTo>
                    <a:pt x="652" y="1134"/>
                    <a:pt x="657" y="1138"/>
                    <a:pt x="662" y="1143"/>
                  </a:cubicBezTo>
                  <a:lnTo>
                    <a:pt x="662" y="1143"/>
                  </a:lnTo>
                  <a:cubicBezTo>
                    <a:pt x="665" y="1147"/>
                    <a:pt x="668" y="1150"/>
                    <a:pt x="671" y="1153"/>
                  </a:cubicBezTo>
                  <a:lnTo>
                    <a:pt x="671" y="1153"/>
                  </a:lnTo>
                  <a:cubicBezTo>
                    <a:pt x="656" y="1139"/>
                    <a:pt x="651" y="1134"/>
                    <a:pt x="652" y="1134"/>
                  </a:cubicBezTo>
                  <a:close/>
                  <a:moveTo>
                    <a:pt x="1080" y="0"/>
                  </a:moveTo>
                  <a:cubicBezTo>
                    <a:pt x="1033" y="0"/>
                    <a:pt x="984" y="8"/>
                    <a:pt x="936" y="24"/>
                  </a:cubicBezTo>
                  <a:cubicBezTo>
                    <a:pt x="758" y="83"/>
                    <a:pt x="634" y="217"/>
                    <a:pt x="582" y="385"/>
                  </a:cubicBezTo>
                  <a:lnTo>
                    <a:pt x="582" y="385"/>
                  </a:lnTo>
                  <a:cubicBezTo>
                    <a:pt x="523" y="360"/>
                    <a:pt x="462" y="345"/>
                    <a:pt x="400" y="345"/>
                  </a:cubicBezTo>
                  <a:cubicBezTo>
                    <a:pt x="359" y="345"/>
                    <a:pt x="319" y="352"/>
                    <a:pt x="278" y="366"/>
                  </a:cubicBezTo>
                  <a:cubicBezTo>
                    <a:pt x="124" y="418"/>
                    <a:pt x="1" y="558"/>
                    <a:pt x="4" y="726"/>
                  </a:cubicBezTo>
                  <a:cubicBezTo>
                    <a:pt x="7" y="867"/>
                    <a:pt x="90" y="973"/>
                    <a:pt x="175" y="1075"/>
                  </a:cubicBezTo>
                  <a:cubicBezTo>
                    <a:pt x="281" y="1199"/>
                    <a:pt x="422" y="1302"/>
                    <a:pt x="566" y="1373"/>
                  </a:cubicBezTo>
                  <a:cubicBezTo>
                    <a:pt x="676" y="1428"/>
                    <a:pt x="785" y="1449"/>
                    <a:pt x="905" y="1463"/>
                  </a:cubicBezTo>
                  <a:cubicBezTo>
                    <a:pt x="918" y="1464"/>
                    <a:pt x="931" y="1465"/>
                    <a:pt x="944" y="1465"/>
                  </a:cubicBezTo>
                  <a:cubicBezTo>
                    <a:pt x="971" y="1465"/>
                    <a:pt x="1000" y="1462"/>
                    <a:pt x="1028" y="1456"/>
                  </a:cubicBezTo>
                  <a:lnTo>
                    <a:pt x="1028" y="1456"/>
                  </a:lnTo>
                  <a:cubicBezTo>
                    <a:pt x="1033" y="1467"/>
                    <a:pt x="1037" y="1479"/>
                    <a:pt x="1042" y="1490"/>
                  </a:cubicBezTo>
                  <a:cubicBezTo>
                    <a:pt x="1076" y="1566"/>
                    <a:pt x="1172" y="1604"/>
                    <a:pt x="1253" y="1604"/>
                  </a:cubicBezTo>
                  <a:cubicBezTo>
                    <a:pt x="1263" y="1604"/>
                    <a:pt x="1273" y="1604"/>
                    <a:pt x="1282" y="1603"/>
                  </a:cubicBezTo>
                  <a:cubicBezTo>
                    <a:pt x="1381" y="1589"/>
                    <a:pt x="1443" y="1524"/>
                    <a:pt x="1478" y="1432"/>
                  </a:cubicBezTo>
                  <a:cubicBezTo>
                    <a:pt x="1494" y="1390"/>
                    <a:pt x="1508" y="1356"/>
                    <a:pt x="1515" y="1311"/>
                  </a:cubicBezTo>
                  <a:cubicBezTo>
                    <a:pt x="1522" y="1270"/>
                    <a:pt x="1532" y="1229"/>
                    <a:pt x="1539" y="1188"/>
                  </a:cubicBezTo>
                  <a:cubicBezTo>
                    <a:pt x="1556" y="1079"/>
                    <a:pt x="1549" y="973"/>
                    <a:pt x="1546" y="862"/>
                  </a:cubicBezTo>
                  <a:cubicBezTo>
                    <a:pt x="1546" y="777"/>
                    <a:pt x="1543" y="688"/>
                    <a:pt x="1543" y="603"/>
                  </a:cubicBezTo>
                  <a:cubicBezTo>
                    <a:pt x="1539" y="510"/>
                    <a:pt x="1546" y="410"/>
                    <a:pt x="1515" y="321"/>
                  </a:cubicBezTo>
                  <a:cubicBezTo>
                    <a:pt x="1452" y="128"/>
                    <a:pt x="1275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11"/>
            <p:cNvSpPr/>
            <p:nvPr/>
          </p:nvSpPr>
          <p:spPr>
            <a:xfrm>
              <a:off x="7875115" y="3707450"/>
              <a:ext cx="108450" cy="148525"/>
            </a:xfrm>
            <a:custGeom>
              <a:avLst/>
              <a:gdLst/>
              <a:ahLst/>
              <a:cxnLst/>
              <a:rect l="l" t="t" r="r" b="b"/>
              <a:pathLst>
                <a:path w="4338" h="5941" extrusionOk="0">
                  <a:moveTo>
                    <a:pt x="2235" y="541"/>
                  </a:moveTo>
                  <a:cubicBezTo>
                    <a:pt x="2312" y="541"/>
                    <a:pt x="2391" y="548"/>
                    <a:pt x="2470" y="562"/>
                  </a:cubicBezTo>
                  <a:cubicBezTo>
                    <a:pt x="3495" y="744"/>
                    <a:pt x="3848" y="1761"/>
                    <a:pt x="3759" y="2686"/>
                  </a:cubicBezTo>
                  <a:cubicBezTo>
                    <a:pt x="3708" y="3244"/>
                    <a:pt x="3526" y="3783"/>
                    <a:pt x="3242" y="4262"/>
                  </a:cubicBezTo>
                  <a:cubicBezTo>
                    <a:pt x="3039" y="4605"/>
                    <a:pt x="2815" y="4931"/>
                    <a:pt x="2744" y="5305"/>
                  </a:cubicBezTo>
                  <a:lnTo>
                    <a:pt x="2744" y="5305"/>
                  </a:lnTo>
                  <a:cubicBezTo>
                    <a:pt x="2529" y="5165"/>
                    <a:pt x="2294" y="5046"/>
                    <a:pt x="2097" y="4886"/>
                  </a:cubicBezTo>
                  <a:cubicBezTo>
                    <a:pt x="1782" y="4629"/>
                    <a:pt x="1515" y="4321"/>
                    <a:pt x="1303" y="3974"/>
                  </a:cubicBezTo>
                  <a:cubicBezTo>
                    <a:pt x="919" y="3347"/>
                    <a:pt x="583" y="2480"/>
                    <a:pt x="784" y="1743"/>
                  </a:cubicBezTo>
                  <a:cubicBezTo>
                    <a:pt x="966" y="1082"/>
                    <a:pt x="1545" y="541"/>
                    <a:pt x="2235" y="541"/>
                  </a:cubicBezTo>
                  <a:close/>
                  <a:moveTo>
                    <a:pt x="2246" y="1"/>
                  </a:moveTo>
                  <a:cubicBezTo>
                    <a:pt x="1463" y="1"/>
                    <a:pt x="744" y="484"/>
                    <a:pt x="405" y="1213"/>
                  </a:cubicBezTo>
                  <a:cubicBezTo>
                    <a:pt x="0" y="2072"/>
                    <a:pt x="216" y="3029"/>
                    <a:pt x="617" y="3851"/>
                  </a:cubicBezTo>
                  <a:cubicBezTo>
                    <a:pt x="846" y="4321"/>
                    <a:pt x="1169" y="4752"/>
                    <a:pt x="1556" y="5102"/>
                  </a:cubicBezTo>
                  <a:cubicBezTo>
                    <a:pt x="1868" y="5382"/>
                    <a:pt x="2306" y="5730"/>
                    <a:pt x="2749" y="5794"/>
                  </a:cubicBezTo>
                  <a:lnTo>
                    <a:pt x="2749" y="5794"/>
                  </a:lnTo>
                  <a:cubicBezTo>
                    <a:pt x="2784" y="5897"/>
                    <a:pt x="2866" y="5940"/>
                    <a:pt x="2955" y="5940"/>
                  </a:cubicBezTo>
                  <a:cubicBezTo>
                    <a:pt x="3095" y="5940"/>
                    <a:pt x="3251" y="5832"/>
                    <a:pt x="3269" y="5674"/>
                  </a:cubicBezTo>
                  <a:cubicBezTo>
                    <a:pt x="3341" y="5094"/>
                    <a:pt x="3759" y="4626"/>
                    <a:pt x="3982" y="4101"/>
                  </a:cubicBezTo>
                  <a:cubicBezTo>
                    <a:pt x="4211" y="3557"/>
                    <a:pt x="4338" y="2961"/>
                    <a:pt x="4331" y="2368"/>
                  </a:cubicBezTo>
                  <a:cubicBezTo>
                    <a:pt x="4314" y="1312"/>
                    <a:pt x="3745" y="284"/>
                    <a:pt x="2652" y="45"/>
                  </a:cubicBezTo>
                  <a:cubicBezTo>
                    <a:pt x="2516" y="15"/>
                    <a:pt x="2380" y="1"/>
                    <a:pt x="22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11"/>
            <p:cNvSpPr/>
            <p:nvPr/>
          </p:nvSpPr>
          <p:spPr>
            <a:xfrm>
              <a:off x="7925540" y="3817850"/>
              <a:ext cx="39950" cy="40450"/>
            </a:xfrm>
            <a:custGeom>
              <a:avLst/>
              <a:gdLst/>
              <a:ahLst/>
              <a:cxnLst/>
              <a:rect l="l" t="t" r="r" b="b"/>
              <a:pathLst>
                <a:path w="1598" h="1618" extrusionOk="0">
                  <a:moveTo>
                    <a:pt x="330" y="689"/>
                  </a:moveTo>
                  <a:lnTo>
                    <a:pt x="330" y="689"/>
                  </a:lnTo>
                  <a:cubicBezTo>
                    <a:pt x="331" y="690"/>
                    <a:pt x="332" y="690"/>
                    <a:pt x="333" y="691"/>
                  </a:cubicBezTo>
                  <a:lnTo>
                    <a:pt x="333" y="691"/>
                  </a:lnTo>
                  <a:cubicBezTo>
                    <a:pt x="335" y="692"/>
                    <a:pt x="336" y="694"/>
                    <a:pt x="338" y="695"/>
                  </a:cubicBezTo>
                  <a:lnTo>
                    <a:pt x="338" y="695"/>
                  </a:lnTo>
                  <a:cubicBezTo>
                    <a:pt x="335" y="693"/>
                    <a:pt x="333" y="691"/>
                    <a:pt x="330" y="689"/>
                  </a:cubicBezTo>
                  <a:close/>
                  <a:moveTo>
                    <a:pt x="341" y="699"/>
                  </a:moveTo>
                  <a:cubicBezTo>
                    <a:pt x="341" y="699"/>
                    <a:pt x="341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1" y="699"/>
                    <a:pt x="341" y="699"/>
                  </a:cubicBezTo>
                  <a:close/>
                  <a:moveTo>
                    <a:pt x="344" y="699"/>
                  </a:moveTo>
                  <a:lnTo>
                    <a:pt x="344" y="699"/>
                  </a:lnTo>
                  <a:cubicBezTo>
                    <a:pt x="346" y="700"/>
                    <a:pt x="348" y="700"/>
                    <a:pt x="349" y="700"/>
                  </a:cubicBezTo>
                  <a:lnTo>
                    <a:pt x="349" y="700"/>
                  </a:lnTo>
                  <a:cubicBezTo>
                    <a:pt x="349" y="700"/>
                    <a:pt x="350" y="700"/>
                    <a:pt x="350" y="700"/>
                  </a:cubicBezTo>
                  <a:lnTo>
                    <a:pt x="350" y="700"/>
                  </a:lnTo>
                  <a:cubicBezTo>
                    <a:pt x="348" y="700"/>
                    <a:pt x="346" y="700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4" y="700"/>
                    <a:pt x="344" y="699"/>
                  </a:cubicBezTo>
                  <a:close/>
                  <a:moveTo>
                    <a:pt x="1136" y="0"/>
                  </a:moveTo>
                  <a:cubicBezTo>
                    <a:pt x="1098" y="0"/>
                    <a:pt x="1058" y="4"/>
                    <a:pt x="1019" y="11"/>
                  </a:cubicBezTo>
                  <a:cubicBezTo>
                    <a:pt x="870" y="35"/>
                    <a:pt x="750" y="130"/>
                    <a:pt x="672" y="253"/>
                  </a:cubicBezTo>
                  <a:lnTo>
                    <a:pt x="672" y="253"/>
                  </a:lnTo>
                  <a:cubicBezTo>
                    <a:pt x="589" y="192"/>
                    <a:pt x="497" y="157"/>
                    <a:pt x="395" y="157"/>
                  </a:cubicBezTo>
                  <a:cubicBezTo>
                    <a:pt x="368" y="157"/>
                    <a:pt x="341" y="160"/>
                    <a:pt x="313" y="164"/>
                  </a:cubicBezTo>
                  <a:cubicBezTo>
                    <a:pt x="165" y="189"/>
                    <a:pt x="39" y="316"/>
                    <a:pt x="22" y="466"/>
                  </a:cubicBezTo>
                  <a:cubicBezTo>
                    <a:pt x="1" y="596"/>
                    <a:pt x="49" y="710"/>
                    <a:pt x="108" y="822"/>
                  </a:cubicBezTo>
                  <a:cubicBezTo>
                    <a:pt x="176" y="966"/>
                    <a:pt x="282" y="1104"/>
                    <a:pt x="402" y="1210"/>
                  </a:cubicBezTo>
                  <a:cubicBezTo>
                    <a:pt x="491" y="1285"/>
                    <a:pt x="587" y="1333"/>
                    <a:pt x="697" y="1377"/>
                  </a:cubicBezTo>
                  <a:cubicBezTo>
                    <a:pt x="735" y="1393"/>
                    <a:pt x="778" y="1401"/>
                    <a:pt x="820" y="1404"/>
                  </a:cubicBezTo>
                  <a:lnTo>
                    <a:pt x="820" y="1404"/>
                  </a:lnTo>
                  <a:cubicBezTo>
                    <a:pt x="822" y="1417"/>
                    <a:pt x="825" y="1430"/>
                    <a:pt x="827" y="1443"/>
                  </a:cubicBezTo>
                  <a:cubicBezTo>
                    <a:pt x="843" y="1550"/>
                    <a:pt x="956" y="1618"/>
                    <a:pt x="1064" y="1618"/>
                  </a:cubicBezTo>
                  <a:cubicBezTo>
                    <a:pt x="1126" y="1618"/>
                    <a:pt x="1186" y="1596"/>
                    <a:pt x="1225" y="1546"/>
                  </a:cubicBezTo>
                  <a:cubicBezTo>
                    <a:pt x="1259" y="1505"/>
                    <a:pt x="1296" y="1464"/>
                    <a:pt x="1321" y="1412"/>
                  </a:cubicBezTo>
                  <a:cubicBezTo>
                    <a:pt x="1341" y="1371"/>
                    <a:pt x="1358" y="1333"/>
                    <a:pt x="1375" y="1292"/>
                  </a:cubicBezTo>
                  <a:cubicBezTo>
                    <a:pt x="1424" y="1189"/>
                    <a:pt x="1447" y="1083"/>
                    <a:pt x="1478" y="974"/>
                  </a:cubicBezTo>
                  <a:cubicBezTo>
                    <a:pt x="1498" y="888"/>
                    <a:pt x="1519" y="798"/>
                    <a:pt x="1539" y="713"/>
                  </a:cubicBezTo>
                  <a:cubicBezTo>
                    <a:pt x="1571" y="607"/>
                    <a:pt x="1598" y="501"/>
                    <a:pt x="1581" y="387"/>
                  </a:cubicBezTo>
                  <a:cubicBezTo>
                    <a:pt x="1563" y="254"/>
                    <a:pt x="1492" y="134"/>
                    <a:pt x="1372" y="62"/>
                  </a:cubicBezTo>
                  <a:cubicBezTo>
                    <a:pt x="1297" y="17"/>
                    <a:pt x="1218" y="0"/>
                    <a:pt x="1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11"/>
            <p:cNvSpPr/>
            <p:nvPr/>
          </p:nvSpPr>
          <p:spPr>
            <a:xfrm>
              <a:off x="7974815" y="3742875"/>
              <a:ext cx="112250" cy="148850"/>
            </a:xfrm>
            <a:custGeom>
              <a:avLst/>
              <a:gdLst/>
              <a:ahLst/>
              <a:cxnLst/>
              <a:rect l="l" t="t" r="r" b="b"/>
              <a:pathLst>
                <a:path w="4490" h="5954" extrusionOk="0">
                  <a:moveTo>
                    <a:pt x="2174" y="551"/>
                  </a:moveTo>
                  <a:cubicBezTo>
                    <a:pt x="2502" y="551"/>
                    <a:pt x="2835" y="660"/>
                    <a:pt x="3118" y="878"/>
                  </a:cubicBezTo>
                  <a:cubicBezTo>
                    <a:pt x="3790" y="1400"/>
                    <a:pt x="3900" y="2293"/>
                    <a:pt x="3852" y="3089"/>
                  </a:cubicBezTo>
                  <a:cubicBezTo>
                    <a:pt x="3824" y="3558"/>
                    <a:pt x="3704" y="4027"/>
                    <a:pt x="3498" y="4449"/>
                  </a:cubicBezTo>
                  <a:cubicBezTo>
                    <a:pt x="3362" y="4729"/>
                    <a:pt x="3151" y="4974"/>
                    <a:pt x="2977" y="5235"/>
                  </a:cubicBezTo>
                  <a:lnTo>
                    <a:pt x="2977" y="5235"/>
                  </a:lnTo>
                  <a:cubicBezTo>
                    <a:pt x="2834" y="5017"/>
                    <a:pt x="2624" y="4845"/>
                    <a:pt x="2409" y="4681"/>
                  </a:cubicBezTo>
                  <a:cubicBezTo>
                    <a:pt x="2046" y="4408"/>
                    <a:pt x="1700" y="4137"/>
                    <a:pt x="1415" y="3777"/>
                  </a:cubicBezTo>
                  <a:cubicBezTo>
                    <a:pt x="846" y="3057"/>
                    <a:pt x="422" y="1988"/>
                    <a:pt x="1011" y="1156"/>
                  </a:cubicBezTo>
                  <a:cubicBezTo>
                    <a:pt x="1297" y="752"/>
                    <a:pt x="1731" y="551"/>
                    <a:pt x="2174" y="551"/>
                  </a:cubicBezTo>
                  <a:close/>
                  <a:moveTo>
                    <a:pt x="2151" y="0"/>
                  </a:moveTo>
                  <a:cubicBezTo>
                    <a:pt x="1781" y="0"/>
                    <a:pt x="1411" y="104"/>
                    <a:pt x="1086" y="331"/>
                  </a:cubicBezTo>
                  <a:cubicBezTo>
                    <a:pt x="185" y="960"/>
                    <a:pt x="0" y="2091"/>
                    <a:pt x="381" y="3078"/>
                  </a:cubicBezTo>
                  <a:cubicBezTo>
                    <a:pt x="604" y="3657"/>
                    <a:pt x="949" y="4185"/>
                    <a:pt x="1392" y="4620"/>
                  </a:cubicBezTo>
                  <a:cubicBezTo>
                    <a:pt x="1809" y="5028"/>
                    <a:pt x="2354" y="5295"/>
                    <a:pt x="2642" y="5820"/>
                  </a:cubicBezTo>
                  <a:cubicBezTo>
                    <a:pt x="2694" y="5914"/>
                    <a:pt x="2775" y="5953"/>
                    <a:pt x="2857" y="5953"/>
                  </a:cubicBezTo>
                  <a:cubicBezTo>
                    <a:pt x="2989" y="5953"/>
                    <a:pt x="3123" y="5850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8"/>
                    <a:pt x="3909" y="4781"/>
                  </a:cubicBezTo>
                  <a:cubicBezTo>
                    <a:pt x="4146" y="4339"/>
                    <a:pt x="4297" y="3856"/>
                    <a:pt x="4366" y="3359"/>
                  </a:cubicBezTo>
                  <a:cubicBezTo>
                    <a:pt x="4489" y="2437"/>
                    <a:pt x="4376" y="1368"/>
                    <a:pt x="3701" y="673"/>
                  </a:cubicBezTo>
                  <a:cubicBezTo>
                    <a:pt x="3291" y="247"/>
                    <a:pt x="2721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11"/>
            <p:cNvSpPr/>
            <p:nvPr/>
          </p:nvSpPr>
          <p:spPr>
            <a:xfrm>
              <a:off x="8022790" y="3853125"/>
              <a:ext cx="40350" cy="41275"/>
            </a:xfrm>
            <a:custGeom>
              <a:avLst/>
              <a:gdLst/>
              <a:ahLst/>
              <a:cxnLst/>
              <a:rect l="l" t="t" r="r" b="b"/>
              <a:pathLst>
                <a:path w="1614" h="1651" extrusionOk="0">
                  <a:moveTo>
                    <a:pt x="494" y="734"/>
                  </a:moveTo>
                  <a:cubicBezTo>
                    <a:pt x="494" y="734"/>
                    <a:pt x="494" y="734"/>
                    <a:pt x="495" y="734"/>
                  </a:cubicBezTo>
                  <a:lnTo>
                    <a:pt x="495" y="734"/>
                  </a:lnTo>
                  <a:cubicBezTo>
                    <a:pt x="495" y="734"/>
                    <a:pt x="495" y="734"/>
                    <a:pt x="495" y="734"/>
                  </a:cubicBezTo>
                  <a:lnTo>
                    <a:pt x="495" y="734"/>
                  </a:lnTo>
                  <a:cubicBezTo>
                    <a:pt x="494" y="734"/>
                    <a:pt x="494" y="734"/>
                    <a:pt x="494" y="734"/>
                  </a:cubicBezTo>
                  <a:close/>
                  <a:moveTo>
                    <a:pt x="1235" y="1"/>
                  </a:moveTo>
                  <a:cubicBezTo>
                    <a:pt x="1063" y="1"/>
                    <a:pt x="946" y="98"/>
                    <a:pt x="867" y="229"/>
                  </a:cubicBezTo>
                  <a:lnTo>
                    <a:pt x="867" y="229"/>
                  </a:lnTo>
                  <a:cubicBezTo>
                    <a:pt x="784" y="168"/>
                    <a:pt x="685" y="129"/>
                    <a:pt x="576" y="121"/>
                  </a:cubicBezTo>
                  <a:cubicBezTo>
                    <a:pt x="564" y="120"/>
                    <a:pt x="552" y="120"/>
                    <a:pt x="540" y="120"/>
                  </a:cubicBezTo>
                  <a:cubicBezTo>
                    <a:pt x="330" y="120"/>
                    <a:pt x="127" y="262"/>
                    <a:pt x="72" y="464"/>
                  </a:cubicBezTo>
                  <a:cubicBezTo>
                    <a:pt x="0" y="714"/>
                    <a:pt x="181" y="902"/>
                    <a:pt x="315" y="1087"/>
                  </a:cubicBezTo>
                  <a:cubicBezTo>
                    <a:pt x="377" y="1169"/>
                    <a:pt x="439" y="1255"/>
                    <a:pt x="500" y="1340"/>
                  </a:cubicBezTo>
                  <a:cubicBezTo>
                    <a:pt x="586" y="1451"/>
                    <a:pt x="695" y="1549"/>
                    <a:pt x="815" y="1618"/>
                  </a:cubicBezTo>
                  <a:cubicBezTo>
                    <a:pt x="854" y="1640"/>
                    <a:pt x="894" y="1650"/>
                    <a:pt x="932" y="1650"/>
                  </a:cubicBezTo>
                  <a:cubicBezTo>
                    <a:pt x="1078" y="1650"/>
                    <a:pt x="1203" y="1508"/>
                    <a:pt x="1165" y="1351"/>
                  </a:cubicBezTo>
                  <a:cubicBezTo>
                    <a:pt x="1165" y="1350"/>
                    <a:pt x="1164" y="1349"/>
                    <a:pt x="1164" y="1347"/>
                  </a:cubicBezTo>
                  <a:lnTo>
                    <a:pt x="1164" y="1347"/>
                  </a:lnTo>
                  <a:cubicBezTo>
                    <a:pt x="1203" y="1329"/>
                    <a:pt x="1239" y="1304"/>
                    <a:pt x="1268" y="1279"/>
                  </a:cubicBezTo>
                  <a:cubicBezTo>
                    <a:pt x="1337" y="1220"/>
                    <a:pt x="1402" y="1142"/>
                    <a:pt x="1446" y="1067"/>
                  </a:cubicBezTo>
                  <a:cubicBezTo>
                    <a:pt x="1538" y="905"/>
                    <a:pt x="1583" y="727"/>
                    <a:pt x="1604" y="546"/>
                  </a:cubicBezTo>
                  <a:cubicBezTo>
                    <a:pt x="1614" y="456"/>
                    <a:pt x="1614" y="361"/>
                    <a:pt x="1593" y="271"/>
                  </a:cubicBezTo>
                  <a:cubicBezTo>
                    <a:pt x="1552" y="114"/>
                    <a:pt x="1402" y="1"/>
                    <a:pt x="1240" y="1"/>
                  </a:cubicBezTo>
                  <a:cubicBezTo>
                    <a:pt x="1239" y="1"/>
                    <a:pt x="1237" y="1"/>
                    <a:pt x="1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11"/>
            <p:cNvSpPr/>
            <p:nvPr/>
          </p:nvSpPr>
          <p:spPr>
            <a:xfrm>
              <a:off x="8087365" y="3649325"/>
              <a:ext cx="112250" cy="148800"/>
            </a:xfrm>
            <a:custGeom>
              <a:avLst/>
              <a:gdLst/>
              <a:ahLst/>
              <a:cxnLst/>
              <a:rect l="l" t="t" r="r" b="b"/>
              <a:pathLst>
                <a:path w="4490" h="5952" extrusionOk="0">
                  <a:moveTo>
                    <a:pt x="2173" y="550"/>
                  </a:moveTo>
                  <a:cubicBezTo>
                    <a:pt x="2501" y="550"/>
                    <a:pt x="2833" y="659"/>
                    <a:pt x="3115" y="879"/>
                  </a:cubicBezTo>
                  <a:cubicBezTo>
                    <a:pt x="3790" y="1400"/>
                    <a:pt x="3900" y="2291"/>
                    <a:pt x="3852" y="3089"/>
                  </a:cubicBezTo>
                  <a:cubicBezTo>
                    <a:pt x="3821" y="3555"/>
                    <a:pt x="3704" y="4027"/>
                    <a:pt x="3498" y="4449"/>
                  </a:cubicBezTo>
                  <a:cubicBezTo>
                    <a:pt x="3360" y="4727"/>
                    <a:pt x="3148" y="4973"/>
                    <a:pt x="2975" y="5234"/>
                  </a:cubicBezTo>
                  <a:lnTo>
                    <a:pt x="2975" y="5234"/>
                  </a:lnTo>
                  <a:cubicBezTo>
                    <a:pt x="2831" y="5015"/>
                    <a:pt x="2621" y="4843"/>
                    <a:pt x="2406" y="4682"/>
                  </a:cubicBezTo>
                  <a:cubicBezTo>
                    <a:pt x="2046" y="4408"/>
                    <a:pt x="1697" y="4138"/>
                    <a:pt x="1416" y="3777"/>
                  </a:cubicBezTo>
                  <a:cubicBezTo>
                    <a:pt x="846" y="3055"/>
                    <a:pt x="422" y="1989"/>
                    <a:pt x="1008" y="1157"/>
                  </a:cubicBezTo>
                  <a:cubicBezTo>
                    <a:pt x="1294" y="752"/>
                    <a:pt x="1729" y="550"/>
                    <a:pt x="2173" y="550"/>
                  </a:cubicBezTo>
                  <a:close/>
                  <a:moveTo>
                    <a:pt x="2151" y="0"/>
                  </a:moveTo>
                  <a:cubicBezTo>
                    <a:pt x="1780" y="0"/>
                    <a:pt x="1411" y="104"/>
                    <a:pt x="1087" y="331"/>
                  </a:cubicBezTo>
                  <a:cubicBezTo>
                    <a:pt x="182" y="961"/>
                    <a:pt x="0" y="2088"/>
                    <a:pt x="381" y="3078"/>
                  </a:cubicBezTo>
                  <a:cubicBezTo>
                    <a:pt x="604" y="3654"/>
                    <a:pt x="949" y="4185"/>
                    <a:pt x="1392" y="4617"/>
                  </a:cubicBezTo>
                  <a:cubicBezTo>
                    <a:pt x="1806" y="5025"/>
                    <a:pt x="2355" y="5295"/>
                    <a:pt x="2642" y="5816"/>
                  </a:cubicBezTo>
                  <a:cubicBezTo>
                    <a:pt x="2694" y="5911"/>
                    <a:pt x="2775" y="5951"/>
                    <a:pt x="2858" y="5951"/>
                  </a:cubicBezTo>
                  <a:cubicBezTo>
                    <a:pt x="2989" y="5951"/>
                    <a:pt x="3123" y="5849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9"/>
                    <a:pt x="3910" y="4781"/>
                  </a:cubicBezTo>
                  <a:cubicBezTo>
                    <a:pt x="4146" y="4340"/>
                    <a:pt x="4297" y="3856"/>
                    <a:pt x="4362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0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11"/>
            <p:cNvSpPr/>
            <p:nvPr/>
          </p:nvSpPr>
          <p:spPr>
            <a:xfrm>
              <a:off x="8135340" y="3759525"/>
              <a:ext cx="40350" cy="41325"/>
            </a:xfrm>
            <a:custGeom>
              <a:avLst/>
              <a:gdLst/>
              <a:ahLst/>
              <a:cxnLst/>
              <a:rect l="l" t="t" r="r" b="b"/>
              <a:pathLst>
                <a:path w="1614" h="1653" extrusionOk="0">
                  <a:moveTo>
                    <a:pt x="465" y="703"/>
                  </a:moveTo>
                  <a:cubicBezTo>
                    <a:pt x="465" y="703"/>
                    <a:pt x="468" y="705"/>
                    <a:pt x="473" y="709"/>
                  </a:cubicBezTo>
                  <a:cubicBezTo>
                    <a:pt x="474" y="710"/>
                    <a:pt x="475" y="711"/>
                    <a:pt x="476" y="712"/>
                  </a:cubicBezTo>
                  <a:lnTo>
                    <a:pt x="476" y="712"/>
                  </a:lnTo>
                  <a:cubicBezTo>
                    <a:pt x="469" y="706"/>
                    <a:pt x="465" y="703"/>
                    <a:pt x="465" y="703"/>
                  </a:cubicBezTo>
                  <a:close/>
                  <a:moveTo>
                    <a:pt x="1270" y="738"/>
                  </a:moveTo>
                  <a:cubicBezTo>
                    <a:pt x="1270" y="743"/>
                    <a:pt x="1269" y="752"/>
                    <a:pt x="1268" y="764"/>
                  </a:cubicBezTo>
                  <a:lnTo>
                    <a:pt x="1268" y="754"/>
                  </a:lnTo>
                  <a:cubicBezTo>
                    <a:pt x="1268" y="749"/>
                    <a:pt x="1269" y="745"/>
                    <a:pt x="1269" y="742"/>
                  </a:cubicBezTo>
                  <a:lnTo>
                    <a:pt x="1269" y="742"/>
                  </a:lnTo>
                  <a:cubicBezTo>
                    <a:pt x="1269" y="741"/>
                    <a:pt x="1270" y="739"/>
                    <a:pt x="1270" y="738"/>
                  </a:cubicBezTo>
                  <a:close/>
                  <a:moveTo>
                    <a:pt x="1235" y="0"/>
                  </a:moveTo>
                  <a:cubicBezTo>
                    <a:pt x="1063" y="0"/>
                    <a:pt x="946" y="99"/>
                    <a:pt x="868" y="230"/>
                  </a:cubicBezTo>
                  <a:lnTo>
                    <a:pt x="868" y="230"/>
                  </a:lnTo>
                  <a:cubicBezTo>
                    <a:pt x="784" y="170"/>
                    <a:pt x="685" y="132"/>
                    <a:pt x="576" y="123"/>
                  </a:cubicBezTo>
                  <a:cubicBezTo>
                    <a:pt x="564" y="123"/>
                    <a:pt x="552" y="122"/>
                    <a:pt x="540" y="122"/>
                  </a:cubicBezTo>
                  <a:cubicBezTo>
                    <a:pt x="330" y="122"/>
                    <a:pt x="127" y="262"/>
                    <a:pt x="69" y="466"/>
                  </a:cubicBezTo>
                  <a:cubicBezTo>
                    <a:pt x="1" y="713"/>
                    <a:pt x="178" y="905"/>
                    <a:pt x="312" y="1086"/>
                  </a:cubicBezTo>
                  <a:cubicBezTo>
                    <a:pt x="377" y="1172"/>
                    <a:pt x="436" y="1257"/>
                    <a:pt x="501" y="1340"/>
                  </a:cubicBezTo>
                  <a:cubicBezTo>
                    <a:pt x="583" y="1453"/>
                    <a:pt x="695" y="1552"/>
                    <a:pt x="815" y="1621"/>
                  </a:cubicBezTo>
                  <a:cubicBezTo>
                    <a:pt x="853" y="1643"/>
                    <a:pt x="893" y="1653"/>
                    <a:pt x="931" y="1653"/>
                  </a:cubicBezTo>
                  <a:cubicBezTo>
                    <a:pt x="1076" y="1653"/>
                    <a:pt x="1203" y="1510"/>
                    <a:pt x="1165" y="1350"/>
                  </a:cubicBezTo>
                  <a:cubicBezTo>
                    <a:pt x="1165" y="1350"/>
                    <a:pt x="1165" y="1349"/>
                    <a:pt x="1164" y="1348"/>
                  </a:cubicBezTo>
                  <a:lnTo>
                    <a:pt x="1164" y="1348"/>
                  </a:lnTo>
                  <a:cubicBezTo>
                    <a:pt x="1204" y="1329"/>
                    <a:pt x="1240" y="1304"/>
                    <a:pt x="1268" y="1278"/>
                  </a:cubicBezTo>
                  <a:cubicBezTo>
                    <a:pt x="1333" y="1220"/>
                    <a:pt x="1402" y="1145"/>
                    <a:pt x="1446" y="1069"/>
                  </a:cubicBezTo>
                  <a:cubicBezTo>
                    <a:pt x="1538" y="908"/>
                    <a:pt x="1584" y="729"/>
                    <a:pt x="1604" y="549"/>
                  </a:cubicBezTo>
                  <a:cubicBezTo>
                    <a:pt x="1614" y="456"/>
                    <a:pt x="1614" y="359"/>
                    <a:pt x="1593" y="271"/>
                  </a:cubicBezTo>
                  <a:cubicBezTo>
                    <a:pt x="1552" y="113"/>
                    <a:pt x="1402" y="3"/>
                    <a:pt x="1241" y="0"/>
                  </a:cubicBezTo>
                  <a:cubicBezTo>
                    <a:pt x="1239" y="0"/>
                    <a:pt x="1237" y="0"/>
                    <a:pt x="1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11"/>
            <p:cNvSpPr/>
            <p:nvPr/>
          </p:nvSpPr>
          <p:spPr>
            <a:xfrm>
              <a:off x="8334565" y="3687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3" y="554"/>
                  </a:moveTo>
                  <a:cubicBezTo>
                    <a:pt x="2581" y="554"/>
                    <a:pt x="3042" y="788"/>
                    <a:pt x="3345" y="1197"/>
                  </a:cubicBezTo>
                  <a:cubicBezTo>
                    <a:pt x="3832" y="1851"/>
                    <a:pt x="3735" y="2739"/>
                    <a:pt x="3519" y="3479"/>
                  </a:cubicBezTo>
                  <a:cubicBezTo>
                    <a:pt x="3396" y="3907"/>
                    <a:pt x="3198" y="4315"/>
                    <a:pt x="2927" y="4668"/>
                  </a:cubicBezTo>
                  <a:cubicBezTo>
                    <a:pt x="2736" y="4918"/>
                    <a:pt x="2478" y="5116"/>
                    <a:pt x="2254" y="5337"/>
                  </a:cubicBezTo>
                  <a:lnTo>
                    <a:pt x="2254" y="5337"/>
                  </a:lnTo>
                  <a:cubicBezTo>
                    <a:pt x="2154" y="5081"/>
                    <a:pt x="1974" y="4859"/>
                    <a:pt x="1782" y="4647"/>
                  </a:cubicBezTo>
                  <a:cubicBezTo>
                    <a:pt x="1460" y="4288"/>
                    <a:pt x="1169" y="3924"/>
                    <a:pt x="963" y="3483"/>
                  </a:cubicBezTo>
                  <a:cubicBezTo>
                    <a:pt x="573" y="2640"/>
                    <a:pt x="429" y="1498"/>
                    <a:pt x="1248" y="858"/>
                  </a:cubicBezTo>
                  <a:cubicBezTo>
                    <a:pt x="1512" y="650"/>
                    <a:pt x="1814" y="554"/>
                    <a:pt x="2113" y="554"/>
                  </a:cubicBezTo>
                  <a:close/>
                  <a:moveTo>
                    <a:pt x="2114" y="0"/>
                  </a:moveTo>
                  <a:cubicBezTo>
                    <a:pt x="1944" y="0"/>
                    <a:pt x="1772" y="24"/>
                    <a:pt x="1601" y="73"/>
                  </a:cubicBezTo>
                  <a:cubicBezTo>
                    <a:pt x="518" y="392"/>
                    <a:pt x="1" y="1471"/>
                    <a:pt x="121" y="2540"/>
                  </a:cubicBezTo>
                  <a:cubicBezTo>
                    <a:pt x="193" y="3164"/>
                    <a:pt x="419" y="3777"/>
                    <a:pt x="758" y="4308"/>
                  </a:cubicBezTo>
                  <a:cubicBezTo>
                    <a:pt x="1087" y="4826"/>
                    <a:pt x="1618" y="5226"/>
                    <a:pt x="1806" y="5826"/>
                  </a:cubicBezTo>
                  <a:cubicBezTo>
                    <a:pt x="1847" y="5954"/>
                    <a:pt x="1961" y="6015"/>
                    <a:pt x="2074" y="6015"/>
                  </a:cubicBezTo>
                  <a:cubicBezTo>
                    <a:pt x="2189" y="6015"/>
                    <a:pt x="2303" y="5950"/>
                    <a:pt x="2331" y="5824"/>
                  </a:cubicBezTo>
                  <a:lnTo>
                    <a:pt x="2331" y="5824"/>
                  </a:lnTo>
                  <a:cubicBezTo>
                    <a:pt x="2692" y="5699"/>
                    <a:pt x="3003" y="5383"/>
                    <a:pt x="3235" y="5107"/>
                  </a:cubicBezTo>
                  <a:cubicBezTo>
                    <a:pt x="3544" y="4740"/>
                    <a:pt x="3780" y="4329"/>
                    <a:pt x="3951" y="3883"/>
                  </a:cubicBezTo>
                  <a:cubicBezTo>
                    <a:pt x="4284" y="3023"/>
                    <a:pt x="4411" y="1933"/>
                    <a:pt x="3938" y="1108"/>
                  </a:cubicBezTo>
                  <a:cubicBezTo>
                    <a:pt x="3561" y="450"/>
                    <a:pt x="2859" y="0"/>
                    <a:pt x="2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11"/>
            <p:cNvSpPr/>
            <p:nvPr/>
          </p:nvSpPr>
          <p:spPr>
            <a:xfrm>
              <a:off x="8367140" y="3800550"/>
              <a:ext cx="39825" cy="39750"/>
            </a:xfrm>
            <a:custGeom>
              <a:avLst/>
              <a:gdLst/>
              <a:ahLst/>
              <a:cxnLst/>
              <a:rect l="l" t="t" r="r" b="b"/>
              <a:pathLst>
                <a:path w="1593" h="1590" extrusionOk="0">
                  <a:moveTo>
                    <a:pt x="1038" y="376"/>
                  </a:moveTo>
                  <a:cubicBezTo>
                    <a:pt x="1038" y="376"/>
                    <a:pt x="1038" y="378"/>
                    <a:pt x="1037" y="382"/>
                  </a:cubicBezTo>
                  <a:lnTo>
                    <a:pt x="1037" y="382"/>
                  </a:lnTo>
                  <a:cubicBezTo>
                    <a:pt x="1038" y="378"/>
                    <a:pt x="1038" y="376"/>
                    <a:pt x="1038" y="376"/>
                  </a:cubicBezTo>
                  <a:close/>
                  <a:moveTo>
                    <a:pt x="627" y="432"/>
                  </a:moveTo>
                  <a:cubicBezTo>
                    <a:pt x="626" y="435"/>
                    <a:pt x="626" y="438"/>
                    <a:pt x="626" y="441"/>
                  </a:cubicBezTo>
                  <a:lnTo>
                    <a:pt x="626" y="441"/>
                  </a:lnTo>
                  <a:cubicBezTo>
                    <a:pt x="626" y="441"/>
                    <a:pt x="625" y="440"/>
                    <a:pt x="625" y="440"/>
                  </a:cubicBezTo>
                  <a:lnTo>
                    <a:pt x="625" y="440"/>
                  </a:lnTo>
                  <a:cubicBezTo>
                    <a:pt x="626" y="437"/>
                    <a:pt x="626" y="435"/>
                    <a:pt x="627" y="432"/>
                  </a:cubicBezTo>
                  <a:close/>
                  <a:moveTo>
                    <a:pt x="617" y="432"/>
                  </a:moveTo>
                  <a:cubicBezTo>
                    <a:pt x="619" y="437"/>
                    <a:pt x="620" y="441"/>
                    <a:pt x="622" y="445"/>
                  </a:cubicBezTo>
                  <a:lnTo>
                    <a:pt x="622" y="445"/>
                  </a:lnTo>
                  <a:cubicBezTo>
                    <a:pt x="622" y="445"/>
                    <a:pt x="622" y="445"/>
                    <a:pt x="622" y="446"/>
                  </a:cubicBezTo>
                  <a:lnTo>
                    <a:pt x="622" y="446"/>
                  </a:lnTo>
                  <a:cubicBezTo>
                    <a:pt x="620" y="441"/>
                    <a:pt x="618" y="437"/>
                    <a:pt x="617" y="432"/>
                  </a:cubicBezTo>
                  <a:close/>
                  <a:moveTo>
                    <a:pt x="399" y="562"/>
                  </a:moveTo>
                  <a:cubicBezTo>
                    <a:pt x="400" y="562"/>
                    <a:pt x="404" y="568"/>
                    <a:pt x="414" y="585"/>
                  </a:cubicBezTo>
                  <a:lnTo>
                    <a:pt x="414" y="585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399" y="562"/>
                    <a:pt x="399" y="562"/>
                  </a:cubicBezTo>
                  <a:close/>
                  <a:moveTo>
                    <a:pt x="418" y="597"/>
                  </a:moveTo>
                  <a:cubicBezTo>
                    <a:pt x="418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8" y="597"/>
                    <a:pt x="418" y="597"/>
                  </a:cubicBezTo>
                  <a:close/>
                  <a:moveTo>
                    <a:pt x="440" y="680"/>
                  </a:moveTo>
                  <a:cubicBezTo>
                    <a:pt x="440" y="680"/>
                    <a:pt x="440" y="680"/>
                    <a:pt x="440" y="680"/>
                  </a:cubicBezTo>
                  <a:lnTo>
                    <a:pt x="440" y="680"/>
                  </a:lnTo>
                  <a:cubicBezTo>
                    <a:pt x="440" y="681"/>
                    <a:pt x="440" y="682"/>
                    <a:pt x="440" y="682"/>
                  </a:cubicBezTo>
                  <a:lnTo>
                    <a:pt x="440" y="682"/>
                  </a:lnTo>
                  <a:cubicBezTo>
                    <a:pt x="440" y="681"/>
                    <a:pt x="440" y="681"/>
                    <a:pt x="440" y="680"/>
                  </a:cubicBezTo>
                  <a:close/>
                  <a:moveTo>
                    <a:pt x="486" y="0"/>
                  </a:moveTo>
                  <a:cubicBezTo>
                    <a:pt x="256" y="0"/>
                    <a:pt x="51" y="157"/>
                    <a:pt x="21" y="391"/>
                  </a:cubicBezTo>
                  <a:cubicBezTo>
                    <a:pt x="0" y="524"/>
                    <a:pt x="44" y="638"/>
                    <a:pt x="99" y="758"/>
                  </a:cubicBezTo>
                  <a:cubicBezTo>
                    <a:pt x="137" y="833"/>
                    <a:pt x="174" y="912"/>
                    <a:pt x="209" y="990"/>
                  </a:cubicBezTo>
                  <a:cubicBezTo>
                    <a:pt x="250" y="1076"/>
                    <a:pt x="284" y="1172"/>
                    <a:pt x="332" y="1254"/>
                  </a:cubicBezTo>
                  <a:cubicBezTo>
                    <a:pt x="391" y="1350"/>
                    <a:pt x="465" y="1446"/>
                    <a:pt x="548" y="1522"/>
                  </a:cubicBezTo>
                  <a:cubicBezTo>
                    <a:pt x="596" y="1565"/>
                    <a:pt x="654" y="1590"/>
                    <a:pt x="714" y="1590"/>
                  </a:cubicBezTo>
                  <a:cubicBezTo>
                    <a:pt x="745" y="1590"/>
                    <a:pt x="777" y="1583"/>
                    <a:pt x="808" y="1569"/>
                  </a:cubicBezTo>
                  <a:cubicBezTo>
                    <a:pt x="891" y="1535"/>
                    <a:pt x="956" y="1446"/>
                    <a:pt x="952" y="1354"/>
                  </a:cubicBezTo>
                  <a:cubicBezTo>
                    <a:pt x="952" y="1347"/>
                    <a:pt x="952" y="1341"/>
                    <a:pt x="952" y="1334"/>
                  </a:cubicBezTo>
                  <a:lnTo>
                    <a:pt x="952" y="1334"/>
                  </a:lnTo>
                  <a:cubicBezTo>
                    <a:pt x="993" y="1324"/>
                    <a:pt x="1032" y="1308"/>
                    <a:pt x="1065" y="1288"/>
                  </a:cubicBezTo>
                  <a:cubicBezTo>
                    <a:pt x="1137" y="1247"/>
                    <a:pt x="1216" y="1193"/>
                    <a:pt x="1271" y="1131"/>
                  </a:cubicBezTo>
                  <a:cubicBezTo>
                    <a:pt x="1394" y="997"/>
                    <a:pt x="1480" y="833"/>
                    <a:pt x="1538" y="662"/>
                  </a:cubicBezTo>
                  <a:cubicBezTo>
                    <a:pt x="1566" y="576"/>
                    <a:pt x="1586" y="483"/>
                    <a:pt x="1590" y="394"/>
                  </a:cubicBezTo>
                  <a:cubicBezTo>
                    <a:pt x="1593" y="227"/>
                    <a:pt x="1476" y="79"/>
                    <a:pt x="1316" y="34"/>
                  </a:cubicBezTo>
                  <a:cubicBezTo>
                    <a:pt x="1281" y="24"/>
                    <a:pt x="1246" y="19"/>
                    <a:pt x="1212" y="19"/>
                  </a:cubicBezTo>
                  <a:cubicBezTo>
                    <a:pt x="1105" y="19"/>
                    <a:pt x="1004" y="65"/>
                    <a:pt x="921" y="137"/>
                  </a:cubicBezTo>
                  <a:cubicBezTo>
                    <a:pt x="908" y="148"/>
                    <a:pt x="896" y="160"/>
                    <a:pt x="885" y="172"/>
                  </a:cubicBezTo>
                  <a:lnTo>
                    <a:pt x="885" y="172"/>
                  </a:lnTo>
                  <a:cubicBezTo>
                    <a:pt x="784" y="65"/>
                    <a:pt x="642" y="0"/>
                    <a:pt x="493" y="0"/>
                  </a:cubicBezTo>
                  <a:cubicBezTo>
                    <a:pt x="491" y="0"/>
                    <a:pt x="489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11"/>
            <p:cNvSpPr/>
            <p:nvPr/>
          </p:nvSpPr>
          <p:spPr>
            <a:xfrm>
              <a:off x="7638025" y="4020350"/>
              <a:ext cx="483050" cy="269625"/>
            </a:xfrm>
            <a:custGeom>
              <a:avLst/>
              <a:gdLst/>
              <a:ahLst/>
              <a:cxnLst/>
              <a:rect l="l" t="t" r="r" b="b"/>
              <a:pathLst>
                <a:path w="19322" h="10785" extrusionOk="0">
                  <a:moveTo>
                    <a:pt x="172" y="0"/>
                  </a:moveTo>
                  <a:cubicBezTo>
                    <a:pt x="87" y="0"/>
                    <a:pt x="0" y="94"/>
                    <a:pt x="52" y="195"/>
                  </a:cubicBezTo>
                  <a:cubicBezTo>
                    <a:pt x="1659" y="3396"/>
                    <a:pt x="4099" y="6229"/>
                    <a:pt x="7261" y="7970"/>
                  </a:cubicBezTo>
                  <a:cubicBezTo>
                    <a:pt x="10560" y="9788"/>
                    <a:pt x="14260" y="10784"/>
                    <a:pt x="18017" y="10784"/>
                  </a:cubicBezTo>
                  <a:cubicBezTo>
                    <a:pt x="18287" y="10784"/>
                    <a:pt x="18558" y="10779"/>
                    <a:pt x="18829" y="10769"/>
                  </a:cubicBezTo>
                  <a:cubicBezTo>
                    <a:pt x="19310" y="10748"/>
                    <a:pt x="19322" y="10001"/>
                    <a:pt x="18851" y="10001"/>
                  </a:cubicBezTo>
                  <a:cubicBezTo>
                    <a:pt x="18843" y="10001"/>
                    <a:pt x="18836" y="10001"/>
                    <a:pt x="18829" y="10001"/>
                  </a:cubicBezTo>
                  <a:cubicBezTo>
                    <a:pt x="18487" y="10018"/>
                    <a:pt x="18145" y="10026"/>
                    <a:pt x="17802" y="10026"/>
                  </a:cubicBezTo>
                  <a:cubicBezTo>
                    <a:pt x="14252" y="10026"/>
                    <a:pt x="10684" y="9142"/>
                    <a:pt x="7528" y="7514"/>
                  </a:cubicBezTo>
                  <a:cubicBezTo>
                    <a:pt x="4335" y="5863"/>
                    <a:pt x="1984" y="3186"/>
                    <a:pt x="275" y="65"/>
                  </a:cubicBezTo>
                  <a:cubicBezTo>
                    <a:pt x="249" y="19"/>
                    <a:pt x="21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11"/>
            <p:cNvSpPr/>
            <p:nvPr/>
          </p:nvSpPr>
          <p:spPr>
            <a:xfrm rot="130776">
              <a:off x="8057862" y="4250765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2" name="Google Shape;782;p11"/>
          <p:cNvGrpSpPr/>
          <p:nvPr/>
        </p:nvGrpSpPr>
        <p:grpSpPr>
          <a:xfrm rot="-700979">
            <a:off x="8111801" y="3253763"/>
            <a:ext cx="1505816" cy="2024604"/>
            <a:chOff x="7570415" y="3649325"/>
            <a:chExt cx="1505790" cy="2024569"/>
          </a:xfrm>
        </p:grpSpPr>
        <p:sp>
          <p:nvSpPr>
            <p:cNvPr id="783" name="Google Shape;783;p11"/>
            <p:cNvSpPr/>
            <p:nvPr/>
          </p:nvSpPr>
          <p:spPr>
            <a:xfrm>
              <a:off x="7751215" y="3932225"/>
              <a:ext cx="373150" cy="359000"/>
            </a:xfrm>
            <a:custGeom>
              <a:avLst/>
              <a:gdLst/>
              <a:ahLst/>
              <a:cxnLst/>
              <a:rect l="l" t="t" r="r" b="b"/>
              <a:pathLst>
                <a:path w="14926" h="14360" extrusionOk="0">
                  <a:moveTo>
                    <a:pt x="131" y="1"/>
                  </a:moveTo>
                  <a:cubicBezTo>
                    <a:pt x="64" y="1"/>
                    <a:pt x="0" y="70"/>
                    <a:pt x="43" y="150"/>
                  </a:cubicBezTo>
                  <a:cubicBezTo>
                    <a:pt x="951" y="1867"/>
                    <a:pt x="1657" y="3679"/>
                    <a:pt x="2723" y="5310"/>
                  </a:cubicBezTo>
                  <a:cubicBezTo>
                    <a:pt x="3640" y="6708"/>
                    <a:pt x="4709" y="8006"/>
                    <a:pt x="5919" y="9165"/>
                  </a:cubicBezTo>
                  <a:cubicBezTo>
                    <a:pt x="8341" y="11488"/>
                    <a:pt x="11254" y="13259"/>
                    <a:pt x="14433" y="14342"/>
                  </a:cubicBezTo>
                  <a:cubicBezTo>
                    <a:pt x="14468" y="14354"/>
                    <a:pt x="14502" y="14360"/>
                    <a:pt x="14533" y="14360"/>
                  </a:cubicBezTo>
                  <a:cubicBezTo>
                    <a:pt x="14826" y="14360"/>
                    <a:pt x="14925" y="13871"/>
                    <a:pt x="14591" y="13759"/>
                  </a:cubicBezTo>
                  <a:cubicBezTo>
                    <a:pt x="11446" y="12698"/>
                    <a:pt x="8561" y="10933"/>
                    <a:pt x="6180" y="8623"/>
                  </a:cubicBezTo>
                  <a:cubicBezTo>
                    <a:pt x="5011" y="7492"/>
                    <a:pt x="3952" y="6246"/>
                    <a:pt x="3052" y="4892"/>
                  </a:cubicBezTo>
                  <a:cubicBezTo>
                    <a:pt x="2010" y="3333"/>
                    <a:pt x="1259" y="1603"/>
                    <a:pt x="215" y="47"/>
                  </a:cubicBezTo>
                  <a:cubicBezTo>
                    <a:pt x="192" y="14"/>
                    <a:pt x="161" y="1"/>
                    <a:pt x="1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11"/>
            <p:cNvSpPr/>
            <p:nvPr/>
          </p:nvSpPr>
          <p:spPr>
            <a:xfrm>
              <a:off x="7847265" y="3853100"/>
              <a:ext cx="270875" cy="437400"/>
            </a:xfrm>
            <a:custGeom>
              <a:avLst/>
              <a:gdLst/>
              <a:ahLst/>
              <a:cxnLst/>
              <a:rect l="l" t="t" r="r" b="b"/>
              <a:pathLst>
                <a:path w="10835" h="17496" extrusionOk="0">
                  <a:moveTo>
                    <a:pt x="110" y="1"/>
                  </a:moveTo>
                  <a:cubicBezTo>
                    <a:pt x="54" y="1"/>
                    <a:pt x="0" y="45"/>
                    <a:pt x="21" y="115"/>
                  </a:cubicBezTo>
                  <a:cubicBezTo>
                    <a:pt x="529" y="1760"/>
                    <a:pt x="1049" y="3370"/>
                    <a:pt x="1748" y="4946"/>
                  </a:cubicBezTo>
                  <a:cubicBezTo>
                    <a:pt x="2447" y="6533"/>
                    <a:pt x="3218" y="8088"/>
                    <a:pt x="4082" y="9588"/>
                  </a:cubicBezTo>
                  <a:cubicBezTo>
                    <a:pt x="4955" y="11103"/>
                    <a:pt x="5894" y="12590"/>
                    <a:pt x="6935" y="13992"/>
                  </a:cubicBezTo>
                  <a:cubicBezTo>
                    <a:pt x="7419" y="14646"/>
                    <a:pt x="7936" y="15273"/>
                    <a:pt x="8515" y="15849"/>
                  </a:cubicBezTo>
                  <a:cubicBezTo>
                    <a:pt x="9084" y="16413"/>
                    <a:pt x="9718" y="17103"/>
                    <a:pt x="10437" y="17469"/>
                  </a:cubicBezTo>
                  <a:cubicBezTo>
                    <a:pt x="10473" y="17487"/>
                    <a:pt x="10508" y="17495"/>
                    <a:pt x="10541" y="17495"/>
                  </a:cubicBezTo>
                  <a:cubicBezTo>
                    <a:pt x="10713" y="17495"/>
                    <a:pt x="10835" y="17285"/>
                    <a:pt x="10697" y="17133"/>
                  </a:cubicBezTo>
                  <a:cubicBezTo>
                    <a:pt x="10153" y="16530"/>
                    <a:pt x="9457" y="16064"/>
                    <a:pt x="8899" y="15461"/>
                  </a:cubicBezTo>
                  <a:cubicBezTo>
                    <a:pt x="8303" y="14814"/>
                    <a:pt x="7754" y="14115"/>
                    <a:pt x="7237" y="13402"/>
                  </a:cubicBezTo>
                  <a:cubicBezTo>
                    <a:pt x="6264" y="12049"/>
                    <a:pt x="5373" y="10633"/>
                    <a:pt x="4541" y="9188"/>
                  </a:cubicBezTo>
                  <a:cubicBezTo>
                    <a:pt x="2872" y="6283"/>
                    <a:pt x="1378" y="3206"/>
                    <a:pt x="200" y="64"/>
                  </a:cubicBezTo>
                  <a:cubicBezTo>
                    <a:pt x="183" y="20"/>
                    <a:pt x="146" y="1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11"/>
            <p:cNvSpPr/>
            <p:nvPr/>
          </p:nvSpPr>
          <p:spPr>
            <a:xfrm>
              <a:off x="7948215" y="3844300"/>
              <a:ext cx="176775" cy="444950"/>
            </a:xfrm>
            <a:custGeom>
              <a:avLst/>
              <a:gdLst/>
              <a:ahLst/>
              <a:cxnLst/>
              <a:rect l="l" t="t" r="r" b="b"/>
              <a:pathLst>
                <a:path w="7071" h="17798" extrusionOk="0">
                  <a:moveTo>
                    <a:pt x="128" y="1"/>
                  </a:moveTo>
                  <a:cubicBezTo>
                    <a:pt x="67" y="1"/>
                    <a:pt x="0" y="53"/>
                    <a:pt x="12" y="131"/>
                  </a:cubicBezTo>
                  <a:cubicBezTo>
                    <a:pt x="471" y="3140"/>
                    <a:pt x="1455" y="6045"/>
                    <a:pt x="2599" y="8851"/>
                  </a:cubicBezTo>
                  <a:cubicBezTo>
                    <a:pt x="3795" y="11781"/>
                    <a:pt x="4960" y="14762"/>
                    <a:pt x="6306" y="17622"/>
                  </a:cubicBezTo>
                  <a:cubicBezTo>
                    <a:pt x="6364" y="17746"/>
                    <a:pt x="6476" y="17798"/>
                    <a:pt x="6592" y="17798"/>
                  </a:cubicBezTo>
                  <a:cubicBezTo>
                    <a:pt x="6821" y="17798"/>
                    <a:pt x="7070" y="17596"/>
                    <a:pt x="6968" y="17341"/>
                  </a:cubicBezTo>
                  <a:cubicBezTo>
                    <a:pt x="4676" y="11640"/>
                    <a:pt x="1266" y="6206"/>
                    <a:pt x="215" y="77"/>
                  </a:cubicBezTo>
                  <a:cubicBezTo>
                    <a:pt x="205" y="23"/>
                    <a:pt x="16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11"/>
            <p:cNvSpPr/>
            <p:nvPr/>
          </p:nvSpPr>
          <p:spPr>
            <a:xfrm>
              <a:off x="8043240" y="3881725"/>
              <a:ext cx="87325" cy="412925"/>
            </a:xfrm>
            <a:custGeom>
              <a:avLst/>
              <a:gdLst/>
              <a:ahLst/>
              <a:cxnLst/>
              <a:rect l="l" t="t" r="r" b="b"/>
              <a:pathLst>
                <a:path w="3493" h="16517" extrusionOk="0">
                  <a:moveTo>
                    <a:pt x="157" y="0"/>
                  </a:moveTo>
                  <a:cubicBezTo>
                    <a:pt x="82" y="0"/>
                    <a:pt x="0" y="65"/>
                    <a:pt x="15" y="163"/>
                  </a:cubicBezTo>
                  <a:cubicBezTo>
                    <a:pt x="422" y="2903"/>
                    <a:pt x="1012" y="5617"/>
                    <a:pt x="1485" y="8348"/>
                  </a:cubicBezTo>
                  <a:cubicBezTo>
                    <a:pt x="1721" y="9708"/>
                    <a:pt x="1961" y="11068"/>
                    <a:pt x="2170" y="12432"/>
                  </a:cubicBezTo>
                  <a:cubicBezTo>
                    <a:pt x="2279" y="13168"/>
                    <a:pt x="2379" y="13905"/>
                    <a:pt x="2472" y="14642"/>
                  </a:cubicBezTo>
                  <a:cubicBezTo>
                    <a:pt x="2540" y="15194"/>
                    <a:pt x="2488" y="15893"/>
                    <a:pt x="2773" y="16379"/>
                  </a:cubicBezTo>
                  <a:cubicBezTo>
                    <a:pt x="2829" y="16474"/>
                    <a:pt x="2917" y="16516"/>
                    <a:pt x="3007" y="16516"/>
                  </a:cubicBezTo>
                  <a:cubicBezTo>
                    <a:pt x="3128" y="16516"/>
                    <a:pt x="3250" y="16440"/>
                    <a:pt x="3297" y="16310"/>
                  </a:cubicBezTo>
                  <a:cubicBezTo>
                    <a:pt x="3492" y="15759"/>
                    <a:pt x="3266" y="14998"/>
                    <a:pt x="3187" y="14426"/>
                  </a:cubicBezTo>
                  <a:cubicBezTo>
                    <a:pt x="3105" y="13809"/>
                    <a:pt x="3006" y="13192"/>
                    <a:pt x="2903" y="12580"/>
                  </a:cubicBezTo>
                  <a:cubicBezTo>
                    <a:pt x="2660" y="11147"/>
                    <a:pt x="2372" y="9729"/>
                    <a:pt x="2053" y="8313"/>
                  </a:cubicBezTo>
                  <a:cubicBezTo>
                    <a:pt x="1440" y="5576"/>
                    <a:pt x="823" y="2842"/>
                    <a:pt x="265" y="94"/>
                  </a:cubicBezTo>
                  <a:cubicBezTo>
                    <a:pt x="251" y="28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11"/>
            <p:cNvSpPr/>
            <p:nvPr/>
          </p:nvSpPr>
          <p:spPr>
            <a:xfrm>
              <a:off x="8112815" y="3780675"/>
              <a:ext cx="66050" cy="508650"/>
            </a:xfrm>
            <a:custGeom>
              <a:avLst/>
              <a:gdLst/>
              <a:ahLst/>
              <a:cxnLst/>
              <a:rect l="l" t="t" r="r" b="b"/>
              <a:pathLst>
                <a:path w="2642" h="20346" extrusionOk="0">
                  <a:moveTo>
                    <a:pt x="1869" y="1"/>
                  </a:moveTo>
                  <a:cubicBezTo>
                    <a:pt x="1803" y="1"/>
                    <a:pt x="1739" y="43"/>
                    <a:pt x="1740" y="130"/>
                  </a:cubicBezTo>
                  <a:cubicBezTo>
                    <a:pt x="1830" y="3598"/>
                    <a:pt x="1847" y="7072"/>
                    <a:pt x="1892" y="10540"/>
                  </a:cubicBezTo>
                  <a:cubicBezTo>
                    <a:pt x="1905" y="11406"/>
                    <a:pt x="1895" y="12259"/>
                    <a:pt x="1737" y="13116"/>
                  </a:cubicBezTo>
                  <a:cubicBezTo>
                    <a:pt x="1587" y="13904"/>
                    <a:pt x="1381" y="14682"/>
                    <a:pt x="1196" y="15463"/>
                  </a:cubicBezTo>
                  <a:cubicBezTo>
                    <a:pt x="1000" y="16282"/>
                    <a:pt x="812" y="17101"/>
                    <a:pt x="624" y="17920"/>
                  </a:cubicBezTo>
                  <a:cubicBezTo>
                    <a:pt x="453" y="18653"/>
                    <a:pt x="168" y="19359"/>
                    <a:pt x="27" y="20096"/>
                  </a:cubicBezTo>
                  <a:cubicBezTo>
                    <a:pt x="0" y="20240"/>
                    <a:pt x="105" y="20346"/>
                    <a:pt x="224" y="20346"/>
                  </a:cubicBezTo>
                  <a:cubicBezTo>
                    <a:pt x="272" y="20346"/>
                    <a:pt x="322" y="20329"/>
                    <a:pt x="367" y="20291"/>
                  </a:cubicBezTo>
                  <a:cubicBezTo>
                    <a:pt x="932" y="19815"/>
                    <a:pt x="1093" y="19125"/>
                    <a:pt x="1268" y="18434"/>
                  </a:cubicBezTo>
                  <a:cubicBezTo>
                    <a:pt x="1470" y="17632"/>
                    <a:pt x="1652" y="16823"/>
                    <a:pt x="1833" y="16015"/>
                  </a:cubicBezTo>
                  <a:cubicBezTo>
                    <a:pt x="2207" y="14363"/>
                    <a:pt x="2642" y="12739"/>
                    <a:pt x="2573" y="11033"/>
                  </a:cubicBezTo>
                  <a:cubicBezTo>
                    <a:pt x="2433" y="7394"/>
                    <a:pt x="2159" y="3766"/>
                    <a:pt x="2008" y="130"/>
                  </a:cubicBezTo>
                  <a:cubicBezTo>
                    <a:pt x="2004" y="44"/>
                    <a:pt x="1936" y="1"/>
                    <a:pt x="1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11"/>
            <p:cNvSpPr/>
            <p:nvPr/>
          </p:nvSpPr>
          <p:spPr>
            <a:xfrm>
              <a:off x="8114290" y="3825275"/>
              <a:ext cx="273200" cy="461725"/>
            </a:xfrm>
            <a:custGeom>
              <a:avLst/>
              <a:gdLst/>
              <a:ahLst/>
              <a:cxnLst/>
              <a:rect l="l" t="t" r="r" b="b"/>
              <a:pathLst>
                <a:path w="10928" h="18469" extrusionOk="0">
                  <a:moveTo>
                    <a:pt x="10747" y="0"/>
                  </a:moveTo>
                  <a:cubicBezTo>
                    <a:pt x="10690" y="0"/>
                    <a:pt x="10634" y="34"/>
                    <a:pt x="10614" y="111"/>
                  </a:cubicBezTo>
                  <a:cubicBezTo>
                    <a:pt x="9641" y="3572"/>
                    <a:pt x="8239" y="6850"/>
                    <a:pt x="6262" y="9858"/>
                  </a:cubicBezTo>
                  <a:cubicBezTo>
                    <a:pt x="5269" y="11370"/>
                    <a:pt x="4221" y="12843"/>
                    <a:pt x="3196" y="14333"/>
                  </a:cubicBezTo>
                  <a:cubicBezTo>
                    <a:pt x="2709" y="15036"/>
                    <a:pt x="2250" y="15763"/>
                    <a:pt x="1716" y="16430"/>
                  </a:cubicBezTo>
                  <a:cubicBezTo>
                    <a:pt x="1449" y="16763"/>
                    <a:pt x="1161" y="17088"/>
                    <a:pt x="849" y="17383"/>
                  </a:cubicBezTo>
                  <a:cubicBezTo>
                    <a:pt x="565" y="17647"/>
                    <a:pt x="212" y="17801"/>
                    <a:pt x="57" y="18164"/>
                  </a:cubicBezTo>
                  <a:cubicBezTo>
                    <a:pt x="0" y="18297"/>
                    <a:pt x="60" y="18469"/>
                    <a:pt x="224" y="18469"/>
                  </a:cubicBezTo>
                  <a:cubicBezTo>
                    <a:pt x="226" y="18469"/>
                    <a:pt x="228" y="18469"/>
                    <a:pt x="229" y="18469"/>
                  </a:cubicBezTo>
                  <a:cubicBezTo>
                    <a:pt x="880" y="18456"/>
                    <a:pt x="1496" y="17674"/>
                    <a:pt x="1907" y="17229"/>
                  </a:cubicBezTo>
                  <a:cubicBezTo>
                    <a:pt x="2467" y="16626"/>
                    <a:pt x="2960" y="15958"/>
                    <a:pt x="3429" y="15282"/>
                  </a:cubicBezTo>
                  <a:cubicBezTo>
                    <a:pt x="4546" y="13676"/>
                    <a:pt x="5656" y="12055"/>
                    <a:pt x="6729" y="10418"/>
                  </a:cubicBezTo>
                  <a:cubicBezTo>
                    <a:pt x="8778" y="7296"/>
                    <a:pt x="10312" y="3897"/>
                    <a:pt x="10908" y="193"/>
                  </a:cubicBezTo>
                  <a:cubicBezTo>
                    <a:pt x="10927" y="77"/>
                    <a:pt x="10835" y="0"/>
                    <a:pt x="107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11"/>
            <p:cNvSpPr/>
            <p:nvPr/>
          </p:nvSpPr>
          <p:spPr>
            <a:xfrm>
              <a:off x="7670915" y="3812550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9" y="543"/>
                  </a:moveTo>
                  <a:cubicBezTo>
                    <a:pt x="2820" y="543"/>
                    <a:pt x="3388" y="1268"/>
                    <a:pt x="3574" y="2087"/>
                  </a:cubicBezTo>
                  <a:cubicBezTo>
                    <a:pt x="3704" y="2672"/>
                    <a:pt x="3686" y="3286"/>
                    <a:pt x="3536" y="3868"/>
                  </a:cubicBezTo>
                  <a:cubicBezTo>
                    <a:pt x="3432" y="4267"/>
                    <a:pt x="3289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4"/>
                    <a:pt x="2617" y="4804"/>
                  </a:cubicBezTo>
                  <a:cubicBezTo>
                    <a:pt x="2306" y="4646"/>
                    <a:pt x="2032" y="4430"/>
                    <a:pt x="1792" y="4176"/>
                  </a:cubicBezTo>
                  <a:cubicBezTo>
                    <a:pt x="1556" y="3923"/>
                    <a:pt x="1360" y="3639"/>
                    <a:pt x="1182" y="3344"/>
                  </a:cubicBezTo>
                  <a:cubicBezTo>
                    <a:pt x="987" y="3025"/>
                    <a:pt x="778" y="2690"/>
                    <a:pt x="661" y="2334"/>
                  </a:cubicBezTo>
                  <a:cubicBezTo>
                    <a:pt x="394" y="1521"/>
                    <a:pt x="925" y="623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2" y="0"/>
                  </a:moveTo>
                  <a:cubicBezTo>
                    <a:pt x="1915" y="0"/>
                    <a:pt x="1877" y="1"/>
                    <a:pt x="1840" y="3"/>
                  </a:cubicBezTo>
                  <a:cubicBezTo>
                    <a:pt x="891" y="55"/>
                    <a:pt x="100" y="819"/>
                    <a:pt x="35" y="1771"/>
                  </a:cubicBezTo>
                  <a:cubicBezTo>
                    <a:pt x="0" y="2299"/>
                    <a:pt x="236" y="2782"/>
                    <a:pt x="483" y="3231"/>
                  </a:cubicBezTo>
                  <a:cubicBezTo>
                    <a:pt x="678" y="3591"/>
                    <a:pt x="894" y="3933"/>
                    <a:pt x="1151" y="4252"/>
                  </a:cubicBezTo>
                  <a:cubicBezTo>
                    <a:pt x="1439" y="4611"/>
                    <a:pt x="1785" y="4930"/>
                    <a:pt x="2186" y="5160"/>
                  </a:cubicBezTo>
                  <a:cubicBezTo>
                    <a:pt x="2497" y="5338"/>
                    <a:pt x="2927" y="5529"/>
                    <a:pt x="3322" y="5529"/>
                  </a:cubicBezTo>
                  <a:cubicBezTo>
                    <a:pt x="3367" y="5529"/>
                    <a:pt x="3412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49"/>
                    <a:pt x="3923" y="5266"/>
                  </a:cubicBezTo>
                  <a:cubicBezTo>
                    <a:pt x="3838" y="4666"/>
                    <a:pt x="4132" y="4077"/>
                    <a:pt x="4204" y="3488"/>
                  </a:cubicBezTo>
                  <a:cubicBezTo>
                    <a:pt x="4276" y="2895"/>
                    <a:pt x="4228" y="2275"/>
                    <a:pt x="4043" y="1706"/>
                  </a:cubicBezTo>
                  <a:cubicBezTo>
                    <a:pt x="3739" y="767"/>
                    <a:pt x="2975" y="0"/>
                    <a:pt x="1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11"/>
            <p:cNvSpPr/>
            <p:nvPr/>
          </p:nvSpPr>
          <p:spPr>
            <a:xfrm>
              <a:off x="7733840" y="3914225"/>
              <a:ext cx="38925" cy="40125"/>
            </a:xfrm>
            <a:custGeom>
              <a:avLst/>
              <a:gdLst/>
              <a:ahLst/>
              <a:cxnLst/>
              <a:rect l="l" t="t" r="r" b="b"/>
              <a:pathLst>
                <a:path w="1557" h="1605" extrusionOk="0">
                  <a:moveTo>
                    <a:pt x="926" y="487"/>
                  </a:moveTo>
                  <a:cubicBezTo>
                    <a:pt x="926" y="487"/>
                    <a:pt x="926" y="487"/>
                    <a:pt x="926" y="487"/>
                  </a:cubicBezTo>
                  <a:lnTo>
                    <a:pt x="926" y="487"/>
                  </a:lnTo>
                  <a:cubicBezTo>
                    <a:pt x="926" y="487"/>
                    <a:pt x="926" y="487"/>
                    <a:pt x="926" y="487"/>
                  </a:cubicBezTo>
                  <a:close/>
                  <a:moveTo>
                    <a:pt x="1190" y="500"/>
                  </a:moveTo>
                  <a:cubicBezTo>
                    <a:pt x="1189" y="506"/>
                    <a:pt x="1189" y="511"/>
                    <a:pt x="1188" y="517"/>
                  </a:cubicBezTo>
                  <a:lnTo>
                    <a:pt x="1188" y="517"/>
                  </a:lnTo>
                  <a:cubicBezTo>
                    <a:pt x="1188" y="511"/>
                    <a:pt x="1189" y="506"/>
                    <a:pt x="1190" y="500"/>
                  </a:cubicBezTo>
                  <a:close/>
                  <a:moveTo>
                    <a:pt x="1107" y="619"/>
                  </a:move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6" y="619"/>
                  </a:cubicBezTo>
                  <a:lnTo>
                    <a:pt x="1106" y="619"/>
                  </a:lnTo>
                  <a:cubicBezTo>
                    <a:pt x="1107" y="619"/>
                    <a:pt x="1107" y="619"/>
                    <a:pt x="1107" y="619"/>
                  </a:cubicBezTo>
                  <a:close/>
                  <a:moveTo>
                    <a:pt x="483" y="965"/>
                  </a:moveTo>
                  <a:cubicBezTo>
                    <a:pt x="489" y="971"/>
                    <a:pt x="495" y="976"/>
                    <a:pt x="501" y="981"/>
                  </a:cubicBezTo>
                  <a:lnTo>
                    <a:pt x="501" y="981"/>
                  </a:lnTo>
                  <a:cubicBezTo>
                    <a:pt x="501" y="982"/>
                    <a:pt x="501" y="982"/>
                    <a:pt x="501" y="982"/>
                  </a:cubicBezTo>
                  <a:cubicBezTo>
                    <a:pt x="500" y="982"/>
                    <a:pt x="495" y="977"/>
                    <a:pt x="483" y="965"/>
                  </a:cubicBezTo>
                  <a:close/>
                  <a:moveTo>
                    <a:pt x="652" y="1133"/>
                  </a:moveTo>
                  <a:cubicBezTo>
                    <a:pt x="653" y="1133"/>
                    <a:pt x="656" y="1136"/>
                    <a:pt x="660" y="1139"/>
                  </a:cubicBezTo>
                  <a:lnTo>
                    <a:pt x="660" y="1139"/>
                  </a:lnTo>
                  <a:cubicBezTo>
                    <a:pt x="662" y="1142"/>
                    <a:pt x="663" y="1145"/>
                    <a:pt x="666" y="1147"/>
                  </a:cubicBezTo>
                  <a:lnTo>
                    <a:pt x="666" y="1147"/>
                  </a:lnTo>
                  <a:cubicBezTo>
                    <a:pt x="655" y="1137"/>
                    <a:pt x="652" y="1133"/>
                    <a:pt x="652" y="1133"/>
                  </a:cubicBezTo>
                  <a:close/>
                  <a:moveTo>
                    <a:pt x="1080" y="0"/>
                  </a:moveTo>
                  <a:cubicBezTo>
                    <a:pt x="1033" y="0"/>
                    <a:pt x="985" y="8"/>
                    <a:pt x="937" y="24"/>
                  </a:cubicBezTo>
                  <a:cubicBezTo>
                    <a:pt x="758" y="83"/>
                    <a:pt x="634" y="217"/>
                    <a:pt x="583" y="386"/>
                  </a:cubicBezTo>
                  <a:lnTo>
                    <a:pt x="583" y="386"/>
                  </a:lnTo>
                  <a:cubicBezTo>
                    <a:pt x="524" y="361"/>
                    <a:pt x="463" y="346"/>
                    <a:pt x="401" y="346"/>
                  </a:cubicBezTo>
                  <a:cubicBezTo>
                    <a:pt x="360" y="346"/>
                    <a:pt x="320" y="353"/>
                    <a:pt x="279" y="367"/>
                  </a:cubicBezTo>
                  <a:cubicBezTo>
                    <a:pt x="124" y="418"/>
                    <a:pt x="1" y="558"/>
                    <a:pt x="5" y="726"/>
                  </a:cubicBezTo>
                  <a:cubicBezTo>
                    <a:pt x="8" y="867"/>
                    <a:pt x="91" y="973"/>
                    <a:pt x="176" y="1072"/>
                  </a:cubicBezTo>
                  <a:cubicBezTo>
                    <a:pt x="282" y="1196"/>
                    <a:pt x="423" y="1302"/>
                    <a:pt x="567" y="1374"/>
                  </a:cubicBezTo>
                  <a:cubicBezTo>
                    <a:pt x="676" y="1428"/>
                    <a:pt x="786" y="1449"/>
                    <a:pt x="905" y="1463"/>
                  </a:cubicBezTo>
                  <a:cubicBezTo>
                    <a:pt x="918" y="1465"/>
                    <a:pt x="932" y="1465"/>
                    <a:pt x="946" y="1465"/>
                  </a:cubicBezTo>
                  <a:cubicBezTo>
                    <a:pt x="973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3" y="1468"/>
                    <a:pt x="1038" y="1479"/>
                    <a:pt x="1043" y="1490"/>
                  </a:cubicBezTo>
                  <a:cubicBezTo>
                    <a:pt x="1077" y="1567"/>
                    <a:pt x="1174" y="1605"/>
                    <a:pt x="1255" y="1605"/>
                  </a:cubicBezTo>
                  <a:cubicBezTo>
                    <a:pt x="1265" y="1605"/>
                    <a:pt x="1274" y="1604"/>
                    <a:pt x="1283" y="1603"/>
                  </a:cubicBezTo>
                  <a:cubicBezTo>
                    <a:pt x="1382" y="1589"/>
                    <a:pt x="1444" y="1525"/>
                    <a:pt x="1478" y="1432"/>
                  </a:cubicBezTo>
                  <a:cubicBezTo>
                    <a:pt x="1495" y="1391"/>
                    <a:pt x="1509" y="1357"/>
                    <a:pt x="1516" y="1312"/>
                  </a:cubicBezTo>
                  <a:cubicBezTo>
                    <a:pt x="1526" y="1271"/>
                    <a:pt x="1533" y="1230"/>
                    <a:pt x="1539" y="1186"/>
                  </a:cubicBezTo>
                  <a:cubicBezTo>
                    <a:pt x="1557" y="1079"/>
                    <a:pt x="1550" y="973"/>
                    <a:pt x="1547" y="863"/>
                  </a:cubicBezTo>
                  <a:cubicBezTo>
                    <a:pt x="1547" y="778"/>
                    <a:pt x="1543" y="688"/>
                    <a:pt x="1543" y="599"/>
                  </a:cubicBezTo>
                  <a:cubicBezTo>
                    <a:pt x="1539" y="511"/>
                    <a:pt x="1547" y="411"/>
                    <a:pt x="1516" y="322"/>
                  </a:cubicBezTo>
                  <a:cubicBezTo>
                    <a:pt x="1452" y="129"/>
                    <a:pt x="1276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11"/>
            <p:cNvSpPr/>
            <p:nvPr/>
          </p:nvSpPr>
          <p:spPr>
            <a:xfrm>
              <a:off x="7570415" y="3898725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8" y="542"/>
                  </a:moveTo>
                  <a:cubicBezTo>
                    <a:pt x="2821" y="542"/>
                    <a:pt x="3392" y="1267"/>
                    <a:pt x="3574" y="2086"/>
                  </a:cubicBezTo>
                  <a:cubicBezTo>
                    <a:pt x="3708" y="2672"/>
                    <a:pt x="3688" y="3286"/>
                    <a:pt x="3537" y="3868"/>
                  </a:cubicBezTo>
                  <a:cubicBezTo>
                    <a:pt x="3434" y="4266"/>
                    <a:pt x="3289" y="4654"/>
                    <a:pt x="3321" y="5047"/>
                  </a:cubicBezTo>
                  <a:lnTo>
                    <a:pt x="3321" y="5047"/>
                  </a:lnTo>
                  <a:cubicBezTo>
                    <a:pt x="3087" y="4970"/>
                    <a:pt x="2841" y="4914"/>
                    <a:pt x="2622" y="4803"/>
                  </a:cubicBezTo>
                  <a:cubicBezTo>
                    <a:pt x="2307" y="4646"/>
                    <a:pt x="2033" y="4430"/>
                    <a:pt x="1797" y="4176"/>
                  </a:cubicBezTo>
                  <a:cubicBezTo>
                    <a:pt x="1556" y="3923"/>
                    <a:pt x="1362" y="3639"/>
                    <a:pt x="1183" y="3343"/>
                  </a:cubicBezTo>
                  <a:cubicBezTo>
                    <a:pt x="987" y="3025"/>
                    <a:pt x="782" y="2690"/>
                    <a:pt x="663" y="2333"/>
                  </a:cubicBezTo>
                  <a:cubicBezTo>
                    <a:pt x="395" y="1521"/>
                    <a:pt x="926" y="623"/>
                    <a:pt x="1803" y="548"/>
                  </a:cubicBezTo>
                  <a:cubicBezTo>
                    <a:pt x="1849" y="544"/>
                    <a:pt x="1894" y="542"/>
                    <a:pt x="1938" y="542"/>
                  </a:cubicBezTo>
                  <a:close/>
                  <a:moveTo>
                    <a:pt x="1954" y="0"/>
                  </a:moveTo>
                  <a:cubicBezTo>
                    <a:pt x="1916" y="0"/>
                    <a:pt x="1879" y="1"/>
                    <a:pt x="1841" y="3"/>
                  </a:cubicBezTo>
                  <a:cubicBezTo>
                    <a:pt x="895" y="54"/>
                    <a:pt x="100" y="819"/>
                    <a:pt x="35" y="1771"/>
                  </a:cubicBezTo>
                  <a:cubicBezTo>
                    <a:pt x="1" y="2295"/>
                    <a:pt x="241" y="2782"/>
                    <a:pt x="484" y="3231"/>
                  </a:cubicBezTo>
                  <a:cubicBezTo>
                    <a:pt x="683" y="3590"/>
                    <a:pt x="899" y="3933"/>
                    <a:pt x="1152" y="4252"/>
                  </a:cubicBezTo>
                  <a:cubicBezTo>
                    <a:pt x="1440" y="4611"/>
                    <a:pt x="1786" y="4930"/>
                    <a:pt x="2187" y="5160"/>
                  </a:cubicBezTo>
                  <a:cubicBezTo>
                    <a:pt x="2498" y="5337"/>
                    <a:pt x="2927" y="5528"/>
                    <a:pt x="3322" y="5528"/>
                  </a:cubicBezTo>
                  <a:cubicBezTo>
                    <a:pt x="3368" y="5528"/>
                    <a:pt x="3414" y="5526"/>
                    <a:pt x="3459" y="5520"/>
                  </a:cubicBezTo>
                  <a:lnTo>
                    <a:pt x="3459" y="5520"/>
                  </a:lnTo>
                  <a:cubicBezTo>
                    <a:pt x="3505" y="5587"/>
                    <a:pt x="3567" y="5616"/>
                    <a:pt x="3631" y="5616"/>
                  </a:cubicBezTo>
                  <a:cubicBezTo>
                    <a:pt x="3786" y="5616"/>
                    <a:pt x="3952" y="5449"/>
                    <a:pt x="3927" y="5266"/>
                  </a:cubicBezTo>
                  <a:cubicBezTo>
                    <a:pt x="3838" y="4667"/>
                    <a:pt x="4133" y="4077"/>
                    <a:pt x="4205" y="3487"/>
                  </a:cubicBezTo>
                  <a:cubicBezTo>
                    <a:pt x="4277" y="2895"/>
                    <a:pt x="4229" y="2274"/>
                    <a:pt x="4044" y="1706"/>
                  </a:cubicBezTo>
                  <a:cubicBezTo>
                    <a:pt x="3740" y="764"/>
                    <a:pt x="2976" y="0"/>
                    <a:pt x="19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11"/>
            <p:cNvSpPr/>
            <p:nvPr/>
          </p:nvSpPr>
          <p:spPr>
            <a:xfrm>
              <a:off x="7633390" y="4000400"/>
              <a:ext cx="38925" cy="40150"/>
            </a:xfrm>
            <a:custGeom>
              <a:avLst/>
              <a:gdLst/>
              <a:ahLst/>
              <a:cxnLst/>
              <a:rect l="l" t="t" r="r" b="b"/>
              <a:pathLst>
                <a:path w="1557" h="1606" extrusionOk="0">
                  <a:moveTo>
                    <a:pt x="929" y="462"/>
                  </a:moveTo>
                  <a:lnTo>
                    <a:pt x="929" y="462"/>
                  </a:lnTo>
                  <a:cubicBezTo>
                    <a:pt x="930" y="473"/>
                    <a:pt x="932" y="484"/>
                    <a:pt x="933" y="496"/>
                  </a:cubicBezTo>
                  <a:lnTo>
                    <a:pt x="933" y="496"/>
                  </a:lnTo>
                  <a:cubicBezTo>
                    <a:pt x="931" y="484"/>
                    <a:pt x="930" y="473"/>
                    <a:pt x="929" y="462"/>
                  </a:cubicBezTo>
                  <a:close/>
                  <a:moveTo>
                    <a:pt x="1189" y="500"/>
                  </a:moveTo>
                  <a:lnTo>
                    <a:pt x="1189" y="500"/>
                  </a:lnTo>
                  <a:cubicBezTo>
                    <a:pt x="1188" y="508"/>
                    <a:pt x="1187" y="517"/>
                    <a:pt x="1186" y="525"/>
                  </a:cubicBezTo>
                  <a:lnTo>
                    <a:pt x="1186" y="525"/>
                  </a:lnTo>
                  <a:cubicBezTo>
                    <a:pt x="1187" y="517"/>
                    <a:pt x="1188" y="509"/>
                    <a:pt x="1189" y="500"/>
                  </a:cubicBezTo>
                  <a:close/>
                  <a:moveTo>
                    <a:pt x="538" y="633"/>
                  </a:moveTo>
                  <a:cubicBezTo>
                    <a:pt x="541" y="639"/>
                    <a:pt x="544" y="645"/>
                    <a:pt x="546" y="650"/>
                  </a:cubicBezTo>
                  <a:lnTo>
                    <a:pt x="546" y="650"/>
                  </a:lnTo>
                  <a:cubicBezTo>
                    <a:pt x="542" y="646"/>
                    <a:pt x="540" y="640"/>
                    <a:pt x="538" y="633"/>
                  </a:cubicBezTo>
                  <a:close/>
                  <a:moveTo>
                    <a:pt x="481" y="964"/>
                  </a:moveTo>
                  <a:cubicBezTo>
                    <a:pt x="487" y="970"/>
                    <a:pt x="493" y="975"/>
                    <a:pt x="499" y="980"/>
                  </a:cubicBezTo>
                  <a:lnTo>
                    <a:pt x="499" y="980"/>
                  </a:lnTo>
                  <a:cubicBezTo>
                    <a:pt x="500" y="981"/>
                    <a:pt x="500" y="981"/>
                    <a:pt x="499" y="981"/>
                  </a:cubicBezTo>
                  <a:cubicBezTo>
                    <a:pt x="499" y="981"/>
                    <a:pt x="493" y="977"/>
                    <a:pt x="481" y="964"/>
                  </a:cubicBezTo>
                  <a:close/>
                  <a:moveTo>
                    <a:pt x="1079" y="0"/>
                  </a:moveTo>
                  <a:cubicBezTo>
                    <a:pt x="1032" y="0"/>
                    <a:pt x="983" y="8"/>
                    <a:pt x="935" y="24"/>
                  </a:cubicBezTo>
                  <a:cubicBezTo>
                    <a:pt x="757" y="80"/>
                    <a:pt x="633" y="216"/>
                    <a:pt x="582" y="385"/>
                  </a:cubicBezTo>
                  <a:lnTo>
                    <a:pt x="582" y="385"/>
                  </a:lnTo>
                  <a:cubicBezTo>
                    <a:pt x="523" y="361"/>
                    <a:pt x="462" y="346"/>
                    <a:pt x="400" y="346"/>
                  </a:cubicBezTo>
                  <a:cubicBezTo>
                    <a:pt x="359" y="346"/>
                    <a:pt x="319" y="352"/>
                    <a:pt x="277" y="366"/>
                  </a:cubicBezTo>
                  <a:cubicBezTo>
                    <a:pt x="124" y="418"/>
                    <a:pt x="0" y="558"/>
                    <a:pt x="4" y="726"/>
                  </a:cubicBezTo>
                  <a:cubicBezTo>
                    <a:pt x="10" y="867"/>
                    <a:pt x="89" y="973"/>
                    <a:pt x="179" y="1072"/>
                  </a:cubicBezTo>
                  <a:cubicBezTo>
                    <a:pt x="285" y="1196"/>
                    <a:pt x="421" y="1302"/>
                    <a:pt x="565" y="1373"/>
                  </a:cubicBezTo>
                  <a:cubicBezTo>
                    <a:pt x="679" y="1428"/>
                    <a:pt x="785" y="1449"/>
                    <a:pt x="905" y="1463"/>
                  </a:cubicBezTo>
                  <a:cubicBezTo>
                    <a:pt x="918" y="1465"/>
                    <a:pt x="931" y="1465"/>
                    <a:pt x="945" y="1465"/>
                  </a:cubicBezTo>
                  <a:cubicBezTo>
                    <a:pt x="972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5" y="1467"/>
                    <a:pt x="1040" y="1479"/>
                    <a:pt x="1045" y="1490"/>
                  </a:cubicBezTo>
                  <a:cubicBezTo>
                    <a:pt x="1079" y="1567"/>
                    <a:pt x="1173" y="1605"/>
                    <a:pt x="1254" y="1605"/>
                  </a:cubicBezTo>
                  <a:cubicBezTo>
                    <a:pt x="1264" y="1605"/>
                    <a:pt x="1273" y="1605"/>
                    <a:pt x="1281" y="1604"/>
                  </a:cubicBezTo>
                  <a:cubicBezTo>
                    <a:pt x="1381" y="1590"/>
                    <a:pt x="1443" y="1525"/>
                    <a:pt x="1480" y="1432"/>
                  </a:cubicBezTo>
                  <a:cubicBezTo>
                    <a:pt x="1498" y="1391"/>
                    <a:pt x="1511" y="1357"/>
                    <a:pt x="1518" y="1312"/>
                  </a:cubicBezTo>
                  <a:cubicBezTo>
                    <a:pt x="1525" y="1271"/>
                    <a:pt x="1531" y="1229"/>
                    <a:pt x="1539" y="1185"/>
                  </a:cubicBezTo>
                  <a:cubicBezTo>
                    <a:pt x="1556" y="1079"/>
                    <a:pt x="1549" y="973"/>
                    <a:pt x="1549" y="863"/>
                  </a:cubicBezTo>
                  <a:cubicBezTo>
                    <a:pt x="1545" y="777"/>
                    <a:pt x="1542" y="688"/>
                    <a:pt x="1542" y="600"/>
                  </a:cubicBezTo>
                  <a:cubicBezTo>
                    <a:pt x="1542" y="507"/>
                    <a:pt x="1545" y="411"/>
                    <a:pt x="1515" y="322"/>
                  </a:cubicBezTo>
                  <a:cubicBezTo>
                    <a:pt x="1451" y="129"/>
                    <a:pt x="1274" y="0"/>
                    <a:pt x="10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11"/>
            <p:cNvSpPr/>
            <p:nvPr/>
          </p:nvSpPr>
          <p:spPr>
            <a:xfrm>
              <a:off x="7759990" y="3730050"/>
              <a:ext cx="106925" cy="140425"/>
            </a:xfrm>
            <a:custGeom>
              <a:avLst/>
              <a:gdLst/>
              <a:ahLst/>
              <a:cxnLst/>
              <a:rect l="l" t="t" r="r" b="b"/>
              <a:pathLst>
                <a:path w="4277" h="5617" extrusionOk="0">
                  <a:moveTo>
                    <a:pt x="1939" y="543"/>
                  </a:moveTo>
                  <a:cubicBezTo>
                    <a:pt x="2821" y="543"/>
                    <a:pt x="3388" y="1268"/>
                    <a:pt x="3574" y="2087"/>
                  </a:cubicBezTo>
                  <a:cubicBezTo>
                    <a:pt x="3704" y="2673"/>
                    <a:pt x="3687" y="3290"/>
                    <a:pt x="3536" y="3869"/>
                  </a:cubicBezTo>
                  <a:cubicBezTo>
                    <a:pt x="3433" y="4267"/>
                    <a:pt x="3288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5"/>
                    <a:pt x="2618" y="4804"/>
                  </a:cubicBezTo>
                  <a:cubicBezTo>
                    <a:pt x="2306" y="4647"/>
                    <a:pt x="2032" y="4431"/>
                    <a:pt x="1792" y="4177"/>
                  </a:cubicBezTo>
                  <a:cubicBezTo>
                    <a:pt x="1556" y="3923"/>
                    <a:pt x="1360" y="3639"/>
                    <a:pt x="1183" y="3344"/>
                  </a:cubicBezTo>
                  <a:cubicBezTo>
                    <a:pt x="987" y="3026"/>
                    <a:pt x="778" y="2690"/>
                    <a:pt x="661" y="2334"/>
                  </a:cubicBezTo>
                  <a:cubicBezTo>
                    <a:pt x="394" y="1522"/>
                    <a:pt x="925" y="624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3" y="1"/>
                  </a:moveTo>
                  <a:cubicBezTo>
                    <a:pt x="1916" y="1"/>
                    <a:pt x="1878" y="2"/>
                    <a:pt x="1840" y="4"/>
                  </a:cubicBezTo>
                  <a:cubicBezTo>
                    <a:pt x="891" y="55"/>
                    <a:pt x="100" y="819"/>
                    <a:pt x="35" y="1772"/>
                  </a:cubicBezTo>
                  <a:cubicBezTo>
                    <a:pt x="0" y="2299"/>
                    <a:pt x="237" y="2783"/>
                    <a:pt x="484" y="3232"/>
                  </a:cubicBezTo>
                  <a:cubicBezTo>
                    <a:pt x="678" y="3591"/>
                    <a:pt x="895" y="3934"/>
                    <a:pt x="1151" y="4252"/>
                  </a:cubicBezTo>
                  <a:cubicBezTo>
                    <a:pt x="1439" y="4612"/>
                    <a:pt x="1785" y="4930"/>
                    <a:pt x="2187" y="5161"/>
                  </a:cubicBezTo>
                  <a:cubicBezTo>
                    <a:pt x="2498" y="5338"/>
                    <a:pt x="2927" y="5529"/>
                    <a:pt x="3321" y="5529"/>
                  </a:cubicBezTo>
                  <a:cubicBezTo>
                    <a:pt x="3367" y="5529"/>
                    <a:pt x="3411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50"/>
                    <a:pt x="3923" y="5267"/>
                  </a:cubicBezTo>
                  <a:cubicBezTo>
                    <a:pt x="3838" y="4667"/>
                    <a:pt x="4132" y="4078"/>
                    <a:pt x="4205" y="3488"/>
                  </a:cubicBezTo>
                  <a:cubicBezTo>
                    <a:pt x="4276" y="2895"/>
                    <a:pt x="4228" y="2275"/>
                    <a:pt x="4043" y="1707"/>
                  </a:cubicBezTo>
                  <a:cubicBezTo>
                    <a:pt x="3739" y="767"/>
                    <a:pt x="2975" y="1"/>
                    <a:pt x="19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11"/>
            <p:cNvSpPr/>
            <p:nvPr/>
          </p:nvSpPr>
          <p:spPr>
            <a:xfrm>
              <a:off x="7822940" y="3831750"/>
              <a:ext cx="38900" cy="40125"/>
            </a:xfrm>
            <a:custGeom>
              <a:avLst/>
              <a:gdLst/>
              <a:ahLst/>
              <a:cxnLst/>
              <a:rect l="l" t="t" r="r" b="b"/>
              <a:pathLst>
                <a:path w="1556" h="1605" extrusionOk="0">
                  <a:moveTo>
                    <a:pt x="1190" y="500"/>
                  </a:moveTo>
                  <a:cubicBezTo>
                    <a:pt x="1189" y="504"/>
                    <a:pt x="1189" y="508"/>
                    <a:pt x="1188" y="512"/>
                  </a:cubicBezTo>
                  <a:lnTo>
                    <a:pt x="1188" y="512"/>
                  </a:lnTo>
                  <a:cubicBezTo>
                    <a:pt x="1188" y="508"/>
                    <a:pt x="1189" y="504"/>
                    <a:pt x="1190" y="500"/>
                  </a:cubicBezTo>
                  <a:close/>
                  <a:moveTo>
                    <a:pt x="1196" y="517"/>
                  </a:moveTo>
                  <a:cubicBezTo>
                    <a:pt x="1194" y="522"/>
                    <a:pt x="1192" y="528"/>
                    <a:pt x="1190" y="533"/>
                  </a:cubicBezTo>
                  <a:lnTo>
                    <a:pt x="1190" y="533"/>
                  </a:lnTo>
                  <a:cubicBezTo>
                    <a:pt x="1192" y="528"/>
                    <a:pt x="1194" y="522"/>
                    <a:pt x="1196" y="517"/>
                  </a:cubicBezTo>
                  <a:close/>
                  <a:moveTo>
                    <a:pt x="1106" y="619"/>
                  </a:move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6" y="619"/>
                    <a:pt x="1106" y="619"/>
                    <a:pt x="1105" y="619"/>
                  </a:cubicBezTo>
                  <a:lnTo>
                    <a:pt x="1105" y="619"/>
                  </a:lnTo>
                  <a:cubicBezTo>
                    <a:pt x="1106" y="619"/>
                    <a:pt x="1106" y="619"/>
                    <a:pt x="1106" y="619"/>
                  </a:cubicBezTo>
                  <a:close/>
                  <a:moveTo>
                    <a:pt x="482" y="964"/>
                  </a:moveTo>
                  <a:cubicBezTo>
                    <a:pt x="487" y="970"/>
                    <a:pt x="493" y="975"/>
                    <a:pt x="500" y="980"/>
                  </a:cubicBezTo>
                  <a:lnTo>
                    <a:pt x="500" y="980"/>
                  </a:lnTo>
                  <a:cubicBezTo>
                    <a:pt x="500" y="981"/>
                    <a:pt x="500" y="981"/>
                    <a:pt x="500" y="981"/>
                  </a:cubicBezTo>
                  <a:cubicBezTo>
                    <a:pt x="499" y="981"/>
                    <a:pt x="494" y="977"/>
                    <a:pt x="482" y="964"/>
                  </a:cubicBezTo>
                  <a:close/>
                  <a:moveTo>
                    <a:pt x="652" y="1134"/>
                  </a:moveTo>
                  <a:cubicBezTo>
                    <a:pt x="652" y="1134"/>
                    <a:pt x="657" y="1138"/>
                    <a:pt x="662" y="1143"/>
                  </a:cubicBezTo>
                  <a:lnTo>
                    <a:pt x="662" y="1143"/>
                  </a:lnTo>
                  <a:cubicBezTo>
                    <a:pt x="665" y="1147"/>
                    <a:pt x="668" y="1150"/>
                    <a:pt x="671" y="1153"/>
                  </a:cubicBezTo>
                  <a:lnTo>
                    <a:pt x="671" y="1153"/>
                  </a:lnTo>
                  <a:cubicBezTo>
                    <a:pt x="656" y="1139"/>
                    <a:pt x="651" y="1134"/>
                    <a:pt x="652" y="1134"/>
                  </a:cubicBezTo>
                  <a:close/>
                  <a:moveTo>
                    <a:pt x="1080" y="0"/>
                  </a:moveTo>
                  <a:cubicBezTo>
                    <a:pt x="1033" y="0"/>
                    <a:pt x="984" y="8"/>
                    <a:pt x="936" y="24"/>
                  </a:cubicBezTo>
                  <a:cubicBezTo>
                    <a:pt x="758" y="83"/>
                    <a:pt x="634" y="217"/>
                    <a:pt x="582" y="385"/>
                  </a:cubicBezTo>
                  <a:lnTo>
                    <a:pt x="582" y="385"/>
                  </a:lnTo>
                  <a:cubicBezTo>
                    <a:pt x="523" y="360"/>
                    <a:pt x="462" y="345"/>
                    <a:pt x="400" y="345"/>
                  </a:cubicBezTo>
                  <a:cubicBezTo>
                    <a:pt x="359" y="345"/>
                    <a:pt x="319" y="352"/>
                    <a:pt x="278" y="366"/>
                  </a:cubicBezTo>
                  <a:cubicBezTo>
                    <a:pt x="124" y="418"/>
                    <a:pt x="1" y="558"/>
                    <a:pt x="4" y="726"/>
                  </a:cubicBezTo>
                  <a:cubicBezTo>
                    <a:pt x="7" y="867"/>
                    <a:pt x="90" y="973"/>
                    <a:pt x="175" y="1075"/>
                  </a:cubicBezTo>
                  <a:cubicBezTo>
                    <a:pt x="281" y="1199"/>
                    <a:pt x="422" y="1302"/>
                    <a:pt x="566" y="1373"/>
                  </a:cubicBezTo>
                  <a:cubicBezTo>
                    <a:pt x="676" y="1428"/>
                    <a:pt x="785" y="1449"/>
                    <a:pt x="905" y="1463"/>
                  </a:cubicBezTo>
                  <a:cubicBezTo>
                    <a:pt x="918" y="1464"/>
                    <a:pt x="931" y="1465"/>
                    <a:pt x="944" y="1465"/>
                  </a:cubicBezTo>
                  <a:cubicBezTo>
                    <a:pt x="971" y="1465"/>
                    <a:pt x="1000" y="1462"/>
                    <a:pt x="1028" y="1456"/>
                  </a:cubicBezTo>
                  <a:lnTo>
                    <a:pt x="1028" y="1456"/>
                  </a:lnTo>
                  <a:cubicBezTo>
                    <a:pt x="1033" y="1467"/>
                    <a:pt x="1037" y="1479"/>
                    <a:pt x="1042" y="1490"/>
                  </a:cubicBezTo>
                  <a:cubicBezTo>
                    <a:pt x="1076" y="1566"/>
                    <a:pt x="1172" y="1604"/>
                    <a:pt x="1253" y="1604"/>
                  </a:cubicBezTo>
                  <a:cubicBezTo>
                    <a:pt x="1263" y="1604"/>
                    <a:pt x="1273" y="1604"/>
                    <a:pt x="1282" y="1603"/>
                  </a:cubicBezTo>
                  <a:cubicBezTo>
                    <a:pt x="1381" y="1589"/>
                    <a:pt x="1443" y="1524"/>
                    <a:pt x="1478" y="1432"/>
                  </a:cubicBezTo>
                  <a:cubicBezTo>
                    <a:pt x="1494" y="1390"/>
                    <a:pt x="1508" y="1356"/>
                    <a:pt x="1515" y="1311"/>
                  </a:cubicBezTo>
                  <a:cubicBezTo>
                    <a:pt x="1522" y="1270"/>
                    <a:pt x="1532" y="1229"/>
                    <a:pt x="1539" y="1188"/>
                  </a:cubicBezTo>
                  <a:cubicBezTo>
                    <a:pt x="1556" y="1079"/>
                    <a:pt x="1549" y="973"/>
                    <a:pt x="1546" y="862"/>
                  </a:cubicBezTo>
                  <a:cubicBezTo>
                    <a:pt x="1546" y="777"/>
                    <a:pt x="1543" y="688"/>
                    <a:pt x="1543" y="603"/>
                  </a:cubicBezTo>
                  <a:cubicBezTo>
                    <a:pt x="1539" y="510"/>
                    <a:pt x="1546" y="410"/>
                    <a:pt x="1515" y="321"/>
                  </a:cubicBezTo>
                  <a:cubicBezTo>
                    <a:pt x="1452" y="128"/>
                    <a:pt x="1275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11"/>
            <p:cNvSpPr/>
            <p:nvPr/>
          </p:nvSpPr>
          <p:spPr>
            <a:xfrm>
              <a:off x="7875115" y="3707450"/>
              <a:ext cx="108450" cy="148525"/>
            </a:xfrm>
            <a:custGeom>
              <a:avLst/>
              <a:gdLst/>
              <a:ahLst/>
              <a:cxnLst/>
              <a:rect l="l" t="t" r="r" b="b"/>
              <a:pathLst>
                <a:path w="4338" h="5941" extrusionOk="0">
                  <a:moveTo>
                    <a:pt x="2235" y="541"/>
                  </a:moveTo>
                  <a:cubicBezTo>
                    <a:pt x="2312" y="541"/>
                    <a:pt x="2391" y="548"/>
                    <a:pt x="2470" y="562"/>
                  </a:cubicBezTo>
                  <a:cubicBezTo>
                    <a:pt x="3495" y="744"/>
                    <a:pt x="3848" y="1761"/>
                    <a:pt x="3759" y="2686"/>
                  </a:cubicBezTo>
                  <a:cubicBezTo>
                    <a:pt x="3708" y="3244"/>
                    <a:pt x="3526" y="3783"/>
                    <a:pt x="3242" y="4262"/>
                  </a:cubicBezTo>
                  <a:cubicBezTo>
                    <a:pt x="3039" y="4605"/>
                    <a:pt x="2815" y="4931"/>
                    <a:pt x="2744" y="5305"/>
                  </a:cubicBezTo>
                  <a:lnTo>
                    <a:pt x="2744" y="5305"/>
                  </a:lnTo>
                  <a:cubicBezTo>
                    <a:pt x="2529" y="5165"/>
                    <a:pt x="2294" y="5046"/>
                    <a:pt x="2097" y="4886"/>
                  </a:cubicBezTo>
                  <a:cubicBezTo>
                    <a:pt x="1782" y="4629"/>
                    <a:pt x="1515" y="4321"/>
                    <a:pt x="1303" y="3974"/>
                  </a:cubicBezTo>
                  <a:cubicBezTo>
                    <a:pt x="919" y="3347"/>
                    <a:pt x="583" y="2480"/>
                    <a:pt x="784" y="1743"/>
                  </a:cubicBezTo>
                  <a:cubicBezTo>
                    <a:pt x="966" y="1082"/>
                    <a:pt x="1545" y="541"/>
                    <a:pt x="2235" y="541"/>
                  </a:cubicBezTo>
                  <a:close/>
                  <a:moveTo>
                    <a:pt x="2246" y="1"/>
                  </a:moveTo>
                  <a:cubicBezTo>
                    <a:pt x="1463" y="1"/>
                    <a:pt x="744" y="484"/>
                    <a:pt x="405" y="1213"/>
                  </a:cubicBezTo>
                  <a:cubicBezTo>
                    <a:pt x="0" y="2072"/>
                    <a:pt x="216" y="3029"/>
                    <a:pt x="617" y="3851"/>
                  </a:cubicBezTo>
                  <a:cubicBezTo>
                    <a:pt x="846" y="4321"/>
                    <a:pt x="1169" y="4752"/>
                    <a:pt x="1556" y="5102"/>
                  </a:cubicBezTo>
                  <a:cubicBezTo>
                    <a:pt x="1868" y="5382"/>
                    <a:pt x="2306" y="5730"/>
                    <a:pt x="2749" y="5794"/>
                  </a:cubicBezTo>
                  <a:lnTo>
                    <a:pt x="2749" y="5794"/>
                  </a:lnTo>
                  <a:cubicBezTo>
                    <a:pt x="2784" y="5897"/>
                    <a:pt x="2866" y="5940"/>
                    <a:pt x="2955" y="5940"/>
                  </a:cubicBezTo>
                  <a:cubicBezTo>
                    <a:pt x="3095" y="5940"/>
                    <a:pt x="3251" y="5832"/>
                    <a:pt x="3269" y="5674"/>
                  </a:cubicBezTo>
                  <a:cubicBezTo>
                    <a:pt x="3341" y="5094"/>
                    <a:pt x="3759" y="4626"/>
                    <a:pt x="3982" y="4101"/>
                  </a:cubicBezTo>
                  <a:cubicBezTo>
                    <a:pt x="4211" y="3557"/>
                    <a:pt x="4338" y="2961"/>
                    <a:pt x="4331" y="2368"/>
                  </a:cubicBezTo>
                  <a:cubicBezTo>
                    <a:pt x="4314" y="1312"/>
                    <a:pt x="3745" y="284"/>
                    <a:pt x="2652" y="45"/>
                  </a:cubicBezTo>
                  <a:cubicBezTo>
                    <a:pt x="2516" y="15"/>
                    <a:pt x="2380" y="1"/>
                    <a:pt x="22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11"/>
            <p:cNvSpPr/>
            <p:nvPr/>
          </p:nvSpPr>
          <p:spPr>
            <a:xfrm>
              <a:off x="7925540" y="3817850"/>
              <a:ext cx="39950" cy="40450"/>
            </a:xfrm>
            <a:custGeom>
              <a:avLst/>
              <a:gdLst/>
              <a:ahLst/>
              <a:cxnLst/>
              <a:rect l="l" t="t" r="r" b="b"/>
              <a:pathLst>
                <a:path w="1598" h="1618" extrusionOk="0">
                  <a:moveTo>
                    <a:pt x="330" y="689"/>
                  </a:moveTo>
                  <a:lnTo>
                    <a:pt x="330" y="689"/>
                  </a:lnTo>
                  <a:cubicBezTo>
                    <a:pt x="331" y="690"/>
                    <a:pt x="332" y="690"/>
                    <a:pt x="333" y="691"/>
                  </a:cubicBezTo>
                  <a:lnTo>
                    <a:pt x="333" y="691"/>
                  </a:lnTo>
                  <a:cubicBezTo>
                    <a:pt x="335" y="692"/>
                    <a:pt x="336" y="694"/>
                    <a:pt x="338" y="695"/>
                  </a:cubicBezTo>
                  <a:lnTo>
                    <a:pt x="338" y="695"/>
                  </a:lnTo>
                  <a:cubicBezTo>
                    <a:pt x="335" y="693"/>
                    <a:pt x="333" y="691"/>
                    <a:pt x="330" y="689"/>
                  </a:cubicBezTo>
                  <a:close/>
                  <a:moveTo>
                    <a:pt x="341" y="699"/>
                  </a:moveTo>
                  <a:cubicBezTo>
                    <a:pt x="341" y="699"/>
                    <a:pt x="341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1" y="699"/>
                    <a:pt x="341" y="699"/>
                  </a:cubicBezTo>
                  <a:close/>
                  <a:moveTo>
                    <a:pt x="344" y="699"/>
                  </a:moveTo>
                  <a:lnTo>
                    <a:pt x="344" y="699"/>
                  </a:lnTo>
                  <a:cubicBezTo>
                    <a:pt x="346" y="700"/>
                    <a:pt x="348" y="700"/>
                    <a:pt x="349" y="700"/>
                  </a:cubicBezTo>
                  <a:lnTo>
                    <a:pt x="349" y="700"/>
                  </a:lnTo>
                  <a:cubicBezTo>
                    <a:pt x="349" y="700"/>
                    <a:pt x="350" y="700"/>
                    <a:pt x="350" y="700"/>
                  </a:cubicBezTo>
                  <a:lnTo>
                    <a:pt x="350" y="700"/>
                  </a:lnTo>
                  <a:cubicBezTo>
                    <a:pt x="348" y="700"/>
                    <a:pt x="346" y="700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4" y="700"/>
                    <a:pt x="344" y="699"/>
                  </a:cubicBezTo>
                  <a:close/>
                  <a:moveTo>
                    <a:pt x="1136" y="0"/>
                  </a:moveTo>
                  <a:cubicBezTo>
                    <a:pt x="1098" y="0"/>
                    <a:pt x="1058" y="4"/>
                    <a:pt x="1019" y="11"/>
                  </a:cubicBezTo>
                  <a:cubicBezTo>
                    <a:pt x="870" y="35"/>
                    <a:pt x="750" y="130"/>
                    <a:pt x="672" y="253"/>
                  </a:cubicBezTo>
                  <a:lnTo>
                    <a:pt x="672" y="253"/>
                  </a:lnTo>
                  <a:cubicBezTo>
                    <a:pt x="589" y="192"/>
                    <a:pt x="497" y="157"/>
                    <a:pt x="395" y="157"/>
                  </a:cubicBezTo>
                  <a:cubicBezTo>
                    <a:pt x="368" y="157"/>
                    <a:pt x="341" y="160"/>
                    <a:pt x="313" y="164"/>
                  </a:cubicBezTo>
                  <a:cubicBezTo>
                    <a:pt x="165" y="189"/>
                    <a:pt x="39" y="316"/>
                    <a:pt x="22" y="466"/>
                  </a:cubicBezTo>
                  <a:cubicBezTo>
                    <a:pt x="1" y="596"/>
                    <a:pt x="49" y="710"/>
                    <a:pt x="108" y="822"/>
                  </a:cubicBezTo>
                  <a:cubicBezTo>
                    <a:pt x="176" y="966"/>
                    <a:pt x="282" y="1104"/>
                    <a:pt x="402" y="1210"/>
                  </a:cubicBezTo>
                  <a:cubicBezTo>
                    <a:pt x="491" y="1285"/>
                    <a:pt x="587" y="1333"/>
                    <a:pt x="697" y="1377"/>
                  </a:cubicBezTo>
                  <a:cubicBezTo>
                    <a:pt x="735" y="1393"/>
                    <a:pt x="778" y="1401"/>
                    <a:pt x="820" y="1404"/>
                  </a:cubicBezTo>
                  <a:lnTo>
                    <a:pt x="820" y="1404"/>
                  </a:lnTo>
                  <a:cubicBezTo>
                    <a:pt x="822" y="1417"/>
                    <a:pt x="825" y="1430"/>
                    <a:pt x="827" y="1443"/>
                  </a:cubicBezTo>
                  <a:cubicBezTo>
                    <a:pt x="843" y="1550"/>
                    <a:pt x="956" y="1618"/>
                    <a:pt x="1064" y="1618"/>
                  </a:cubicBezTo>
                  <a:cubicBezTo>
                    <a:pt x="1126" y="1618"/>
                    <a:pt x="1186" y="1596"/>
                    <a:pt x="1225" y="1546"/>
                  </a:cubicBezTo>
                  <a:cubicBezTo>
                    <a:pt x="1259" y="1505"/>
                    <a:pt x="1296" y="1464"/>
                    <a:pt x="1321" y="1412"/>
                  </a:cubicBezTo>
                  <a:cubicBezTo>
                    <a:pt x="1341" y="1371"/>
                    <a:pt x="1358" y="1333"/>
                    <a:pt x="1375" y="1292"/>
                  </a:cubicBezTo>
                  <a:cubicBezTo>
                    <a:pt x="1424" y="1189"/>
                    <a:pt x="1447" y="1083"/>
                    <a:pt x="1478" y="974"/>
                  </a:cubicBezTo>
                  <a:cubicBezTo>
                    <a:pt x="1498" y="888"/>
                    <a:pt x="1519" y="798"/>
                    <a:pt x="1539" y="713"/>
                  </a:cubicBezTo>
                  <a:cubicBezTo>
                    <a:pt x="1571" y="607"/>
                    <a:pt x="1598" y="501"/>
                    <a:pt x="1581" y="387"/>
                  </a:cubicBezTo>
                  <a:cubicBezTo>
                    <a:pt x="1563" y="254"/>
                    <a:pt x="1492" y="134"/>
                    <a:pt x="1372" y="62"/>
                  </a:cubicBezTo>
                  <a:cubicBezTo>
                    <a:pt x="1297" y="17"/>
                    <a:pt x="1218" y="0"/>
                    <a:pt x="1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11"/>
            <p:cNvSpPr/>
            <p:nvPr/>
          </p:nvSpPr>
          <p:spPr>
            <a:xfrm>
              <a:off x="7974815" y="3742875"/>
              <a:ext cx="112250" cy="148850"/>
            </a:xfrm>
            <a:custGeom>
              <a:avLst/>
              <a:gdLst/>
              <a:ahLst/>
              <a:cxnLst/>
              <a:rect l="l" t="t" r="r" b="b"/>
              <a:pathLst>
                <a:path w="4490" h="5954" extrusionOk="0">
                  <a:moveTo>
                    <a:pt x="2174" y="551"/>
                  </a:moveTo>
                  <a:cubicBezTo>
                    <a:pt x="2502" y="551"/>
                    <a:pt x="2835" y="660"/>
                    <a:pt x="3118" y="878"/>
                  </a:cubicBezTo>
                  <a:cubicBezTo>
                    <a:pt x="3790" y="1400"/>
                    <a:pt x="3900" y="2293"/>
                    <a:pt x="3852" y="3089"/>
                  </a:cubicBezTo>
                  <a:cubicBezTo>
                    <a:pt x="3824" y="3558"/>
                    <a:pt x="3704" y="4027"/>
                    <a:pt x="3498" y="4449"/>
                  </a:cubicBezTo>
                  <a:cubicBezTo>
                    <a:pt x="3362" y="4729"/>
                    <a:pt x="3151" y="4974"/>
                    <a:pt x="2977" y="5235"/>
                  </a:cubicBezTo>
                  <a:lnTo>
                    <a:pt x="2977" y="5235"/>
                  </a:lnTo>
                  <a:cubicBezTo>
                    <a:pt x="2834" y="5017"/>
                    <a:pt x="2624" y="4845"/>
                    <a:pt x="2409" y="4681"/>
                  </a:cubicBezTo>
                  <a:cubicBezTo>
                    <a:pt x="2046" y="4408"/>
                    <a:pt x="1700" y="4137"/>
                    <a:pt x="1415" y="3777"/>
                  </a:cubicBezTo>
                  <a:cubicBezTo>
                    <a:pt x="846" y="3057"/>
                    <a:pt x="422" y="1988"/>
                    <a:pt x="1011" y="1156"/>
                  </a:cubicBezTo>
                  <a:cubicBezTo>
                    <a:pt x="1297" y="752"/>
                    <a:pt x="1731" y="551"/>
                    <a:pt x="2174" y="551"/>
                  </a:cubicBezTo>
                  <a:close/>
                  <a:moveTo>
                    <a:pt x="2151" y="0"/>
                  </a:moveTo>
                  <a:cubicBezTo>
                    <a:pt x="1781" y="0"/>
                    <a:pt x="1411" y="104"/>
                    <a:pt x="1086" y="331"/>
                  </a:cubicBezTo>
                  <a:cubicBezTo>
                    <a:pt x="185" y="960"/>
                    <a:pt x="0" y="2091"/>
                    <a:pt x="381" y="3078"/>
                  </a:cubicBezTo>
                  <a:cubicBezTo>
                    <a:pt x="604" y="3657"/>
                    <a:pt x="949" y="4185"/>
                    <a:pt x="1392" y="4620"/>
                  </a:cubicBezTo>
                  <a:cubicBezTo>
                    <a:pt x="1809" y="5028"/>
                    <a:pt x="2354" y="5295"/>
                    <a:pt x="2642" y="5820"/>
                  </a:cubicBezTo>
                  <a:cubicBezTo>
                    <a:pt x="2694" y="5914"/>
                    <a:pt x="2775" y="5953"/>
                    <a:pt x="2857" y="5953"/>
                  </a:cubicBezTo>
                  <a:cubicBezTo>
                    <a:pt x="2989" y="5953"/>
                    <a:pt x="3123" y="5850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8"/>
                    <a:pt x="3909" y="4781"/>
                  </a:cubicBezTo>
                  <a:cubicBezTo>
                    <a:pt x="4146" y="4339"/>
                    <a:pt x="4297" y="3856"/>
                    <a:pt x="4366" y="3359"/>
                  </a:cubicBezTo>
                  <a:cubicBezTo>
                    <a:pt x="4489" y="2437"/>
                    <a:pt x="4376" y="1368"/>
                    <a:pt x="3701" y="673"/>
                  </a:cubicBezTo>
                  <a:cubicBezTo>
                    <a:pt x="3291" y="247"/>
                    <a:pt x="2721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11"/>
            <p:cNvSpPr/>
            <p:nvPr/>
          </p:nvSpPr>
          <p:spPr>
            <a:xfrm>
              <a:off x="8022790" y="3853125"/>
              <a:ext cx="40350" cy="41275"/>
            </a:xfrm>
            <a:custGeom>
              <a:avLst/>
              <a:gdLst/>
              <a:ahLst/>
              <a:cxnLst/>
              <a:rect l="l" t="t" r="r" b="b"/>
              <a:pathLst>
                <a:path w="1614" h="1651" extrusionOk="0">
                  <a:moveTo>
                    <a:pt x="494" y="734"/>
                  </a:moveTo>
                  <a:cubicBezTo>
                    <a:pt x="494" y="734"/>
                    <a:pt x="494" y="734"/>
                    <a:pt x="495" y="734"/>
                  </a:cubicBezTo>
                  <a:lnTo>
                    <a:pt x="495" y="734"/>
                  </a:lnTo>
                  <a:cubicBezTo>
                    <a:pt x="495" y="734"/>
                    <a:pt x="495" y="734"/>
                    <a:pt x="495" y="734"/>
                  </a:cubicBezTo>
                  <a:lnTo>
                    <a:pt x="495" y="734"/>
                  </a:lnTo>
                  <a:cubicBezTo>
                    <a:pt x="494" y="734"/>
                    <a:pt x="494" y="734"/>
                    <a:pt x="494" y="734"/>
                  </a:cubicBezTo>
                  <a:close/>
                  <a:moveTo>
                    <a:pt x="1235" y="1"/>
                  </a:moveTo>
                  <a:cubicBezTo>
                    <a:pt x="1063" y="1"/>
                    <a:pt x="946" y="98"/>
                    <a:pt x="867" y="229"/>
                  </a:cubicBezTo>
                  <a:lnTo>
                    <a:pt x="867" y="229"/>
                  </a:lnTo>
                  <a:cubicBezTo>
                    <a:pt x="784" y="168"/>
                    <a:pt x="685" y="129"/>
                    <a:pt x="576" y="121"/>
                  </a:cubicBezTo>
                  <a:cubicBezTo>
                    <a:pt x="564" y="120"/>
                    <a:pt x="552" y="120"/>
                    <a:pt x="540" y="120"/>
                  </a:cubicBezTo>
                  <a:cubicBezTo>
                    <a:pt x="330" y="120"/>
                    <a:pt x="127" y="262"/>
                    <a:pt x="72" y="464"/>
                  </a:cubicBezTo>
                  <a:cubicBezTo>
                    <a:pt x="0" y="714"/>
                    <a:pt x="181" y="902"/>
                    <a:pt x="315" y="1087"/>
                  </a:cubicBezTo>
                  <a:cubicBezTo>
                    <a:pt x="377" y="1169"/>
                    <a:pt x="439" y="1255"/>
                    <a:pt x="500" y="1340"/>
                  </a:cubicBezTo>
                  <a:cubicBezTo>
                    <a:pt x="586" y="1451"/>
                    <a:pt x="695" y="1549"/>
                    <a:pt x="815" y="1618"/>
                  </a:cubicBezTo>
                  <a:cubicBezTo>
                    <a:pt x="854" y="1640"/>
                    <a:pt x="894" y="1650"/>
                    <a:pt x="932" y="1650"/>
                  </a:cubicBezTo>
                  <a:cubicBezTo>
                    <a:pt x="1078" y="1650"/>
                    <a:pt x="1203" y="1508"/>
                    <a:pt x="1165" y="1351"/>
                  </a:cubicBezTo>
                  <a:cubicBezTo>
                    <a:pt x="1165" y="1350"/>
                    <a:pt x="1164" y="1349"/>
                    <a:pt x="1164" y="1347"/>
                  </a:cubicBezTo>
                  <a:lnTo>
                    <a:pt x="1164" y="1347"/>
                  </a:lnTo>
                  <a:cubicBezTo>
                    <a:pt x="1203" y="1329"/>
                    <a:pt x="1239" y="1304"/>
                    <a:pt x="1268" y="1279"/>
                  </a:cubicBezTo>
                  <a:cubicBezTo>
                    <a:pt x="1337" y="1220"/>
                    <a:pt x="1402" y="1142"/>
                    <a:pt x="1446" y="1067"/>
                  </a:cubicBezTo>
                  <a:cubicBezTo>
                    <a:pt x="1538" y="905"/>
                    <a:pt x="1583" y="727"/>
                    <a:pt x="1604" y="546"/>
                  </a:cubicBezTo>
                  <a:cubicBezTo>
                    <a:pt x="1614" y="456"/>
                    <a:pt x="1614" y="361"/>
                    <a:pt x="1593" y="271"/>
                  </a:cubicBezTo>
                  <a:cubicBezTo>
                    <a:pt x="1552" y="114"/>
                    <a:pt x="1402" y="1"/>
                    <a:pt x="1240" y="1"/>
                  </a:cubicBezTo>
                  <a:cubicBezTo>
                    <a:pt x="1239" y="1"/>
                    <a:pt x="1237" y="1"/>
                    <a:pt x="1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11"/>
            <p:cNvSpPr/>
            <p:nvPr/>
          </p:nvSpPr>
          <p:spPr>
            <a:xfrm>
              <a:off x="8087365" y="3649325"/>
              <a:ext cx="112250" cy="148800"/>
            </a:xfrm>
            <a:custGeom>
              <a:avLst/>
              <a:gdLst/>
              <a:ahLst/>
              <a:cxnLst/>
              <a:rect l="l" t="t" r="r" b="b"/>
              <a:pathLst>
                <a:path w="4490" h="5952" extrusionOk="0">
                  <a:moveTo>
                    <a:pt x="2173" y="550"/>
                  </a:moveTo>
                  <a:cubicBezTo>
                    <a:pt x="2501" y="550"/>
                    <a:pt x="2833" y="659"/>
                    <a:pt x="3115" y="879"/>
                  </a:cubicBezTo>
                  <a:cubicBezTo>
                    <a:pt x="3790" y="1400"/>
                    <a:pt x="3900" y="2291"/>
                    <a:pt x="3852" y="3089"/>
                  </a:cubicBezTo>
                  <a:cubicBezTo>
                    <a:pt x="3821" y="3555"/>
                    <a:pt x="3704" y="4027"/>
                    <a:pt x="3498" y="4449"/>
                  </a:cubicBezTo>
                  <a:cubicBezTo>
                    <a:pt x="3360" y="4727"/>
                    <a:pt x="3148" y="4973"/>
                    <a:pt x="2975" y="5234"/>
                  </a:cubicBezTo>
                  <a:lnTo>
                    <a:pt x="2975" y="5234"/>
                  </a:lnTo>
                  <a:cubicBezTo>
                    <a:pt x="2831" y="5015"/>
                    <a:pt x="2621" y="4843"/>
                    <a:pt x="2406" y="4682"/>
                  </a:cubicBezTo>
                  <a:cubicBezTo>
                    <a:pt x="2046" y="4408"/>
                    <a:pt x="1697" y="4138"/>
                    <a:pt x="1416" y="3777"/>
                  </a:cubicBezTo>
                  <a:cubicBezTo>
                    <a:pt x="846" y="3055"/>
                    <a:pt x="422" y="1989"/>
                    <a:pt x="1008" y="1157"/>
                  </a:cubicBezTo>
                  <a:cubicBezTo>
                    <a:pt x="1294" y="752"/>
                    <a:pt x="1729" y="550"/>
                    <a:pt x="2173" y="550"/>
                  </a:cubicBezTo>
                  <a:close/>
                  <a:moveTo>
                    <a:pt x="2151" y="0"/>
                  </a:moveTo>
                  <a:cubicBezTo>
                    <a:pt x="1780" y="0"/>
                    <a:pt x="1411" y="104"/>
                    <a:pt x="1087" y="331"/>
                  </a:cubicBezTo>
                  <a:cubicBezTo>
                    <a:pt x="182" y="961"/>
                    <a:pt x="0" y="2088"/>
                    <a:pt x="381" y="3078"/>
                  </a:cubicBezTo>
                  <a:cubicBezTo>
                    <a:pt x="604" y="3654"/>
                    <a:pt x="949" y="4185"/>
                    <a:pt x="1392" y="4617"/>
                  </a:cubicBezTo>
                  <a:cubicBezTo>
                    <a:pt x="1806" y="5025"/>
                    <a:pt x="2355" y="5295"/>
                    <a:pt x="2642" y="5816"/>
                  </a:cubicBezTo>
                  <a:cubicBezTo>
                    <a:pt x="2694" y="5911"/>
                    <a:pt x="2775" y="5951"/>
                    <a:pt x="2858" y="5951"/>
                  </a:cubicBezTo>
                  <a:cubicBezTo>
                    <a:pt x="2989" y="5951"/>
                    <a:pt x="3123" y="5849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9"/>
                    <a:pt x="3910" y="4781"/>
                  </a:cubicBezTo>
                  <a:cubicBezTo>
                    <a:pt x="4146" y="4340"/>
                    <a:pt x="4297" y="3856"/>
                    <a:pt x="4362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0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11"/>
            <p:cNvSpPr/>
            <p:nvPr/>
          </p:nvSpPr>
          <p:spPr>
            <a:xfrm>
              <a:off x="8135340" y="3759525"/>
              <a:ext cx="40350" cy="41325"/>
            </a:xfrm>
            <a:custGeom>
              <a:avLst/>
              <a:gdLst/>
              <a:ahLst/>
              <a:cxnLst/>
              <a:rect l="l" t="t" r="r" b="b"/>
              <a:pathLst>
                <a:path w="1614" h="1653" extrusionOk="0">
                  <a:moveTo>
                    <a:pt x="465" y="703"/>
                  </a:moveTo>
                  <a:cubicBezTo>
                    <a:pt x="465" y="703"/>
                    <a:pt x="468" y="705"/>
                    <a:pt x="473" y="709"/>
                  </a:cubicBezTo>
                  <a:cubicBezTo>
                    <a:pt x="474" y="710"/>
                    <a:pt x="475" y="711"/>
                    <a:pt x="476" y="712"/>
                  </a:cubicBezTo>
                  <a:lnTo>
                    <a:pt x="476" y="712"/>
                  </a:lnTo>
                  <a:cubicBezTo>
                    <a:pt x="469" y="706"/>
                    <a:pt x="465" y="703"/>
                    <a:pt x="465" y="703"/>
                  </a:cubicBezTo>
                  <a:close/>
                  <a:moveTo>
                    <a:pt x="1270" y="738"/>
                  </a:moveTo>
                  <a:cubicBezTo>
                    <a:pt x="1270" y="743"/>
                    <a:pt x="1269" y="752"/>
                    <a:pt x="1268" y="764"/>
                  </a:cubicBezTo>
                  <a:lnTo>
                    <a:pt x="1268" y="754"/>
                  </a:lnTo>
                  <a:cubicBezTo>
                    <a:pt x="1268" y="749"/>
                    <a:pt x="1269" y="745"/>
                    <a:pt x="1269" y="742"/>
                  </a:cubicBezTo>
                  <a:lnTo>
                    <a:pt x="1269" y="742"/>
                  </a:lnTo>
                  <a:cubicBezTo>
                    <a:pt x="1269" y="741"/>
                    <a:pt x="1270" y="739"/>
                    <a:pt x="1270" y="738"/>
                  </a:cubicBezTo>
                  <a:close/>
                  <a:moveTo>
                    <a:pt x="1235" y="0"/>
                  </a:moveTo>
                  <a:cubicBezTo>
                    <a:pt x="1063" y="0"/>
                    <a:pt x="946" y="99"/>
                    <a:pt x="868" y="230"/>
                  </a:cubicBezTo>
                  <a:lnTo>
                    <a:pt x="868" y="230"/>
                  </a:lnTo>
                  <a:cubicBezTo>
                    <a:pt x="784" y="170"/>
                    <a:pt x="685" y="132"/>
                    <a:pt x="576" y="123"/>
                  </a:cubicBezTo>
                  <a:cubicBezTo>
                    <a:pt x="564" y="123"/>
                    <a:pt x="552" y="122"/>
                    <a:pt x="540" y="122"/>
                  </a:cubicBezTo>
                  <a:cubicBezTo>
                    <a:pt x="330" y="122"/>
                    <a:pt x="127" y="262"/>
                    <a:pt x="69" y="466"/>
                  </a:cubicBezTo>
                  <a:cubicBezTo>
                    <a:pt x="1" y="713"/>
                    <a:pt x="178" y="905"/>
                    <a:pt x="312" y="1086"/>
                  </a:cubicBezTo>
                  <a:cubicBezTo>
                    <a:pt x="377" y="1172"/>
                    <a:pt x="436" y="1257"/>
                    <a:pt x="501" y="1340"/>
                  </a:cubicBezTo>
                  <a:cubicBezTo>
                    <a:pt x="583" y="1453"/>
                    <a:pt x="695" y="1552"/>
                    <a:pt x="815" y="1621"/>
                  </a:cubicBezTo>
                  <a:cubicBezTo>
                    <a:pt x="853" y="1643"/>
                    <a:pt x="893" y="1653"/>
                    <a:pt x="931" y="1653"/>
                  </a:cubicBezTo>
                  <a:cubicBezTo>
                    <a:pt x="1076" y="1653"/>
                    <a:pt x="1203" y="1510"/>
                    <a:pt x="1165" y="1350"/>
                  </a:cubicBezTo>
                  <a:cubicBezTo>
                    <a:pt x="1165" y="1350"/>
                    <a:pt x="1165" y="1349"/>
                    <a:pt x="1164" y="1348"/>
                  </a:cubicBezTo>
                  <a:lnTo>
                    <a:pt x="1164" y="1348"/>
                  </a:lnTo>
                  <a:cubicBezTo>
                    <a:pt x="1204" y="1329"/>
                    <a:pt x="1240" y="1304"/>
                    <a:pt x="1268" y="1278"/>
                  </a:cubicBezTo>
                  <a:cubicBezTo>
                    <a:pt x="1333" y="1220"/>
                    <a:pt x="1402" y="1145"/>
                    <a:pt x="1446" y="1069"/>
                  </a:cubicBezTo>
                  <a:cubicBezTo>
                    <a:pt x="1538" y="908"/>
                    <a:pt x="1584" y="729"/>
                    <a:pt x="1604" y="549"/>
                  </a:cubicBezTo>
                  <a:cubicBezTo>
                    <a:pt x="1614" y="456"/>
                    <a:pt x="1614" y="359"/>
                    <a:pt x="1593" y="271"/>
                  </a:cubicBezTo>
                  <a:cubicBezTo>
                    <a:pt x="1552" y="113"/>
                    <a:pt x="1402" y="3"/>
                    <a:pt x="1241" y="0"/>
                  </a:cubicBezTo>
                  <a:cubicBezTo>
                    <a:pt x="1239" y="0"/>
                    <a:pt x="1237" y="0"/>
                    <a:pt x="1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11"/>
            <p:cNvSpPr/>
            <p:nvPr/>
          </p:nvSpPr>
          <p:spPr>
            <a:xfrm>
              <a:off x="8334565" y="3687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3" y="554"/>
                  </a:moveTo>
                  <a:cubicBezTo>
                    <a:pt x="2581" y="554"/>
                    <a:pt x="3042" y="788"/>
                    <a:pt x="3345" y="1197"/>
                  </a:cubicBezTo>
                  <a:cubicBezTo>
                    <a:pt x="3832" y="1851"/>
                    <a:pt x="3735" y="2739"/>
                    <a:pt x="3519" y="3479"/>
                  </a:cubicBezTo>
                  <a:cubicBezTo>
                    <a:pt x="3396" y="3907"/>
                    <a:pt x="3198" y="4315"/>
                    <a:pt x="2927" y="4668"/>
                  </a:cubicBezTo>
                  <a:cubicBezTo>
                    <a:pt x="2736" y="4918"/>
                    <a:pt x="2478" y="5116"/>
                    <a:pt x="2254" y="5337"/>
                  </a:cubicBezTo>
                  <a:lnTo>
                    <a:pt x="2254" y="5337"/>
                  </a:lnTo>
                  <a:cubicBezTo>
                    <a:pt x="2154" y="5081"/>
                    <a:pt x="1974" y="4859"/>
                    <a:pt x="1782" y="4647"/>
                  </a:cubicBezTo>
                  <a:cubicBezTo>
                    <a:pt x="1460" y="4288"/>
                    <a:pt x="1169" y="3924"/>
                    <a:pt x="963" y="3483"/>
                  </a:cubicBezTo>
                  <a:cubicBezTo>
                    <a:pt x="573" y="2640"/>
                    <a:pt x="429" y="1498"/>
                    <a:pt x="1248" y="858"/>
                  </a:cubicBezTo>
                  <a:cubicBezTo>
                    <a:pt x="1512" y="650"/>
                    <a:pt x="1814" y="554"/>
                    <a:pt x="2113" y="554"/>
                  </a:cubicBezTo>
                  <a:close/>
                  <a:moveTo>
                    <a:pt x="2114" y="0"/>
                  </a:moveTo>
                  <a:cubicBezTo>
                    <a:pt x="1944" y="0"/>
                    <a:pt x="1772" y="24"/>
                    <a:pt x="1601" y="73"/>
                  </a:cubicBezTo>
                  <a:cubicBezTo>
                    <a:pt x="518" y="392"/>
                    <a:pt x="1" y="1471"/>
                    <a:pt x="121" y="2540"/>
                  </a:cubicBezTo>
                  <a:cubicBezTo>
                    <a:pt x="193" y="3164"/>
                    <a:pt x="419" y="3777"/>
                    <a:pt x="758" y="4308"/>
                  </a:cubicBezTo>
                  <a:cubicBezTo>
                    <a:pt x="1087" y="4826"/>
                    <a:pt x="1618" y="5226"/>
                    <a:pt x="1806" y="5826"/>
                  </a:cubicBezTo>
                  <a:cubicBezTo>
                    <a:pt x="1847" y="5954"/>
                    <a:pt x="1961" y="6015"/>
                    <a:pt x="2074" y="6015"/>
                  </a:cubicBezTo>
                  <a:cubicBezTo>
                    <a:pt x="2189" y="6015"/>
                    <a:pt x="2303" y="5950"/>
                    <a:pt x="2331" y="5824"/>
                  </a:cubicBezTo>
                  <a:lnTo>
                    <a:pt x="2331" y="5824"/>
                  </a:lnTo>
                  <a:cubicBezTo>
                    <a:pt x="2692" y="5699"/>
                    <a:pt x="3003" y="5383"/>
                    <a:pt x="3235" y="5107"/>
                  </a:cubicBezTo>
                  <a:cubicBezTo>
                    <a:pt x="3544" y="4740"/>
                    <a:pt x="3780" y="4329"/>
                    <a:pt x="3951" y="3883"/>
                  </a:cubicBezTo>
                  <a:cubicBezTo>
                    <a:pt x="4284" y="3023"/>
                    <a:pt x="4411" y="1933"/>
                    <a:pt x="3938" y="1108"/>
                  </a:cubicBezTo>
                  <a:cubicBezTo>
                    <a:pt x="3561" y="450"/>
                    <a:pt x="2859" y="0"/>
                    <a:pt x="2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11"/>
            <p:cNvSpPr/>
            <p:nvPr/>
          </p:nvSpPr>
          <p:spPr>
            <a:xfrm>
              <a:off x="8367140" y="3800550"/>
              <a:ext cx="39825" cy="39750"/>
            </a:xfrm>
            <a:custGeom>
              <a:avLst/>
              <a:gdLst/>
              <a:ahLst/>
              <a:cxnLst/>
              <a:rect l="l" t="t" r="r" b="b"/>
              <a:pathLst>
                <a:path w="1593" h="1590" extrusionOk="0">
                  <a:moveTo>
                    <a:pt x="1038" y="376"/>
                  </a:moveTo>
                  <a:cubicBezTo>
                    <a:pt x="1038" y="376"/>
                    <a:pt x="1038" y="378"/>
                    <a:pt x="1037" y="382"/>
                  </a:cubicBezTo>
                  <a:lnTo>
                    <a:pt x="1037" y="382"/>
                  </a:lnTo>
                  <a:cubicBezTo>
                    <a:pt x="1038" y="378"/>
                    <a:pt x="1038" y="376"/>
                    <a:pt x="1038" y="376"/>
                  </a:cubicBezTo>
                  <a:close/>
                  <a:moveTo>
                    <a:pt x="627" y="432"/>
                  </a:moveTo>
                  <a:cubicBezTo>
                    <a:pt x="626" y="435"/>
                    <a:pt x="626" y="438"/>
                    <a:pt x="626" y="441"/>
                  </a:cubicBezTo>
                  <a:lnTo>
                    <a:pt x="626" y="441"/>
                  </a:lnTo>
                  <a:cubicBezTo>
                    <a:pt x="626" y="441"/>
                    <a:pt x="625" y="440"/>
                    <a:pt x="625" y="440"/>
                  </a:cubicBezTo>
                  <a:lnTo>
                    <a:pt x="625" y="440"/>
                  </a:lnTo>
                  <a:cubicBezTo>
                    <a:pt x="626" y="437"/>
                    <a:pt x="626" y="435"/>
                    <a:pt x="627" y="432"/>
                  </a:cubicBezTo>
                  <a:close/>
                  <a:moveTo>
                    <a:pt x="617" y="432"/>
                  </a:moveTo>
                  <a:cubicBezTo>
                    <a:pt x="619" y="437"/>
                    <a:pt x="620" y="441"/>
                    <a:pt x="622" y="445"/>
                  </a:cubicBezTo>
                  <a:lnTo>
                    <a:pt x="622" y="445"/>
                  </a:lnTo>
                  <a:cubicBezTo>
                    <a:pt x="622" y="445"/>
                    <a:pt x="622" y="445"/>
                    <a:pt x="622" y="446"/>
                  </a:cubicBezTo>
                  <a:lnTo>
                    <a:pt x="622" y="446"/>
                  </a:lnTo>
                  <a:cubicBezTo>
                    <a:pt x="620" y="441"/>
                    <a:pt x="618" y="437"/>
                    <a:pt x="617" y="432"/>
                  </a:cubicBezTo>
                  <a:close/>
                  <a:moveTo>
                    <a:pt x="399" y="562"/>
                  </a:moveTo>
                  <a:cubicBezTo>
                    <a:pt x="400" y="562"/>
                    <a:pt x="404" y="568"/>
                    <a:pt x="414" y="585"/>
                  </a:cubicBezTo>
                  <a:lnTo>
                    <a:pt x="414" y="585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399" y="562"/>
                    <a:pt x="399" y="562"/>
                  </a:cubicBezTo>
                  <a:close/>
                  <a:moveTo>
                    <a:pt x="418" y="597"/>
                  </a:moveTo>
                  <a:cubicBezTo>
                    <a:pt x="418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8" y="597"/>
                    <a:pt x="418" y="597"/>
                  </a:cubicBezTo>
                  <a:close/>
                  <a:moveTo>
                    <a:pt x="440" y="680"/>
                  </a:moveTo>
                  <a:cubicBezTo>
                    <a:pt x="440" y="680"/>
                    <a:pt x="440" y="680"/>
                    <a:pt x="440" y="680"/>
                  </a:cubicBezTo>
                  <a:lnTo>
                    <a:pt x="440" y="680"/>
                  </a:lnTo>
                  <a:cubicBezTo>
                    <a:pt x="440" y="681"/>
                    <a:pt x="440" y="682"/>
                    <a:pt x="440" y="682"/>
                  </a:cubicBezTo>
                  <a:lnTo>
                    <a:pt x="440" y="682"/>
                  </a:lnTo>
                  <a:cubicBezTo>
                    <a:pt x="440" y="681"/>
                    <a:pt x="440" y="681"/>
                    <a:pt x="440" y="680"/>
                  </a:cubicBezTo>
                  <a:close/>
                  <a:moveTo>
                    <a:pt x="486" y="0"/>
                  </a:moveTo>
                  <a:cubicBezTo>
                    <a:pt x="256" y="0"/>
                    <a:pt x="51" y="157"/>
                    <a:pt x="21" y="391"/>
                  </a:cubicBezTo>
                  <a:cubicBezTo>
                    <a:pt x="0" y="524"/>
                    <a:pt x="44" y="638"/>
                    <a:pt x="99" y="758"/>
                  </a:cubicBezTo>
                  <a:cubicBezTo>
                    <a:pt x="137" y="833"/>
                    <a:pt x="174" y="912"/>
                    <a:pt x="209" y="990"/>
                  </a:cubicBezTo>
                  <a:cubicBezTo>
                    <a:pt x="250" y="1076"/>
                    <a:pt x="284" y="1172"/>
                    <a:pt x="332" y="1254"/>
                  </a:cubicBezTo>
                  <a:cubicBezTo>
                    <a:pt x="391" y="1350"/>
                    <a:pt x="465" y="1446"/>
                    <a:pt x="548" y="1522"/>
                  </a:cubicBezTo>
                  <a:cubicBezTo>
                    <a:pt x="596" y="1565"/>
                    <a:pt x="654" y="1590"/>
                    <a:pt x="714" y="1590"/>
                  </a:cubicBezTo>
                  <a:cubicBezTo>
                    <a:pt x="745" y="1590"/>
                    <a:pt x="777" y="1583"/>
                    <a:pt x="808" y="1569"/>
                  </a:cubicBezTo>
                  <a:cubicBezTo>
                    <a:pt x="891" y="1535"/>
                    <a:pt x="956" y="1446"/>
                    <a:pt x="952" y="1354"/>
                  </a:cubicBezTo>
                  <a:cubicBezTo>
                    <a:pt x="952" y="1347"/>
                    <a:pt x="952" y="1341"/>
                    <a:pt x="952" y="1334"/>
                  </a:cubicBezTo>
                  <a:lnTo>
                    <a:pt x="952" y="1334"/>
                  </a:lnTo>
                  <a:cubicBezTo>
                    <a:pt x="993" y="1324"/>
                    <a:pt x="1032" y="1308"/>
                    <a:pt x="1065" y="1288"/>
                  </a:cubicBezTo>
                  <a:cubicBezTo>
                    <a:pt x="1137" y="1247"/>
                    <a:pt x="1216" y="1193"/>
                    <a:pt x="1271" y="1131"/>
                  </a:cubicBezTo>
                  <a:cubicBezTo>
                    <a:pt x="1394" y="997"/>
                    <a:pt x="1480" y="833"/>
                    <a:pt x="1538" y="662"/>
                  </a:cubicBezTo>
                  <a:cubicBezTo>
                    <a:pt x="1566" y="576"/>
                    <a:pt x="1586" y="483"/>
                    <a:pt x="1590" y="394"/>
                  </a:cubicBezTo>
                  <a:cubicBezTo>
                    <a:pt x="1593" y="227"/>
                    <a:pt x="1476" y="79"/>
                    <a:pt x="1316" y="34"/>
                  </a:cubicBezTo>
                  <a:cubicBezTo>
                    <a:pt x="1281" y="24"/>
                    <a:pt x="1246" y="19"/>
                    <a:pt x="1212" y="19"/>
                  </a:cubicBezTo>
                  <a:cubicBezTo>
                    <a:pt x="1105" y="19"/>
                    <a:pt x="1004" y="65"/>
                    <a:pt x="921" y="137"/>
                  </a:cubicBezTo>
                  <a:cubicBezTo>
                    <a:pt x="908" y="148"/>
                    <a:pt x="896" y="160"/>
                    <a:pt x="885" y="172"/>
                  </a:cubicBezTo>
                  <a:lnTo>
                    <a:pt x="885" y="172"/>
                  </a:lnTo>
                  <a:cubicBezTo>
                    <a:pt x="784" y="65"/>
                    <a:pt x="642" y="0"/>
                    <a:pt x="493" y="0"/>
                  </a:cubicBezTo>
                  <a:cubicBezTo>
                    <a:pt x="491" y="0"/>
                    <a:pt x="489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11"/>
            <p:cNvSpPr/>
            <p:nvPr/>
          </p:nvSpPr>
          <p:spPr>
            <a:xfrm>
              <a:off x="7638025" y="4020350"/>
              <a:ext cx="483050" cy="269625"/>
            </a:xfrm>
            <a:custGeom>
              <a:avLst/>
              <a:gdLst/>
              <a:ahLst/>
              <a:cxnLst/>
              <a:rect l="l" t="t" r="r" b="b"/>
              <a:pathLst>
                <a:path w="19322" h="10785" extrusionOk="0">
                  <a:moveTo>
                    <a:pt x="172" y="0"/>
                  </a:moveTo>
                  <a:cubicBezTo>
                    <a:pt x="87" y="0"/>
                    <a:pt x="0" y="94"/>
                    <a:pt x="52" y="195"/>
                  </a:cubicBezTo>
                  <a:cubicBezTo>
                    <a:pt x="1659" y="3396"/>
                    <a:pt x="4099" y="6229"/>
                    <a:pt x="7261" y="7970"/>
                  </a:cubicBezTo>
                  <a:cubicBezTo>
                    <a:pt x="10560" y="9788"/>
                    <a:pt x="14260" y="10784"/>
                    <a:pt x="18017" y="10784"/>
                  </a:cubicBezTo>
                  <a:cubicBezTo>
                    <a:pt x="18287" y="10784"/>
                    <a:pt x="18558" y="10779"/>
                    <a:pt x="18829" y="10769"/>
                  </a:cubicBezTo>
                  <a:cubicBezTo>
                    <a:pt x="19310" y="10748"/>
                    <a:pt x="19322" y="10001"/>
                    <a:pt x="18851" y="10001"/>
                  </a:cubicBezTo>
                  <a:cubicBezTo>
                    <a:pt x="18843" y="10001"/>
                    <a:pt x="18836" y="10001"/>
                    <a:pt x="18829" y="10001"/>
                  </a:cubicBezTo>
                  <a:cubicBezTo>
                    <a:pt x="18487" y="10018"/>
                    <a:pt x="18145" y="10026"/>
                    <a:pt x="17802" y="10026"/>
                  </a:cubicBezTo>
                  <a:cubicBezTo>
                    <a:pt x="14252" y="10026"/>
                    <a:pt x="10684" y="9142"/>
                    <a:pt x="7528" y="7514"/>
                  </a:cubicBezTo>
                  <a:cubicBezTo>
                    <a:pt x="4335" y="5863"/>
                    <a:pt x="1984" y="3186"/>
                    <a:pt x="275" y="65"/>
                  </a:cubicBezTo>
                  <a:cubicBezTo>
                    <a:pt x="249" y="19"/>
                    <a:pt x="21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11"/>
            <p:cNvSpPr/>
            <p:nvPr/>
          </p:nvSpPr>
          <p:spPr>
            <a:xfrm rot="130776">
              <a:off x="8057862" y="4250765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5" name="Google Shape;805;p11"/>
          <p:cNvSpPr/>
          <p:nvPr/>
        </p:nvSpPr>
        <p:spPr>
          <a:xfrm rot="-5123473" flipH="1">
            <a:off x="193868" y="3821381"/>
            <a:ext cx="1067779" cy="2092821"/>
          </a:xfrm>
          <a:custGeom>
            <a:avLst/>
            <a:gdLst/>
            <a:ahLst/>
            <a:cxnLst/>
            <a:rect l="l" t="t" r="r" b="b"/>
            <a:pathLst>
              <a:path w="33255" h="65179" extrusionOk="0">
                <a:moveTo>
                  <a:pt x="25917" y="0"/>
                </a:moveTo>
                <a:cubicBezTo>
                  <a:pt x="25681" y="0"/>
                  <a:pt x="25444" y="20"/>
                  <a:pt x="25206" y="62"/>
                </a:cubicBezTo>
                <a:cubicBezTo>
                  <a:pt x="23242" y="408"/>
                  <a:pt x="21801" y="2098"/>
                  <a:pt x="20861" y="3860"/>
                </a:cubicBezTo>
                <a:cubicBezTo>
                  <a:pt x="18789" y="7718"/>
                  <a:pt x="18360" y="12266"/>
                  <a:pt x="16467" y="16231"/>
                </a:cubicBezTo>
                <a:cubicBezTo>
                  <a:pt x="13872" y="21732"/>
                  <a:pt x="8704" y="25577"/>
                  <a:pt x="5359" y="30661"/>
                </a:cubicBezTo>
                <a:cubicBezTo>
                  <a:pt x="977" y="37305"/>
                  <a:pt x="1" y="46211"/>
                  <a:pt x="3358" y="53414"/>
                </a:cubicBezTo>
                <a:cubicBezTo>
                  <a:pt x="5454" y="57913"/>
                  <a:pt x="12370" y="65178"/>
                  <a:pt x="18352" y="65178"/>
                </a:cubicBezTo>
                <a:cubicBezTo>
                  <a:pt x="19542" y="65178"/>
                  <a:pt x="20695" y="64891"/>
                  <a:pt x="21765" y="64237"/>
                </a:cubicBezTo>
                <a:cubicBezTo>
                  <a:pt x="27742" y="60641"/>
                  <a:pt x="28933" y="44758"/>
                  <a:pt x="29945" y="38686"/>
                </a:cubicBezTo>
                <a:cubicBezTo>
                  <a:pt x="31588" y="28816"/>
                  <a:pt x="33255" y="18791"/>
                  <a:pt x="32231" y="8825"/>
                </a:cubicBezTo>
                <a:cubicBezTo>
                  <a:pt x="32029" y="6730"/>
                  <a:pt x="31671" y="4575"/>
                  <a:pt x="30516" y="2789"/>
                </a:cubicBezTo>
                <a:cubicBezTo>
                  <a:pt x="29514" y="1217"/>
                  <a:pt x="27755" y="0"/>
                  <a:pt x="259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6" name="Google Shape;806;p11"/>
          <p:cNvSpPr/>
          <p:nvPr/>
        </p:nvSpPr>
        <p:spPr>
          <a:xfrm rot="10800000" flipH="1">
            <a:off x="-2491503" y="2610203"/>
            <a:ext cx="3321555" cy="2957138"/>
          </a:xfrm>
          <a:custGeom>
            <a:avLst/>
            <a:gdLst/>
            <a:ahLst/>
            <a:cxnLst/>
            <a:rect l="l" t="t" r="r" b="b"/>
            <a:pathLst>
              <a:path w="103443" h="92094" extrusionOk="0">
                <a:moveTo>
                  <a:pt x="64173" y="0"/>
                </a:moveTo>
                <a:cubicBezTo>
                  <a:pt x="49719" y="0"/>
                  <a:pt x="35265" y="2432"/>
                  <a:pt x="21646" y="7249"/>
                </a:cubicBezTo>
                <a:cubicBezTo>
                  <a:pt x="15455" y="9440"/>
                  <a:pt x="8990" y="12512"/>
                  <a:pt x="5906" y="18298"/>
                </a:cubicBezTo>
                <a:cubicBezTo>
                  <a:pt x="3811" y="22263"/>
                  <a:pt x="3609" y="26895"/>
                  <a:pt x="3442" y="31383"/>
                </a:cubicBezTo>
                <a:cubicBezTo>
                  <a:pt x="3073" y="41992"/>
                  <a:pt x="2692" y="52600"/>
                  <a:pt x="2311" y="63232"/>
                </a:cubicBezTo>
                <a:cubicBezTo>
                  <a:pt x="1977" y="72305"/>
                  <a:pt x="1" y="83318"/>
                  <a:pt x="1668" y="92093"/>
                </a:cubicBezTo>
                <a:cubicBezTo>
                  <a:pt x="6406" y="89319"/>
                  <a:pt x="7835" y="81342"/>
                  <a:pt x="11026" y="76948"/>
                </a:cubicBezTo>
                <a:cubicBezTo>
                  <a:pt x="15336" y="71043"/>
                  <a:pt x="20956" y="67007"/>
                  <a:pt x="27623" y="64149"/>
                </a:cubicBezTo>
                <a:cubicBezTo>
                  <a:pt x="34899" y="61452"/>
                  <a:pt x="42809" y="61129"/>
                  <a:pt x="50757" y="61129"/>
                </a:cubicBezTo>
                <a:cubicBezTo>
                  <a:pt x="53255" y="61129"/>
                  <a:pt x="55757" y="61161"/>
                  <a:pt x="58244" y="61161"/>
                </a:cubicBezTo>
                <a:cubicBezTo>
                  <a:pt x="68278" y="61161"/>
                  <a:pt x="78074" y="60643"/>
                  <a:pt x="86416" y="55422"/>
                </a:cubicBezTo>
                <a:cubicBezTo>
                  <a:pt x="98168" y="48052"/>
                  <a:pt x="103204" y="33157"/>
                  <a:pt x="103383" y="19287"/>
                </a:cubicBezTo>
                <a:cubicBezTo>
                  <a:pt x="103442" y="14167"/>
                  <a:pt x="102609" y="8345"/>
                  <a:pt x="98406" y="5404"/>
                </a:cubicBezTo>
                <a:cubicBezTo>
                  <a:pt x="96668" y="4190"/>
                  <a:pt x="94560" y="3642"/>
                  <a:pt x="92489" y="3177"/>
                </a:cubicBezTo>
                <a:cubicBezTo>
                  <a:pt x="83209" y="1055"/>
                  <a:pt x="73691" y="0"/>
                  <a:pt x="64173" y="0"/>
                </a:cubicBezTo>
                <a:close/>
              </a:path>
            </a:pathLst>
          </a:custGeom>
          <a:solidFill>
            <a:srgbClr val="E47644">
              <a:alpha val="67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7" name="Google Shape;807;p11"/>
          <p:cNvGrpSpPr/>
          <p:nvPr/>
        </p:nvGrpSpPr>
        <p:grpSpPr>
          <a:xfrm rot="700979" flipH="1">
            <a:off x="-473599" y="3253763"/>
            <a:ext cx="1505816" cy="2024604"/>
            <a:chOff x="7570415" y="3649325"/>
            <a:chExt cx="1505790" cy="2024569"/>
          </a:xfrm>
        </p:grpSpPr>
        <p:sp>
          <p:nvSpPr>
            <p:cNvPr id="808" name="Google Shape;808;p11"/>
            <p:cNvSpPr/>
            <p:nvPr/>
          </p:nvSpPr>
          <p:spPr>
            <a:xfrm>
              <a:off x="7751215" y="3932225"/>
              <a:ext cx="373150" cy="359000"/>
            </a:xfrm>
            <a:custGeom>
              <a:avLst/>
              <a:gdLst/>
              <a:ahLst/>
              <a:cxnLst/>
              <a:rect l="l" t="t" r="r" b="b"/>
              <a:pathLst>
                <a:path w="14926" h="14360" extrusionOk="0">
                  <a:moveTo>
                    <a:pt x="131" y="1"/>
                  </a:moveTo>
                  <a:cubicBezTo>
                    <a:pt x="64" y="1"/>
                    <a:pt x="0" y="70"/>
                    <a:pt x="43" y="150"/>
                  </a:cubicBezTo>
                  <a:cubicBezTo>
                    <a:pt x="951" y="1867"/>
                    <a:pt x="1657" y="3679"/>
                    <a:pt x="2723" y="5310"/>
                  </a:cubicBezTo>
                  <a:cubicBezTo>
                    <a:pt x="3640" y="6708"/>
                    <a:pt x="4709" y="8006"/>
                    <a:pt x="5919" y="9165"/>
                  </a:cubicBezTo>
                  <a:cubicBezTo>
                    <a:pt x="8341" y="11488"/>
                    <a:pt x="11254" y="13259"/>
                    <a:pt x="14433" y="14342"/>
                  </a:cubicBezTo>
                  <a:cubicBezTo>
                    <a:pt x="14468" y="14354"/>
                    <a:pt x="14502" y="14360"/>
                    <a:pt x="14533" y="14360"/>
                  </a:cubicBezTo>
                  <a:cubicBezTo>
                    <a:pt x="14826" y="14360"/>
                    <a:pt x="14925" y="13871"/>
                    <a:pt x="14591" y="13759"/>
                  </a:cubicBezTo>
                  <a:cubicBezTo>
                    <a:pt x="11446" y="12698"/>
                    <a:pt x="8561" y="10933"/>
                    <a:pt x="6180" y="8623"/>
                  </a:cubicBezTo>
                  <a:cubicBezTo>
                    <a:pt x="5011" y="7492"/>
                    <a:pt x="3952" y="6246"/>
                    <a:pt x="3052" y="4892"/>
                  </a:cubicBezTo>
                  <a:cubicBezTo>
                    <a:pt x="2010" y="3333"/>
                    <a:pt x="1259" y="1603"/>
                    <a:pt x="215" y="47"/>
                  </a:cubicBezTo>
                  <a:cubicBezTo>
                    <a:pt x="192" y="14"/>
                    <a:pt x="161" y="1"/>
                    <a:pt x="1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11"/>
            <p:cNvSpPr/>
            <p:nvPr/>
          </p:nvSpPr>
          <p:spPr>
            <a:xfrm>
              <a:off x="7847265" y="3853100"/>
              <a:ext cx="270875" cy="437400"/>
            </a:xfrm>
            <a:custGeom>
              <a:avLst/>
              <a:gdLst/>
              <a:ahLst/>
              <a:cxnLst/>
              <a:rect l="l" t="t" r="r" b="b"/>
              <a:pathLst>
                <a:path w="10835" h="17496" extrusionOk="0">
                  <a:moveTo>
                    <a:pt x="110" y="1"/>
                  </a:moveTo>
                  <a:cubicBezTo>
                    <a:pt x="54" y="1"/>
                    <a:pt x="0" y="45"/>
                    <a:pt x="21" y="115"/>
                  </a:cubicBezTo>
                  <a:cubicBezTo>
                    <a:pt x="529" y="1760"/>
                    <a:pt x="1049" y="3370"/>
                    <a:pt x="1748" y="4946"/>
                  </a:cubicBezTo>
                  <a:cubicBezTo>
                    <a:pt x="2447" y="6533"/>
                    <a:pt x="3218" y="8088"/>
                    <a:pt x="4082" y="9588"/>
                  </a:cubicBezTo>
                  <a:cubicBezTo>
                    <a:pt x="4955" y="11103"/>
                    <a:pt x="5894" y="12590"/>
                    <a:pt x="6935" y="13992"/>
                  </a:cubicBezTo>
                  <a:cubicBezTo>
                    <a:pt x="7419" y="14646"/>
                    <a:pt x="7936" y="15273"/>
                    <a:pt x="8515" y="15849"/>
                  </a:cubicBezTo>
                  <a:cubicBezTo>
                    <a:pt x="9084" y="16413"/>
                    <a:pt x="9718" y="17103"/>
                    <a:pt x="10437" y="17469"/>
                  </a:cubicBezTo>
                  <a:cubicBezTo>
                    <a:pt x="10473" y="17487"/>
                    <a:pt x="10508" y="17495"/>
                    <a:pt x="10541" y="17495"/>
                  </a:cubicBezTo>
                  <a:cubicBezTo>
                    <a:pt x="10713" y="17495"/>
                    <a:pt x="10835" y="17285"/>
                    <a:pt x="10697" y="17133"/>
                  </a:cubicBezTo>
                  <a:cubicBezTo>
                    <a:pt x="10153" y="16530"/>
                    <a:pt x="9457" y="16064"/>
                    <a:pt x="8899" y="15461"/>
                  </a:cubicBezTo>
                  <a:cubicBezTo>
                    <a:pt x="8303" y="14814"/>
                    <a:pt x="7754" y="14115"/>
                    <a:pt x="7237" y="13402"/>
                  </a:cubicBezTo>
                  <a:cubicBezTo>
                    <a:pt x="6264" y="12049"/>
                    <a:pt x="5373" y="10633"/>
                    <a:pt x="4541" y="9188"/>
                  </a:cubicBezTo>
                  <a:cubicBezTo>
                    <a:pt x="2872" y="6283"/>
                    <a:pt x="1378" y="3206"/>
                    <a:pt x="200" y="64"/>
                  </a:cubicBezTo>
                  <a:cubicBezTo>
                    <a:pt x="183" y="20"/>
                    <a:pt x="146" y="1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11"/>
            <p:cNvSpPr/>
            <p:nvPr/>
          </p:nvSpPr>
          <p:spPr>
            <a:xfrm>
              <a:off x="7948215" y="3844300"/>
              <a:ext cx="176775" cy="444950"/>
            </a:xfrm>
            <a:custGeom>
              <a:avLst/>
              <a:gdLst/>
              <a:ahLst/>
              <a:cxnLst/>
              <a:rect l="l" t="t" r="r" b="b"/>
              <a:pathLst>
                <a:path w="7071" h="17798" extrusionOk="0">
                  <a:moveTo>
                    <a:pt x="128" y="1"/>
                  </a:moveTo>
                  <a:cubicBezTo>
                    <a:pt x="67" y="1"/>
                    <a:pt x="0" y="53"/>
                    <a:pt x="12" y="131"/>
                  </a:cubicBezTo>
                  <a:cubicBezTo>
                    <a:pt x="471" y="3140"/>
                    <a:pt x="1455" y="6045"/>
                    <a:pt x="2599" y="8851"/>
                  </a:cubicBezTo>
                  <a:cubicBezTo>
                    <a:pt x="3795" y="11781"/>
                    <a:pt x="4960" y="14762"/>
                    <a:pt x="6306" y="17622"/>
                  </a:cubicBezTo>
                  <a:cubicBezTo>
                    <a:pt x="6364" y="17746"/>
                    <a:pt x="6476" y="17798"/>
                    <a:pt x="6592" y="17798"/>
                  </a:cubicBezTo>
                  <a:cubicBezTo>
                    <a:pt x="6821" y="17798"/>
                    <a:pt x="7070" y="17596"/>
                    <a:pt x="6968" y="17341"/>
                  </a:cubicBezTo>
                  <a:cubicBezTo>
                    <a:pt x="4676" y="11640"/>
                    <a:pt x="1266" y="6206"/>
                    <a:pt x="215" y="77"/>
                  </a:cubicBezTo>
                  <a:cubicBezTo>
                    <a:pt x="205" y="23"/>
                    <a:pt x="16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11"/>
            <p:cNvSpPr/>
            <p:nvPr/>
          </p:nvSpPr>
          <p:spPr>
            <a:xfrm>
              <a:off x="8043240" y="3881725"/>
              <a:ext cx="87325" cy="412925"/>
            </a:xfrm>
            <a:custGeom>
              <a:avLst/>
              <a:gdLst/>
              <a:ahLst/>
              <a:cxnLst/>
              <a:rect l="l" t="t" r="r" b="b"/>
              <a:pathLst>
                <a:path w="3493" h="16517" extrusionOk="0">
                  <a:moveTo>
                    <a:pt x="157" y="0"/>
                  </a:moveTo>
                  <a:cubicBezTo>
                    <a:pt x="82" y="0"/>
                    <a:pt x="0" y="65"/>
                    <a:pt x="15" y="163"/>
                  </a:cubicBezTo>
                  <a:cubicBezTo>
                    <a:pt x="422" y="2903"/>
                    <a:pt x="1012" y="5617"/>
                    <a:pt x="1485" y="8348"/>
                  </a:cubicBezTo>
                  <a:cubicBezTo>
                    <a:pt x="1721" y="9708"/>
                    <a:pt x="1961" y="11068"/>
                    <a:pt x="2170" y="12432"/>
                  </a:cubicBezTo>
                  <a:cubicBezTo>
                    <a:pt x="2279" y="13168"/>
                    <a:pt x="2379" y="13905"/>
                    <a:pt x="2472" y="14642"/>
                  </a:cubicBezTo>
                  <a:cubicBezTo>
                    <a:pt x="2540" y="15194"/>
                    <a:pt x="2488" y="15893"/>
                    <a:pt x="2773" y="16379"/>
                  </a:cubicBezTo>
                  <a:cubicBezTo>
                    <a:pt x="2829" y="16474"/>
                    <a:pt x="2917" y="16516"/>
                    <a:pt x="3007" y="16516"/>
                  </a:cubicBezTo>
                  <a:cubicBezTo>
                    <a:pt x="3128" y="16516"/>
                    <a:pt x="3250" y="16440"/>
                    <a:pt x="3297" y="16310"/>
                  </a:cubicBezTo>
                  <a:cubicBezTo>
                    <a:pt x="3492" y="15759"/>
                    <a:pt x="3266" y="14998"/>
                    <a:pt x="3187" y="14426"/>
                  </a:cubicBezTo>
                  <a:cubicBezTo>
                    <a:pt x="3105" y="13809"/>
                    <a:pt x="3006" y="13192"/>
                    <a:pt x="2903" y="12580"/>
                  </a:cubicBezTo>
                  <a:cubicBezTo>
                    <a:pt x="2660" y="11147"/>
                    <a:pt x="2372" y="9729"/>
                    <a:pt x="2053" y="8313"/>
                  </a:cubicBezTo>
                  <a:cubicBezTo>
                    <a:pt x="1440" y="5576"/>
                    <a:pt x="823" y="2842"/>
                    <a:pt x="265" y="94"/>
                  </a:cubicBezTo>
                  <a:cubicBezTo>
                    <a:pt x="251" y="28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11"/>
            <p:cNvSpPr/>
            <p:nvPr/>
          </p:nvSpPr>
          <p:spPr>
            <a:xfrm>
              <a:off x="8112815" y="3780675"/>
              <a:ext cx="66050" cy="508650"/>
            </a:xfrm>
            <a:custGeom>
              <a:avLst/>
              <a:gdLst/>
              <a:ahLst/>
              <a:cxnLst/>
              <a:rect l="l" t="t" r="r" b="b"/>
              <a:pathLst>
                <a:path w="2642" h="20346" extrusionOk="0">
                  <a:moveTo>
                    <a:pt x="1869" y="1"/>
                  </a:moveTo>
                  <a:cubicBezTo>
                    <a:pt x="1803" y="1"/>
                    <a:pt x="1739" y="43"/>
                    <a:pt x="1740" y="130"/>
                  </a:cubicBezTo>
                  <a:cubicBezTo>
                    <a:pt x="1830" y="3598"/>
                    <a:pt x="1847" y="7072"/>
                    <a:pt x="1892" y="10540"/>
                  </a:cubicBezTo>
                  <a:cubicBezTo>
                    <a:pt x="1905" y="11406"/>
                    <a:pt x="1895" y="12259"/>
                    <a:pt x="1737" y="13116"/>
                  </a:cubicBezTo>
                  <a:cubicBezTo>
                    <a:pt x="1587" y="13904"/>
                    <a:pt x="1381" y="14682"/>
                    <a:pt x="1196" y="15463"/>
                  </a:cubicBezTo>
                  <a:cubicBezTo>
                    <a:pt x="1000" y="16282"/>
                    <a:pt x="812" y="17101"/>
                    <a:pt x="624" y="17920"/>
                  </a:cubicBezTo>
                  <a:cubicBezTo>
                    <a:pt x="453" y="18653"/>
                    <a:pt x="168" y="19359"/>
                    <a:pt x="27" y="20096"/>
                  </a:cubicBezTo>
                  <a:cubicBezTo>
                    <a:pt x="0" y="20240"/>
                    <a:pt x="105" y="20346"/>
                    <a:pt x="224" y="20346"/>
                  </a:cubicBezTo>
                  <a:cubicBezTo>
                    <a:pt x="272" y="20346"/>
                    <a:pt x="322" y="20329"/>
                    <a:pt x="367" y="20291"/>
                  </a:cubicBezTo>
                  <a:cubicBezTo>
                    <a:pt x="932" y="19815"/>
                    <a:pt x="1093" y="19125"/>
                    <a:pt x="1268" y="18434"/>
                  </a:cubicBezTo>
                  <a:cubicBezTo>
                    <a:pt x="1470" y="17632"/>
                    <a:pt x="1652" y="16823"/>
                    <a:pt x="1833" y="16015"/>
                  </a:cubicBezTo>
                  <a:cubicBezTo>
                    <a:pt x="2207" y="14363"/>
                    <a:pt x="2642" y="12739"/>
                    <a:pt x="2573" y="11033"/>
                  </a:cubicBezTo>
                  <a:cubicBezTo>
                    <a:pt x="2433" y="7394"/>
                    <a:pt x="2159" y="3766"/>
                    <a:pt x="2008" y="130"/>
                  </a:cubicBezTo>
                  <a:cubicBezTo>
                    <a:pt x="2004" y="44"/>
                    <a:pt x="1936" y="1"/>
                    <a:pt x="1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11"/>
            <p:cNvSpPr/>
            <p:nvPr/>
          </p:nvSpPr>
          <p:spPr>
            <a:xfrm>
              <a:off x="8114290" y="3825275"/>
              <a:ext cx="273200" cy="461725"/>
            </a:xfrm>
            <a:custGeom>
              <a:avLst/>
              <a:gdLst/>
              <a:ahLst/>
              <a:cxnLst/>
              <a:rect l="l" t="t" r="r" b="b"/>
              <a:pathLst>
                <a:path w="10928" h="18469" extrusionOk="0">
                  <a:moveTo>
                    <a:pt x="10747" y="0"/>
                  </a:moveTo>
                  <a:cubicBezTo>
                    <a:pt x="10690" y="0"/>
                    <a:pt x="10634" y="34"/>
                    <a:pt x="10614" y="111"/>
                  </a:cubicBezTo>
                  <a:cubicBezTo>
                    <a:pt x="9641" y="3572"/>
                    <a:pt x="8239" y="6850"/>
                    <a:pt x="6262" y="9858"/>
                  </a:cubicBezTo>
                  <a:cubicBezTo>
                    <a:pt x="5269" y="11370"/>
                    <a:pt x="4221" y="12843"/>
                    <a:pt x="3196" y="14333"/>
                  </a:cubicBezTo>
                  <a:cubicBezTo>
                    <a:pt x="2709" y="15036"/>
                    <a:pt x="2250" y="15763"/>
                    <a:pt x="1716" y="16430"/>
                  </a:cubicBezTo>
                  <a:cubicBezTo>
                    <a:pt x="1449" y="16763"/>
                    <a:pt x="1161" y="17088"/>
                    <a:pt x="849" y="17383"/>
                  </a:cubicBezTo>
                  <a:cubicBezTo>
                    <a:pt x="565" y="17647"/>
                    <a:pt x="212" y="17801"/>
                    <a:pt x="57" y="18164"/>
                  </a:cubicBezTo>
                  <a:cubicBezTo>
                    <a:pt x="0" y="18297"/>
                    <a:pt x="60" y="18469"/>
                    <a:pt x="224" y="18469"/>
                  </a:cubicBezTo>
                  <a:cubicBezTo>
                    <a:pt x="226" y="18469"/>
                    <a:pt x="228" y="18469"/>
                    <a:pt x="229" y="18469"/>
                  </a:cubicBezTo>
                  <a:cubicBezTo>
                    <a:pt x="880" y="18456"/>
                    <a:pt x="1496" y="17674"/>
                    <a:pt x="1907" y="17229"/>
                  </a:cubicBezTo>
                  <a:cubicBezTo>
                    <a:pt x="2467" y="16626"/>
                    <a:pt x="2960" y="15958"/>
                    <a:pt x="3429" y="15282"/>
                  </a:cubicBezTo>
                  <a:cubicBezTo>
                    <a:pt x="4546" y="13676"/>
                    <a:pt x="5656" y="12055"/>
                    <a:pt x="6729" y="10418"/>
                  </a:cubicBezTo>
                  <a:cubicBezTo>
                    <a:pt x="8778" y="7296"/>
                    <a:pt x="10312" y="3897"/>
                    <a:pt x="10908" y="193"/>
                  </a:cubicBezTo>
                  <a:cubicBezTo>
                    <a:pt x="10927" y="77"/>
                    <a:pt x="10835" y="0"/>
                    <a:pt x="107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11"/>
            <p:cNvSpPr/>
            <p:nvPr/>
          </p:nvSpPr>
          <p:spPr>
            <a:xfrm>
              <a:off x="7670915" y="3812550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9" y="543"/>
                  </a:moveTo>
                  <a:cubicBezTo>
                    <a:pt x="2820" y="543"/>
                    <a:pt x="3388" y="1268"/>
                    <a:pt x="3574" y="2087"/>
                  </a:cubicBezTo>
                  <a:cubicBezTo>
                    <a:pt x="3704" y="2672"/>
                    <a:pt x="3686" y="3286"/>
                    <a:pt x="3536" y="3868"/>
                  </a:cubicBezTo>
                  <a:cubicBezTo>
                    <a:pt x="3432" y="4267"/>
                    <a:pt x="3289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4"/>
                    <a:pt x="2617" y="4804"/>
                  </a:cubicBezTo>
                  <a:cubicBezTo>
                    <a:pt x="2306" y="4646"/>
                    <a:pt x="2032" y="4430"/>
                    <a:pt x="1792" y="4176"/>
                  </a:cubicBezTo>
                  <a:cubicBezTo>
                    <a:pt x="1556" y="3923"/>
                    <a:pt x="1360" y="3639"/>
                    <a:pt x="1182" y="3344"/>
                  </a:cubicBezTo>
                  <a:cubicBezTo>
                    <a:pt x="987" y="3025"/>
                    <a:pt x="778" y="2690"/>
                    <a:pt x="661" y="2334"/>
                  </a:cubicBezTo>
                  <a:cubicBezTo>
                    <a:pt x="394" y="1521"/>
                    <a:pt x="925" y="623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2" y="0"/>
                  </a:moveTo>
                  <a:cubicBezTo>
                    <a:pt x="1915" y="0"/>
                    <a:pt x="1877" y="1"/>
                    <a:pt x="1840" y="3"/>
                  </a:cubicBezTo>
                  <a:cubicBezTo>
                    <a:pt x="891" y="55"/>
                    <a:pt x="100" y="819"/>
                    <a:pt x="35" y="1771"/>
                  </a:cubicBezTo>
                  <a:cubicBezTo>
                    <a:pt x="0" y="2299"/>
                    <a:pt x="236" y="2782"/>
                    <a:pt x="483" y="3231"/>
                  </a:cubicBezTo>
                  <a:cubicBezTo>
                    <a:pt x="678" y="3591"/>
                    <a:pt x="894" y="3933"/>
                    <a:pt x="1151" y="4252"/>
                  </a:cubicBezTo>
                  <a:cubicBezTo>
                    <a:pt x="1439" y="4611"/>
                    <a:pt x="1785" y="4930"/>
                    <a:pt x="2186" y="5160"/>
                  </a:cubicBezTo>
                  <a:cubicBezTo>
                    <a:pt x="2497" y="5338"/>
                    <a:pt x="2927" y="5529"/>
                    <a:pt x="3322" y="5529"/>
                  </a:cubicBezTo>
                  <a:cubicBezTo>
                    <a:pt x="3367" y="5529"/>
                    <a:pt x="3412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49"/>
                    <a:pt x="3923" y="5266"/>
                  </a:cubicBezTo>
                  <a:cubicBezTo>
                    <a:pt x="3838" y="4666"/>
                    <a:pt x="4132" y="4077"/>
                    <a:pt x="4204" y="3488"/>
                  </a:cubicBezTo>
                  <a:cubicBezTo>
                    <a:pt x="4276" y="2895"/>
                    <a:pt x="4228" y="2275"/>
                    <a:pt x="4043" y="1706"/>
                  </a:cubicBezTo>
                  <a:cubicBezTo>
                    <a:pt x="3739" y="767"/>
                    <a:pt x="2975" y="0"/>
                    <a:pt x="1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11"/>
            <p:cNvSpPr/>
            <p:nvPr/>
          </p:nvSpPr>
          <p:spPr>
            <a:xfrm>
              <a:off x="7733840" y="3914225"/>
              <a:ext cx="38925" cy="40125"/>
            </a:xfrm>
            <a:custGeom>
              <a:avLst/>
              <a:gdLst/>
              <a:ahLst/>
              <a:cxnLst/>
              <a:rect l="l" t="t" r="r" b="b"/>
              <a:pathLst>
                <a:path w="1557" h="1605" extrusionOk="0">
                  <a:moveTo>
                    <a:pt x="926" y="487"/>
                  </a:moveTo>
                  <a:cubicBezTo>
                    <a:pt x="926" y="487"/>
                    <a:pt x="926" y="487"/>
                    <a:pt x="926" y="487"/>
                  </a:cubicBezTo>
                  <a:lnTo>
                    <a:pt x="926" y="487"/>
                  </a:lnTo>
                  <a:cubicBezTo>
                    <a:pt x="926" y="487"/>
                    <a:pt x="926" y="487"/>
                    <a:pt x="926" y="487"/>
                  </a:cubicBezTo>
                  <a:close/>
                  <a:moveTo>
                    <a:pt x="1190" y="500"/>
                  </a:moveTo>
                  <a:cubicBezTo>
                    <a:pt x="1189" y="506"/>
                    <a:pt x="1189" y="511"/>
                    <a:pt x="1188" y="517"/>
                  </a:cubicBezTo>
                  <a:lnTo>
                    <a:pt x="1188" y="517"/>
                  </a:lnTo>
                  <a:cubicBezTo>
                    <a:pt x="1188" y="511"/>
                    <a:pt x="1189" y="506"/>
                    <a:pt x="1190" y="500"/>
                  </a:cubicBezTo>
                  <a:close/>
                  <a:moveTo>
                    <a:pt x="1107" y="619"/>
                  </a:move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6" y="619"/>
                  </a:cubicBezTo>
                  <a:lnTo>
                    <a:pt x="1106" y="619"/>
                  </a:lnTo>
                  <a:cubicBezTo>
                    <a:pt x="1107" y="619"/>
                    <a:pt x="1107" y="619"/>
                    <a:pt x="1107" y="619"/>
                  </a:cubicBezTo>
                  <a:close/>
                  <a:moveTo>
                    <a:pt x="483" y="965"/>
                  </a:moveTo>
                  <a:cubicBezTo>
                    <a:pt x="489" y="971"/>
                    <a:pt x="495" y="976"/>
                    <a:pt x="501" y="981"/>
                  </a:cubicBezTo>
                  <a:lnTo>
                    <a:pt x="501" y="981"/>
                  </a:lnTo>
                  <a:cubicBezTo>
                    <a:pt x="501" y="982"/>
                    <a:pt x="501" y="982"/>
                    <a:pt x="501" y="982"/>
                  </a:cubicBezTo>
                  <a:cubicBezTo>
                    <a:pt x="500" y="982"/>
                    <a:pt x="495" y="977"/>
                    <a:pt x="483" y="965"/>
                  </a:cubicBezTo>
                  <a:close/>
                  <a:moveTo>
                    <a:pt x="652" y="1133"/>
                  </a:moveTo>
                  <a:cubicBezTo>
                    <a:pt x="653" y="1133"/>
                    <a:pt x="656" y="1136"/>
                    <a:pt x="660" y="1139"/>
                  </a:cubicBezTo>
                  <a:lnTo>
                    <a:pt x="660" y="1139"/>
                  </a:lnTo>
                  <a:cubicBezTo>
                    <a:pt x="662" y="1142"/>
                    <a:pt x="663" y="1145"/>
                    <a:pt x="666" y="1147"/>
                  </a:cubicBezTo>
                  <a:lnTo>
                    <a:pt x="666" y="1147"/>
                  </a:lnTo>
                  <a:cubicBezTo>
                    <a:pt x="655" y="1137"/>
                    <a:pt x="652" y="1133"/>
                    <a:pt x="652" y="1133"/>
                  </a:cubicBezTo>
                  <a:close/>
                  <a:moveTo>
                    <a:pt x="1080" y="0"/>
                  </a:moveTo>
                  <a:cubicBezTo>
                    <a:pt x="1033" y="0"/>
                    <a:pt x="985" y="8"/>
                    <a:pt x="937" y="24"/>
                  </a:cubicBezTo>
                  <a:cubicBezTo>
                    <a:pt x="758" y="83"/>
                    <a:pt x="634" y="217"/>
                    <a:pt x="583" y="386"/>
                  </a:cubicBezTo>
                  <a:lnTo>
                    <a:pt x="583" y="386"/>
                  </a:lnTo>
                  <a:cubicBezTo>
                    <a:pt x="524" y="361"/>
                    <a:pt x="463" y="346"/>
                    <a:pt x="401" y="346"/>
                  </a:cubicBezTo>
                  <a:cubicBezTo>
                    <a:pt x="360" y="346"/>
                    <a:pt x="320" y="353"/>
                    <a:pt x="279" y="367"/>
                  </a:cubicBezTo>
                  <a:cubicBezTo>
                    <a:pt x="124" y="418"/>
                    <a:pt x="1" y="558"/>
                    <a:pt x="5" y="726"/>
                  </a:cubicBezTo>
                  <a:cubicBezTo>
                    <a:pt x="8" y="867"/>
                    <a:pt x="91" y="973"/>
                    <a:pt x="176" y="1072"/>
                  </a:cubicBezTo>
                  <a:cubicBezTo>
                    <a:pt x="282" y="1196"/>
                    <a:pt x="423" y="1302"/>
                    <a:pt x="567" y="1374"/>
                  </a:cubicBezTo>
                  <a:cubicBezTo>
                    <a:pt x="676" y="1428"/>
                    <a:pt x="786" y="1449"/>
                    <a:pt x="905" y="1463"/>
                  </a:cubicBezTo>
                  <a:cubicBezTo>
                    <a:pt x="918" y="1465"/>
                    <a:pt x="932" y="1465"/>
                    <a:pt x="946" y="1465"/>
                  </a:cubicBezTo>
                  <a:cubicBezTo>
                    <a:pt x="973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3" y="1468"/>
                    <a:pt x="1038" y="1479"/>
                    <a:pt x="1043" y="1490"/>
                  </a:cubicBezTo>
                  <a:cubicBezTo>
                    <a:pt x="1077" y="1567"/>
                    <a:pt x="1174" y="1605"/>
                    <a:pt x="1255" y="1605"/>
                  </a:cubicBezTo>
                  <a:cubicBezTo>
                    <a:pt x="1265" y="1605"/>
                    <a:pt x="1274" y="1604"/>
                    <a:pt x="1283" y="1603"/>
                  </a:cubicBezTo>
                  <a:cubicBezTo>
                    <a:pt x="1382" y="1589"/>
                    <a:pt x="1444" y="1525"/>
                    <a:pt x="1478" y="1432"/>
                  </a:cubicBezTo>
                  <a:cubicBezTo>
                    <a:pt x="1495" y="1391"/>
                    <a:pt x="1509" y="1357"/>
                    <a:pt x="1516" y="1312"/>
                  </a:cubicBezTo>
                  <a:cubicBezTo>
                    <a:pt x="1526" y="1271"/>
                    <a:pt x="1533" y="1230"/>
                    <a:pt x="1539" y="1186"/>
                  </a:cubicBezTo>
                  <a:cubicBezTo>
                    <a:pt x="1557" y="1079"/>
                    <a:pt x="1550" y="973"/>
                    <a:pt x="1547" y="863"/>
                  </a:cubicBezTo>
                  <a:cubicBezTo>
                    <a:pt x="1547" y="778"/>
                    <a:pt x="1543" y="688"/>
                    <a:pt x="1543" y="599"/>
                  </a:cubicBezTo>
                  <a:cubicBezTo>
                    <a:pt x="1539" y="511"/>
                    <a:pt x="1547" y="411"/>
                    <a:pt x="1516" y="322"/>
                  </a:cubicBezTo>
                  <a:cubicBezTo>
                    <a:pt x="1452" y="129"/>
                    <a:pt x="1276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11"/>
            <p:cNvSpPr/>
            <p:nvPr/>
          </p:nvSpPr>
          <p:spPr>
            <a:xfrm>
              <a:off x="7570415" y="3898725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8" y="542"/>
                  </a:moveTo>
                  <a:cubicBezTo>
                    <a:pt x="2821" y="542"/>
                    <a:pt x="3392" y="1267"/>
                    <a:pt x="3574" y="2086"/>
                  </a:cubicBezTo>
                  <a:cubicBezTo>
                    <a:pt x="3708" y="2672"/>
                    <a:pt x="3688" y="3286"/>
                    <a:pt x="3537" y="3868"/>
                  </a:cubicBezTo>
                  <a:cubicBezTo>
                    <a:pt x="3434" y="4266"/>
                    <a:pt x="3289" y="4654"/>
                    <a:pt x="3321" y="5047"/>
                  </a:cubicBezTo>
                  <a:lnTo>
                    <a:pt x="3321" y="5047"/>
                  </a:lnTo>
                  <a:cubicBezTo>
                    <a:pt x="3087" y="4970"/>
                    <a:pt x="2841" y="4914"/>
                    <a:pt x="2622" y="4803"/>
                  </a:cubicBezTo>
                  <a:cubicBezTo>
                    <a:pt x="2307" y="4646"/>
                    <a:pt x="2033" y="4430"/>
                    <a:pt x="1797" y="4176"/>
                  </a:cubicBezTo>
                  <a:cubicBezTo>
                    <a:pt x="1556" y="3923"/>
                    <a:pt x="1362" y="3639"/>
                    <a:pt x="1183" y="3343"/>
                  </a:cubicBezTo>
                  <a:cubicBezTo>
                    <a:pt x="987" y="3025"/>
                    <a:pt x="782" y="2690"/>
                    <a:pt x="663" y="2333"/>
                  </a:cubicBezTo>
                  <a:cubicBezTo>
                    <a:pt x="395" y="1521"/>
                    <a:pt x="926" y="623"/>
                    <a:pt x="1803" y="548"/>
                  </a:cubicBezTo>
                  <a:cubicBezTo>
                    <a:pt x="1849" y="544"/>
                    <a:pt x="1894" y="542"/>
                    <a:pt x="1938" y="542"/>
                  </a:cubicBezTo>
                  <a:close/>
                  <a:moveTo>
                    <a:pt x="1954" y="0"/>
                  </a:moveTo>
                  <a:cubicBezTo>
                    <a:pt x="1916" y="0"/>
                    <a:pt x="1879" y="1"/>
                    <a:pt x="1841" y="3"/>
                  </a:cubicBezTo>
                  <a:cubicBezTo>
                    <a:pt x="895" y="54"/>
                    <a:pt x="100" y="819"/>
                    <a:pt x="35" y="1771"/>
                  </a:cubicBezTo>
                  <a:cubicBezTo>
                    <a:pt x="1" y="2295"/>
                    <a:pt x="241" y="2782"/>
                    <a:pt x="484" y="3231"/>
                  </a:cubicBezTo>
                  <a:cubicBezTo>
                    <a:pt x="683" y="3590"/>
                    <a:pt x="899" y="3933"/>
                    <a:pt x="1152" y="4252"/>
                  </a:cubicBezTo>
                  <a:cubicBezTo>
                    <a:pt x="1440" y="4611"/>
                    <a:pt x="1786" y="4930"/>
                    <a:pt x="2187" y="5160"/>
                  </a:cubicBezTo>
                  <a:cubicBezTo>
                    <a:pt x="2498" y="5337"/>
                    <a:pt x="2927" y="5528"/>
                    <a:pt x="3322" y="5528"/>
                  </a:cubicBezTo>
                  <a:cubicBezTo>
                    <a:pt x="3368" y="5528"/>
                    <a:pt x="3414" y="5526"/>
                    <a:pt x="3459" y="5520"/>
                  </a:cubicBezTo>
                  <a:lnTo>
                    <a:pt x="3459" y="5520"/>
                  </a:lnTo>
                  <a:cubicBezTo>
                    <a:pt x="3505" y="5587"/>
                    <a:pt x="3567" y="5616"/>
                    <a:pt x="3631" y="5616"/>
                  </a:cubicBezTo>
                  <a:cubicBezTo>
                    <a:pt x="3786" y="5616"/>
                    <a:pt x="3952" y="5449"/>
                    <a:pt x="3927" y="5266"/>
                  </a:cubicBezTo>
                  <a:cubicBezTo>
                    <a:pt x="3838" y="4667"/>
                    <a:pt x="4133" y="4077"/>
                    <a:pt x="4205" y="3487"/>
                  </a:cubicBezTo>
                  <a:cubicBezTo>
                    <a:pt x="4277" y="2895"/>
                    <a:pt x="4229" y="2274"/>
                    <a:pt x="4044" y="1706"/>
                  </a:cubicBezTo>
                  <a:cubicBezTo>
                    <a:pt x="3740" y="764"/>
                    <a:pt x="2976" y="0"/>
                    <a:pt x="19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11"/>
            <p:cNvSpPr/>
            <p:nvPr/>
          </p:nvSpPr>
          <p:spPr>
            <a:xfrm>
              <a:off x="7633390" y="4000400"/>
              <a:ext cx="38925" cy="40150"/>
            </a:xfrm>
            <a:custGeom>
              <a:avLst/>
              <a:gdLst/>
              <a:ahLst/>
              <a:cxnLst/>
              <a:rect l="l" t="t" r="r" b="b"/>
              <a:pathLst>
                <a:path w="1557" h="1606" extrusionOk="0">
                  <a:moveTo>
                    <a:pt x="929" y="462"/>
                  </a:moveTo>
                  <a:lnTo>
                    <a:pt x="929" y="462"/>
                  </a:lnTo>
                  <a:cubicBezTo>
                    <a:pt x="930" y="473"/>
                    <a:pt x="932" y="484"/>
                    <a:pt x="933" y="496"/>
                  </a:cubicBezTo>
                  <a:lnTo>
                    <a:pt x="933" y="496"/>
                  </a:lnTo>
                  <a:cubicBezTo>
                    <a:pt x="931" y="484"/>
                    <a:pt x="930" y="473"/>
                    <a:pt x="929" y="462"/>
                  </a:cubicBezTo>
                  <a:close/>
                  <a:moveTo>
                    <a:pt x="1189" y="500"/>
                  </a:moveTo>
                  <a:lnTo>
                    <a:pt x="1189" y="500"/>
                  </a:lnTo>
                  <a:cubicBezTo>
                    <a:pt x="1188" y="508"/>
                    <a:pt x="1187" y="517"/>
                    <a:pt x="1186" y="525"/>
                  </a:cubicBezTo>
                  <a:lnTo>
                    <a:pt x="1186" y="525"/>
                  </a:lnTo>
                  <a:cubicBezTo>
                    <a:pt x="1187" y="517"/>
                    <a:pt x="1188" y="509"/>
                    <a:pt x="1189" y="500"/>
                  </a:cubicBezTo>
                  <a:close/>
                  <a:moveTo>
                    <a:pt x="538" y="633"/>
                  </a:moveTo>
                  <a:cubicBezTo>
                    <a:pt x="541" y="639"/>
                    <a:pt x="544" y="645"/>
                    <a:pt x="546" y="650"/>
                  </a:cubicBezTo>
                  <a:lnTo>
                    <a:pt x="546" y="650"/>
                  </a:lnTo>
                  <a:cubicBezTo>
                    <a:pt x="542" y="646"/>
                    <a:pt x="540" y="640"/>
                    <a:pt x="538" y="633"/>
                  </a:cubicBezTo>
                  <a:close/>
                  <a:moveTo>
                    <a:pt x="481" y="964"/>
                  </a:moveTo>
                  <a:cubicBezTo>
                    <a:pt x="487" y="970"/>
                    <a:pt x="493" y="975"/>
                    <a:pt x="499" y="980"/>
                  </a:cubicBezTo>
                  <a:lnTo>
                    <a:pt x="499" y="980"/>
                  </a:lnTo>
                  <a:cubicBezTo>
                    <a:pt x="500" y="981"/>
                    <a:pt x="500" y="981"/>
                    <a:pt x="499" y="981"/>
                  </a:cubicBezTo>
                  <a:cubicBezTo>
                    <a:pt x="499" y="981"/>
                    <a:pt x="493" y="977"/>
                    <a:pt x="481" y="964"/>
                  </a:cubicBezTo>
                  <a:close/>
                  <a:moveTo>
                    <a:pt x="1079" y="0"/>
                  </a:moveTo>
                  <a:cubicBezTo>
                    <a:pt x="1032" y="0"/>
                    <a:pt x="983" y="8"/>
                    <a:pt x="935" y="24"/>
                  </a:cubicBezTo>
                  <a:cubicBezTo>
                    <a:pt x="757" y="80"/>
                    <a:pt x="633" y="216"/>
                    <a:pt x="582" y="385"/>
                  </a:cubicBezTo>
                  <a:lnTo>
                    <a:pt x="582" y="385"/>
                  </a:lnTo>
                  <a:cubicBezTo>
                    <a:pt x="523" y="361"/>
                    <a:pt x="462" y="346"/>
                    <a:pt x="400" y="346"/>
                  </a:cubicBezTo>
                  <a:cubicBezTo>
                    <a:pt x="359" y="346"/>
                    <a:pt x="319" y="352"/>
                    <a:pt x="277" y="366"/>
                  </a:cubicBezTo>
                  <a:cubicBezTo>
                    <a:pt x="124" y="418"/>
                    <a:pt x="0" y="558"/>
                    <a:pt x="4" y="726"/>
                  </a:cubicBezTo>
                  <a:cubicBezTo>
                    <a:pt x="10" y="867"/>
                    <a:pt x="89" y="973"/>
                    <a:pt x="179" y="1072"/>
                  </a:cubicBezTo>
                  <a:cubicBezTo>
                    <a:pt x="285" y="1196"/>
                    <a:pt x="421" y="1302"/>
                    <a:pt x="565" y="1373"/>
                  </a:cubicBezTo>
                  <a:cubicBezTo>
                    <a:pt x="679" y="1428"/>
                    <a:pt x="785" y="1449"/>
                    <a:pt x="905" y="1463"/>
                  </a:cubicBezTo>
                  <a:cubicBezTo>
                    <a:pt x="918" y="1465"/>
                    <a:pt x="931" y="1465"/>
                    <a:pt x="945" y="1465"/>
                  </a:cubicBezTo>
                  <a:cubicBezTo>
                    <a:pt x="972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5" y="1467"/>
                    <a:pt x="1040" y="1479"/>
                    <a:pt x="1045" y="1490"/>
                  </a:cubicBezTo>
                  <a:cubicBezTo>
                    <a:pt x="1079" y="1567"/>
                    <a:pt x="1173" y="1605"/>
                    <a:pt x="1254" y="1605"/>
                  </a:cubicBezTo>
                  <a:cubicBezTo>
                    <a:pt x="1264" y="1605"/>
                    <a:pt x="1273" y="1605"/>
                    <a:pt x="1281" y="1604"/>
                  </a:cubicBezTo>
                  <a:cubicBezTo>
                    <a:pt x="1381" y="1590"/>
                    <a:pt x="1443" y="1525"/>
                    <a:pt x="1480" y="1432"/>
                  </a:cubicBezTo>
                  <a:cubicBezTo>
                    <a:pt x="1498" y="1391"/>
                    <a:pt x="1511" y="1357"/>
                    <a:pt x="1518" y="1312"/>
                  </a:cubicBezTo>
                  <a:cubicBezTo>
                    <a:pt x="1525" y="1271"/>
                    <a:pt x="1531" y="1229"/>
                    <a:pt x="1539" y="1185"/>
                  </a:cubicBezTo>
                  <a:cubicBezTo>
                    <a:pt x="1556" y="1079"/>
                    <a:pt x="1549" y="973"/>
                    <a:pt x="1549" y="863"/>
                  </a:cubicBezTo>
                  <a:cubicBezTo>
                    <a:pt x="1545" y="777"/>
                    <a:pt x="1542" y="688"/>
                    <a:pt x="1542" y="600"/>
                  </a:cubicBezTo>
                  <a:cubicBezTo>
                    <a:pt x="1542" y="507"/>
                    <a:pt x="1545" y="411"/>
                    <a:pt x="1515" y="322"/>
                  </a:cubicBezTo>
                  <a:cubicBezTo>
                    <a:pt x="1451" y="129"/>
                    <a:pt x="1274" y="0"/>
                    <a:pt x="10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11"/>
            <p:cNvSpPr/>
            <p:nvPr/>
          </p:nvSpPr>
          <p:spPr>
            <a:xfrm>
              <a:off x="7759990" y="3730050"/>
              <a:ext cx="106925" cy="140425"/>
            </a:xfrm>
            <a:custGeom>
              <a:avLst/>
              <a:gdLst/>
              <a:ahLst/>
              <a:cxnLst/>
              <a:rect l="l" t="t" r="r" b="b"/>
              <a:pathLst>
                <a:path w="4277" h="5617" extrusionOk="0">
                  <a:moveTo>
                    <a:pt x="1939" y="543"/>
                  </a:moveTo>
                  <a:cubicBezTo>
                    <a:pt x="2821" y="543"/>
                    <a:pt x="3388" y="1268"/>
                    <a:pt x="3574" y="2087"/>
                  </a:cubicBezTo>
                  <a:cubicBezTo>
                    <a:pt x="3704" y="2673"/>
                    <a:pt x="3687" y="3290"/>
                    <a:pt x="3536" y="3869"/>
                  </a:cubicBezTo>
                  <a:cubicBezTo>
                    <a:pt x="3433" y="4267"/>
                    <a:pt x="3288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5"/>
                    <a:pt x="2618" y="4804"/>
                  </a:cubicBezTo>
                  <a:cubicBezTo>
                    <a:pt x="2306" y="4647"/>
                    <a:pt x="2032" y="4431"/>
                    <a:pt x="1792" y="4177"/>
                  </a:cubicBezTo>
                  <a:cubicBezTo>
                    <a:pt x="1556" y="3923"/>
                    <a:pt x="1360" y="3639"/>
                    <a:pt x="1183" y="3344"/>
                  </a:cubicBezTo>
                  <a:cubicBezTo>
                    <a:pt x="987" y="3026"/>
                    <a:pt x="778" y="2690"/>
                    <a:pt x="661" y="2334"/>
                  </a:cubicBezTo>
                  <a:cubicBezTo>
                    <a:pt x="394" y="1522"/>
                    <a:pt x="925" y="624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3" y="1"/>
                  </a:moveTo>
                  <a:cubicBezTo>
                    <a:pt x="1916" y="1"/>
                    <a:pt x="1878" y="2"/>
                    <a:pt x="1840" y="4"/>
                  </a:cubicBezTo>
                  <a:cubicBezTo>
                    <a:pt x="891" y="55"/>
                    <a:pt x="100" y="819"/>
                    <a:pt x="35" y="1772"/>
                  </a:cubicBezTo>
                  <a:cubicBezTo>
                    <a:pt x="0" y="2299"/>
                    <a:pt x="237" y="2783"/>
                    <a:pt x="484" y="3232"/>
                  </a:cubicBezTo>
                  <a:cubicBezTo>
                    <a:pt x="678" y="3591"/>
                    <a:pt x="895" y="3934"/>
                    <a:pt x="1151" y="4252"/>
                  </a:cubicBezTo>
                  <a:cubicBezTo>
                    <a:pt x="1439" y="4612"/>
                    <a:pt x="1785" y="4930"/>
                    <a:pt x="2187" y="5161"/>
                  </a:cubicBezTo>
                  <a:cubicBezTo>
                    <a:pt x="2498" y="5338"/>
                    <a:pt x="2927" y="5529"/>
                    <a:pt x="3321" y="5529"/>
                  </a:cubicBezTo>
                  <a:cubicBezTo>
                    <a:pt x="3367" y="5529"/>
                    <a:pt x="3411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50"/>
                    <a:pt x="3923" y="5267"/>
                  </a:cubicBezTo>
                  <a:cubicBezTo>
                    <a:pt x="3838" y="4667"/>
                    <a:pt x="4132" y="4078"/>
                    <a:pt x="4205" y="3488"/>
                  </a:cubicBezTo>
                  <a:cubicBezTo>
                    <a:pt x="4276" y="2895"/>
                    <a:pt x="4228" y="2275"/>
                    <a:pt x="4043" y="1707"/>
                  </a:cubicBezTo>
                  <a:cubicBezTo>
                    <a:pt x="3739" y="767"/>
                    <a:pt x="2975" y="1"/>
                    <a:pt x="19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11"/>
            <p:cNvSpPr/>
            <p:nvPr/>
          </p:nvSpPr>
          <p:spPr>
            <a:xfrm>
              <a:off x="7822940" y="3831750"/>
              <a:ext cx="38900" cy="40125"/>
            </a:xfrm>
            <a:custGeom>
              <a:avLst/>
              <a:gdLst/>
              <a:ahLst/>
              <a:cxnLst/>
              <a:rect l="l" t="t" r="r" b="b"/>
              <a:pathLst>
                <a:path w="1556" h="1605" extrusionOk="0">
                  <a:moveTo>
                    <a:pt x="1190" y="500"/>
                  </a:moveTo>
                  <a:cubicBezTo>
                    <a:pt x="1189" y="504"/>
                    <a:pt x="1189" y="508"/>
                    <a:pt x="1188" y="512"/>
                  </a:cubicBezTo>
                  <a:lnTo>
                    <a:pt x="1188" y="512"/>
                  </a:lnTo>
                  <a:cubicBezTo>
                    <a:pt x="1188" y="508"/>
                    <a:pt x="1189" y="504"/>
                    <a:pt x="1190" y="500"/>
                  </a:cubicBezTo>
                  <a:close/>
                  <a:moveTo>
                    <a:pt x="1196" y="517"/>
                  </a:moveTo>
                  <a:cubicBezTo>
                    <a:pt x="1194" y="522"/>
                    <a:pt x="1192" y="528"/>
                    <a:pt x="1190" y="533"/>
                  </a:cubicBezTo>
                  <a:lnTo>
                    <a:pt x="1190" y="533"/>
                  </a:lnTo>
                  <a:cubicBezTo>
                    <a:pt x="1192" y="528"/>
                    <a:pt x="1194" y="522"/>
                    <a:pt x="1196" y="517"/>
                  </a:cubicBezTo>
                  <a:close/>
                  <a:moveTo>
                    <a:pt x="1106" y="619"/>
                  </a:move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6" y="619"/>
                    <a:pt x="1106" y="619"/>
                    <a:pt x="1105" y="619"/>
                  </a:cubicBezTo>
                  <a:lnTo>
                    <a:pt x="1105" y="619"/>
                  </a:lnTo>
                  <a:cubicBezTo>
                    <a:pt x="1106" y="619"/>
                    <a:pt x="1106" y="619"/>
                    <a:pt x="1106" y="619"/>
                  </a:cubicBezTo>
                  <a:close/>
                  <a:moveTo>
                    <a:pt x="482" y="964"/>
                  </a:moveTo>
                  <a:cubicBezTo>
                    <a:pt x="487" y="970"/>
                    <a:pt x="493" y="975"/>
                    <a:pt x="500" y="980"/>
                  </a:cubicBezTo>
                  <a:lnTo>
                    <a:pt x="500" y="980"/>
                  </a:lnTo>
                  <a:cubicBezTo>
                    <a:pt x="500" y="981"/>
                    <a:pt x="500" y="981"/>
                    <a:pt x="500" y="981"/>
                  </a:cubicBezTo>
                  <a:cubicBezTo>
                    <a:pt x="499" y="981"/>
                    <a:pt x="494" y="977"/>
                    <a:pt x="482" y="964"/>
                  </a:cubicBezTo>
                  <a:close/>
                  <a:moveTo>
                    <a:pt x="652" y="1134"/>
                  </a:moveTo>
                  <a:cubicBezTo>
                    <a:pt x="652" y="1134"/>
                    <a:pt x="657" y="1138"/>
                    <a:pt x="662" y="1143"/>
                  </a:cubicBezTo>
                  <a:lnTo>
                    <a:pt x="662" y="1143"/>
                  </a:lnTo>
                  <a:cubicBezTo>
                    <a:pt x="665" y="1147"/>
                    <a:pt x="668" y="1150"/>
                    <a:pt x="671" y="1153"/>
                  </a:cubicBezTo>
                  <a:lnTo>
                    <a:pt x="671" y="1153"/>
                  </a:lnTo>
                  <a:cubicBezTo>
                    <a:pt x="656" y="1139"/>
                    <a:pt x="651" y="1134"/>
                    <a:pt x="652" y="1134"/>
                  </a:cubicBezTo>
                  <a:close/>
                  <a:moveTo>
                    <a:pt x="1080" y="0"/>
                  </a:moveTo>
                  <a:cubicBezTo>
                    <a:pt x="1033" y="0"/>
                    <a:pt x="984" y="8"/>
                    <a:pt x="936" y="24"/>
                  </a:cubicBezTo>
                  <a:cubicBezTo>
                    <a:pt x="758" y="83"/>
                    <a:pt x="634" y="217"/>
                    <a:pt x="582" y="385"/>
                  </a:cubicBezTo>
                  <a:lnTo>
                    <a:pt x="582" y="385"/>
                  </a:lnTo>
                  <a:cubicBezTo>
                    <a:pt x="523" y="360"/>
                    <a:pt x="462" y="345"/>
                    <a:pt x="400" y="345"/>
                  </a:cubicBezTo>
                  <a:cubicBezTo>
                    <a:pt x="359" y="345"/>
                    <a:pt x="319" y="352"/>
                    <a:pt x="278" y="366"/>
                  </a:cubicBezTo>
                  <a:cubicBezTo>
                    <a:pt x="124" y="418"/>
                    <a:pt x="1" y="558"/>
                    <a:pt x="4" y="726"/>
                  </a:cubicBezTo>
                  <a:cubicBezTo>
                    <a:pt x="7" y="867"/>
                    <a:pt x="90" y="973"/>
                    <a:pt x="175" y="1075"/>
                  </a:cubicBezTo>
                  <a:cubicBezTo>
                    <a:pt x="281" y="1199"/>
                    <a:pt x="422" y="1302"/>
                    <a:pt x="566" y="1373"/>
                  </a:cubicBezTo>
                  <a:cubicBezTo>
                    <a:pt x="676" y="1428"/>
                    <a:pt x="785" y="1449"/>
                    <a:pt x="905" y="1463"/>
                  </a:cubicBezTo>
                  <a:cubicBezTo>
                    <a:pt x="918" y="1464"/>
                    <a:pt x="931" y="1465"/>
                    <a:pt x="944" y="1465"/>
                  </a:cubicBezTo>
                  <a:cubicBezTo>
                    <a:pt x="971" y="1465"/>
                    <a:pt x="1000" y="1462"/>
                    <a:pt x="1028" y="1456"/>
                  </a:cubicBezTo>
                  <a:lnTo>
                    <a:pt x="1028" y="1456"/>
                  </a:lnTo>
                  <a:cubicBezTo>
                    <a:pt x="1033" y="1467"/>
                    <a:pt x="1037" y="1479"/>
                    <a:pt x="1042" y="1490"/>
                  </a:cubicBezTo>
                  <a:cubicBezTo>
                    <a:pt x="1076" y="1566"/>
                    <a:pt x="1172" y="1604"/>
                    <a:pt x="1253" y="1604"/>
                  </a:cubicBezTo>
                  <a:cubicBezTo>
                    <a:pt x="1263" y="1604"/>
                    <a:pt x="1273" y="1604"/>
                    <a:pt x="1282" y="1603"/>
                  </a:cubicBezTo>
                  <a:cubicBezTo>
                    <a:pt x="1381" y="1589"/>
                    <a:pt x="1443" y="1524"/>
                    <a:pt x="1478" y="1432"/>
                  </a:cubicBezTo>
                  <a:cubicBezTo>
                    <a:pt x="1494" y="1390"/>
                    <a:pt x="1508" y="1356"/>
                    <a:pt x="1515" y="1311"/>
                  </a:cubicBezTo>
                  <a:cubicBezTo>
                    <a:pt x="1522" y="1270"/>
                    <a:pt x="1532" y="1229"/>
                    <a:pt x="1539" y="1188"/>
                  </a:cubicBezTo>
                  <a:cubicBezTo>
                    <a:pt x="1556" y="1079"/>
                    <a:pt x="1549" y="973"/>
                    <a:pt x="1546" y="862"/>
                  </a:cubicBezTo>
                  <a:cubicBezTo>
                    <a:pt x="1546" y="777"/>
                    <a:pt x="1543" y="688"/>
                    <a:pt x="1543" y="603"/>
                  </a:cubicBezTo>
                  <a:cubicBezTo>
                    <a:pt x="1539" y="510"/>
                    <a:pt x="1546" y="410"/>
                    <a:pt x="1515" y="321"/>
                  </a:cubicBezTo>
                  <a:cubicBezTo>
                    <a:pt x="1452" y="128"/>
                    <a:pt x="1275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11"/>
            <p:cNvSpPr/>
            <p:nvPr/>
          </p:nvSpPr>
          <p:spPr>
            <a:xfrm>
              <a:off x="7875115" y="3707450"/>
              <a:ext cx="108450" cy="148525"/>
            </a:xfrm>
            <a:custGeom>
              <a:avLst/>
              <a:gdLst/>
              <a:ahLst/>
              <a:cxnLst/>
              <a:rect l="l" t="t" r="r" b="b"/>
              <a:pathLst>
                <a:path w="4338" h="5941" extrusionOk="0">
                  <a:moveTo>
                    <a:pt x="2235" y="541"/>
                  </a:moveTo>
                  <a:cubicBezTo>
                    <a:pt x="2312" y="541"/>
                    <a:pt x="2391" y="548"/>
                    <a:pt x="2470" y="562"/>
                  </a:cubicBezTo>
                  <a:cubicBezTo>
                    <a:pt x="3495" y="744"/>
                    <a:pt x="3848" y="1761"/>
                    <a:pt x="3759" y="2686"/>
                  </a:cubicBezTo>
                  <a:cubicBezTo>
                    <a:pt x="3708" y="3244"/>
                    <a:pt x="3526" y="3783"/>
                    <a:pt x="3242" y="4262"/>
                  </a:cubicBezTo>
                  <a:cubicBezTo>
                    <a:pt x="3039" y="4605"/>
                    <a:pt x="2815" y="4931"/>
                    <a:pt x="2744" y="5305"/>
                  </a:cubicBezTo>
                  <a:lnTo>
                    <a:pt x="2744" y="5305"/>
                  </a:lnTo>
                  <a:cubicBezTo>
                    <a:pt x="2529" y="5165"/>
                    <a:pt x="2294" y="5046"/>
                    <a:pt x="2097" y="4886"/>
                  </a:cubicBezTo>
                  <a:cubicBezTo>
                    <a:pt x="1782" y="4629"/>
                    <a:pt x="1515" y="4321"/>
                    <a:pt x="1303" y="3974"/>
                  </a:cubicBezTo>
                  <a:cubicBezTo>
                    <a:pt x="919" y="3347"/>
                    <a:pt x="583" y="2480"/>
                    <a:pt x="784" y="1743"/>
                  </a:cubicBezTo>
                  <a:cubicBezTo>
                    <a:pt x="966" y="1082"/>
                    <a:pt x="1545" y="541"/>
                    <a:pt x="2235" y="541"/>
                  </a:cubicBezTo>
                  <a:close/>
                  <a:moveTo>
                    <a:pt x="2246" y="1"/>
                  </a:moveTo>
                  <a:cubicBezTo>
                    <a:pt x="1463" y="1"/>
                    <a:pt x="744" y="484"/>
                    <a:pt x="405" y="1213"/>
                  </a:cubicBezTo>
                  <a:cubicBezTo>
                    <a:pt x="0" y="2072"/>
                    <a:pt x="216" y="3029"/>
                    <a:pt x="617" y="3851"/>
                  </a:cubicBezTo>
                  <a:cubicBezTo>
                    <a:pt x="846" y="4321"/>
                    <a:pt x="1169" y="4752"/>
                    <a:pt x="1556" y="5102"/>
                  </a:cubicBezTo>
                  <a:cubicBezTo>
                    <a:pt x="1868" y="5382"/>
                    <a:pt x="2306" y="5730"/>
                    <a:pt x="2749" y="5794"/>
                  </a:cubicBezTo>
                  <a:lnTo>
                    <a:pt x="2749" y="5794"/>
                  </a:lnTo>
                  <a:cubicBezTo>
                    <a:pt x="2784" y="5897"/>
                    <a:pt x="2866" y="5940"/>
                    <a:pt x="2955" y="5940"/>
                  </a:cubicBezTo>
                  <a:cubicBezTo>
                    <a:pt x="3095" y="5940"/>
                    <a:pt x="3251" y="5832"/>
                    <a:pt x="3269" y="5674"/>
                  </a:cubicBezTo>
                  <a:cubicBezTo>
                    <a:pt x="3341" y="5094"/>
                    <a:pt x="3759" y="4626"/>
                    <a:pt x="3982" y="4101"/>
                  </a:cubicBezTo>
                  <a:cubicBezTo>
                    <a:pt x="4211" y="3557"/>
                    <a:pt x="4338" y="2961"/>
                    <a:pt x="4331" y="2368"/>
                  </a:cubicBezTo>
                  <a:cubicBezTo>
                    <a:pt x="4314" y="1312"/>
                    <a:pt x="3745" y="284"/>
                    <a:pt x="2652" y="45"/>
                  </a:cubicBezTo>
                  <a:cubicBezTo>
                    <a:pt x="2516" y="15"/>
                    <a:pt x="2380" y="1"/>
                    <a:pt x="22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11"/>
            <p:cNvSpPr/>
            <p:nvPr/>
          </p:nvSpPr>
          <p:spPr>
            <a:xfrm>
              <a:off x="7925540" y="3817850"/>
              <a:ext cx="39950" cy="40450"/>
            </a:xfrm>
            <a:custGeom>
              <a:avLst/>
              <a:gdLst/>
              <a:ahLst/>
              <a:cxnLst/>
              <a:rect l="l" t="t" r="r" b="b"/>
              <a:pathLst>
                <a:path w="1598" h="1618" extrusionOk="0">
                  <a:moveTo>
                    <a:pt x="330" y="689"/>
                  </a:moveTo>
                  <a:lnTo>
                    <a:pt x="330" y="689"/>
                  </a:lnTo>
                  <a:cubicBezTo>
                    <a:pt x="331" y="690"/>
                    <a:pt x="332" y="690"/>
                    <a:pt x="333" y="691"/>
                  </a:cubicBezTo>
                  <a:lnTo>
                    <a:pt x="333" y="691"/>
                  </a:lnTo>
                  <a:cubicBezTo>
                    <a:pt x="335" y="692"/>
                    <a:pt x="336" y="694"/>
                    <a:pt x="338" y="695"/>
                  </a:cubicBezTo>
                  <a:lnTo>
                    <a:pt x="338" y="695"/>
                  </a:lnTo>
                  <a:cubicBezTo>
                    <a:pt x="335" y="693"/>
                    <a:pt x="333" y="691"/>
                    <a:pt x="330" y="689"/>
                  </a:cubicBezTo>
                  <a:close/>
                  <a:moveTo>
                    <a:pt x="341" y="699"/>
                  </a:moveTo>
                  <a:cubicBezTo>
                    <a:pt x="341" y="699"/>
                    <a:pt x="341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1" y="699"/>
                    <a:pt x="341" y="699"/>
                  </a:cubicBezTo>
                  <a:close/>
                  <a:moveTo>
                    <a:pt x="344" y="699"/>
                  </a:moveTo>
                  <a:lnTo>
                    <a:pt x="344" y="699"/>
                  </a:lnTo>
                  <a:cubicBezTo>
                    <a:pt x="346" y="700"/>
                    <a:pt x="348" y="700"/>
                    <a:pt x="349" y="700"/>
                  </a:cubicBezTo>
                  <a:lnTo>
                    <a:pt x="349" y="700"/>
                  </a:lnTo>
                  <a:cubicBezTo>
                    <a:pt x="349" y="700"/>
                    <a:pt x="350" y="700"/>
                    <a:pt x="350" y="700"/>
                  </a:cubicBezTo>
                  <a:lnTo>
                    <a:pt x="350" y="700"/>
                  </a:lnTo>
                  <a:cubicBezTo>
                    <a:pt x="348" y="700"/>
                    <a:pt x="346" y="700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4" y="700"/>
                    <a:pt x="344" y="699"/>
                  </a:cubicBezTo>
                  <a:close/>
                  <a:moveTo>
                    <a:pt x="1136" y="0"/>
                  </a:moveTo>
                  <a:cubicBezTo>
                    <a:pt x="1098" y="0"/>
                    <a:pt x="1058" y="4"/>
                    <a:pt x="1019" y="11"/>
                  </a:cubicBezTo>
                  <a:cubicBezTo>
                    <a:pt x="870" y="35"/>
                    <a:pt x="750" y="130"/>
                    <a:pt x="672" y="253"/>
                  </a:cubicBezTo>
                  <a:lnTo>
                    <a:pt x="672" y="253"/>
                  </a:lnTo>
                  <a:cubicBezTo>
                    <a:pt x="589" y="192"/>
                    <a:pt x="497" y="157"/>
                    <a:pt x="395" y="157"/>
                  </a:cubicBezTo>
                  <a:cubicBezTo>
                    <a:pt x="368" y="157"/>
                    <a:pt x="341" y="160"/>
                    <a:pt x="313" y="164"/>
                  </a:cubicBezTo>
                  <a:cubicBezTo>
                    <a:pt x="165" y="189"/>
                    <a:pt x="39" y="316"/>
                    <a:pt x="22" y="466"/>
                  </a:cubicBezTo>
                  <a:cubicBezTo>
                    <a:pt x="1" y="596"/>
                    <a:pt x="49" y="710"/>
                    <a:pt x="108" y="822"/>
                  </a:cubicBezTo>
                  <a:cubicBezTo>
                    <a:pt x="176" y="966"/>
                    <a:pt x="282" y="1104"/>
                    <a:pt x="402" y="1210"/>
                  </a:cubicBezTo>
                  <a:cubicBezTo>
                    <a:pt x="491" y="1285"/>
                    <a:pt x="587" y="1333"/>
                    <a:pt x="697" y="1377"/>
                  </a:cubicBezTo>
                  <a:cubicBezTo>
                    <a:pt x="735" y="1393"/>
                    <a:pt x="778" y="1401"/>
                    <a:pt x="820" y="1404"/>
                  </a:cubicBezTo>
                  <a:lnTo>
                    <a:pt x="820" y="1404"/>
                  </a:lnTo>
                  <a:cubicBezTo>
                    <a:pt x="822" y="1417"/>
                    <a:pt x="825" y="1430"/>
                    <a:pt x="827" y="1443"/>
                  </a:cubicBezTo>
                  <a:cubicBezTo>
                    <a:pt x="843" y="1550"/>
                    <a:pt x="956" y="1618"/>
                    <a:pt x="1064" y="1618"/>
                  </a:cubicBezTo>
                  <a:cubicBezTo>
                    <a:pt x="1126" y="1618"/>
                    <a:pt x="1186" y="1596"/>
                    <a:pt x="1225" y="1546"/>
                  </a:cubicBezTo>
                  <a:cubicBezTo>
                    <a:pt x="1259" y="1505"/>
                    <a:pt x="1296" y="1464"/>
                    <a:pt x="1321" y="1412"/>
                  </a:cubicBezTo>
                  <a:cubicBezTo>
                    <a:pt x="1341" y="1371"/>
                    <a:pt x="1358" y="1333"/>
                    <a:pt x="1375" y="1292"/>
                  </a:cubicBezTo>
                  <a:cubicBezTo>
                    <a:pt x="1424" y="1189"/>
                    <a:pt x="1447" y="1083"/>
                    <a:pt x="1478" y="974"/>
                  </a:cubicBezTo>
                  <a:cubicBezTo>
                    <a:pt x="1498" y="888"/>
                    <a:pt x="1519" y="798"/>
                    <a:pt x="1539" y="713"/>
                  </a:cubicBezTo>
                  <a:cubicBezTo>
                    <a:pt x="1571" y="607"/>
                    <a:pt x="1598" y="501"/>
                    <a:pt x="1581" y="387"/>
                  </a:cubicBezTo>
                  <a:cubicBezTo>
                    <a:pt x="1563" y="254"/>
                    <a:pt x="1492" y="134"/>
                    <a:pt x="1372" y="62"/>
                  </a:cubicBezTo>
                  <a:cubicBezTo>
                    <a:pt x="1297" y="17"/>
                    <a:pt x="1218" y="0"/>
                    <a:pt x="1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11"/>
            <p:cNvSpPr/>
            <p:nvPr/>
          </p:nvSpPr>
          <p:spPr>
            <a:xfrm>
              <a:off x="7974815" y="3742875"/>
              <a:ext cx="112250" cy="148850"/>
            </a:xfrm>
            <a:custGeom>
              <a:avLst/>
              <a:gdLst/>
              <a:ahLst/>
              <a:cxnLst/>
              <a:rect l="l" t="t" r="r" b="b"/>
              <a:pathLst>
                <a:path w="4490" h="5954" extrusionOk="0">
                  <a:moveTo>
                    <a:pt x="2174" y="551"/>
                  </a:moveTo>
                  <a:cubicBezTo>
                    <a:pt x="2502" y="551"/>
                    <a:pt x="2835" y="660"/>
                    <a:pt x="3118" y="878"/>
                  </a:cubicBezTo>
                  <a:cubicBezTo>
                    <a:pt x="3790" y="1400"/>
                    <a:pt x="3900" y="2293"/>
                    <a:pt x="3852" y="3089"/>
                  </a:cubicBezTo>
                  <a:cubicBezTo>
                    <a:pt x="3824" y="3558"/>
                    <a:pt x="3704" y="4027"/>
                    <a:pt x="3498" y="4449"/>
                  </a:cubicBezTo>
                  <a:cubicBezTo>
                    <a:pt x="3362" y="4729"/>
                    <a:pt x="3151" y="4974"/>
                    <a:pt x="2977" y="5235"/>
                  </a:cubicBezTo>
                  <a:lnTo>
                    <a:pt x="2977" y="5235"/>
                  </a:lnTo>
                  <a:cubicBezTo>
                    <a:pt x="2834" y="5017"/>
                    <a:pt x="2624" y="4845"/>
                    <a:pt x="2409" y="4681"/>
                  </a:cubicBezTo>
                  <a:cubicBezTo>
                    <a:pt x="2046" y="4408"/>
                    <a:pt x="1700" y="4137"/>
                    <a:pt x="1415" y="3777"/>
                  </a:cubicBezTo>
                  <a:cubicBezTo>
                    <a:pt x="846" y="3057"/>
                    <a:pt x="422" y="1988"/>
                    <a:pt x="1011" y="1156"/>
                  </a:cubicBezTo>
                  <a:cubicBezTo>
                    <a:pt x="1297" y="752"/>
                    <a:pt x="1731" y="551"/>
                    <a:pt x="2174" y="551"/>
                  </a:cubicBezTo>
                  <a:close/>
                  <a:moveTo>
                    <a:pt x="2151" y="0"/>
                  </a:moveTo>
                  <a:cubicBezTo>
                    <a:pt x="1781" y="0"/>
                    <a:pt x="1411" y="104"/>
                    <a:pt x="1086" y="331"/>
                  </a:cubicBezTo>
                  <a:cubicBezTo>
                    <a:pt x="185" y="960"/>
                    <a:pt x="0" y="2091"/>
                    <a:pt x="381" y="3078"/>
                  </a:cubicBezTo>
                  <a:cubicBezTo>
                    <a:pt x="604" y="3657"/>
                    <a:pt x="949" y="4185"/>
                    <a:pt x="1392" y="4620"/>
                  </a:cubicBezTo>
                  <a:cubicBezTo>
                    <a:pt x="1809" y="5028"/>
                    <a:pt x="2354" y="5295"/>
                    <a:pt x="2642" y="5820"/>
                  </a:cubicBezTo>
                  <a:cubicBezTo>
                    <a:pt x="2694" y="5914"/>
                    <a:pt x="2775" y="5953"/>
                    <a:pt x="2857" y="5953"/>
                  </a:cubicBezTo>
                  <a:cubicBezTo>
                    <a:pt x="2989" y="5953"/>
                    <a:pt x="3123" y="5850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8"/>
                    <a:pt x="3909" y="4781"/>
                  </a:cubicBezTo>
                  <a:cubicBezTo>
                    <a:pt x="4146" y="4339"/>
                    <a:pt x="4297" y="3856"/>
                    <a:pt x="4366" y="3359"/>
                  </a:cubicBezTo>
                  <a:cubicBezTo>
                    <a:pt x="4489" y="2437"/>
                    <a:pt x="4376" y="1368"/>
                    <a:pt x="3701" y="673"/>
                  </a:cubicBezTo>
                  <a:cubicBezTo>
                    <a:pt x="3291" y="247"/>
                    <a:pt x="2721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11"/>
            <p:cNvSpPr/>
            <p:nvPr/>
          </p:nvSpPr>
          <p:spPr>
            <a:xfrm>
              <a:off x="8022790" y="3853125"/>
              <a:ext cx="40350" cy="41275"/>
            </a:xfrm>
            <a:custGeom>
              <a:avLst/>
              <a:gdLst/>
              <a:ahLst/>
              <a:cxnLst/>
              <a:rect l="l" t="t" r="r" b="b"/>
              <a:pathLst>
                <a:path w="1614" h="1651" extrusionOk="0">
                  <a:moveTo>
                    <a:pt x="494" y="734"/>
                  </a:moveTo>
                  <a:cubicBezTo>
                    <a:pt x="494" y="734"/>
                    <a:pt x="494" y="734"/>
                    <a:pt x="495" y="734"/>
                  </a:cubicBezTo>
                  <a:lnTo>
                    <a:pt x="495" y="734"/>
                  </a:lnTo>
                  <a:cubicBezTo>
                    <a:pt x="495" y="734"/>
                    <a:pt x="495" y="734"/>
                    <a:pt x="495" y="734"/>
                  </a:cubicBezTo>
                  <a:lnTo>
                    <a:pt x="495" y="734"/>
                  </a:lnTo>
                  <a:cubicBezTo>
                    <a:pt x="494" y="734"/>
                    <a:pt x="494" y="734"/>
                    <a:pt x="494" y="734"/>
                  </a:cubicBezTo>
                  <a:close/>
                  <a:moveTo>
                    <a:pt x="1235" y="1"/>
                  </a:moveTo>
                  <a:cubicBezTo>
                    <a:pt x="1063" y="1"/>
                    <a:pt x="946" y="98"/>
                    <a:pt x="867" y="229"/>
                  </a:cubicBezTo>
                  <a:lnTo>
                    <a:pt x="867" y="229"/>
                  </a:lnTo>
                  <a:cubicBezTo>
                    <a:pt x="784" y="168"/>
                    <a:pt x="685" y="129"/>
                    <a:pt x="576" y="121"/>
                  </a:cubicBezTo>
                  <a:cubicBezTo>
                    <a:pt x="564" y="120"/>
                    <a:pt x="552" y="120"/>
                    <a:pt x="540" y="120"/>
                  </a:cubicBezTo>
                  <a:cubicBezTo>
                    <a:pt x="330" y="120"/>
                    <a:pt x="127" y="262"/>
                    <a:pt x="72" y="464"/>
                  </a:cubicBezTo>
                  <a:cubicBezTo>
                    <a:pt x="0" y="714"/>
                    <a:pt x="181" y="902"/>
                    <a:pt x="315" y="1087"/>
                  </a:cubicBezTo>
                  <a:cubicBezTo>
                    <a:pt x="377" y="1169"/>
                    <a:pt x="439" y="1255"/>
                    <a:pt x="500" y="1340"/>
                  </a:cubicBezTo>
                  <a:cubicBezTo>
                    <a:pt x="586" y="1451"/>
                    <a:pt x="695" y="1549"/>
                    <a:pt x="815" y="1618"/>
                  </a:cubicBezTo>
                  <a:cubicBezTo>
                    <a:pt x="854" y="1640"/>
                    <a:pt x="894" y="1650"/>
                    <a:pt x="932" y="1650"/>
                  </a:cubicBezTo>
                  <a:cubicBezTo>
                    <a:pt x="1078" y="1650"/>
                    <a:pt x="1203" y="1508"/>
                    <a:pt x="1165" y="1351"/>
                  </a:cubicBezTo>
                  <a:cubicBezTo>
                    <a:pt x="1165" y="1350"/>
                    <a:pt x="1164" y="1349"/>
                    <a:pt x="1164" y="1347"/>
                  </a:cubicBezTo>
                  <a:lnTo>
                    <a:pt x="1164" y="1347"/>
                  </a:lnTo>
                  <a:cubicBezTo>
                    <a:pt x="1203" y="1329"/>
                    <a:pt x="1239" y="1304"/>
                    <a:pt x="1268" y="1279"/>
                  </a:cubicBezTo>
                  <a:cubicBezTo>
                    <a:pt x="1337" y="1220"/>
                    <a:pt x="1402" y="1142"/>
                    <a:pt x="1446" y="1067"/>
                  </a:cubicBezTo>
                  <a:cubicBezTo>
                    <a:pt x="1538" y="905"/>
                    <a:pt x="1583" y="727"/>
                    <a:pt x="1604" y="546"/>
                  </a:cubicBezTo>
                  <a:cubicBezTo>
                    <a:pt x="1614" y="456"/>
                    <a:pt x="1614" y="361"/>
                    <a:pt x="1593" y="271"/>
                  </a:cubicBezTo>
                  <a:cubicBezTo>
                    <a:pt x="1552" y="114"/>
                    <a:pt x="1402" y="1"/>
                    <a:pt x="1240" y="1"/>
                  </a:cubicBezTo>
                  <a:cubicBezTo>
                    <a:pt x="1239" y="1"/>
                    <a:pt x="1237" y="1"/>
                    <a:pt x="1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11"/>
            <p:cNvSpPr/>
            <p:nvPr/>
          </p:nvSpPr>
          <p:spPr>
            <a:xfrm>
              <a:off x="8087365" y="3649325"/>
              <a:ext cx="112250" cy="148800"/>
            </a:xfrm>
            <a:custGeom>
              <a:avLst/>
              <a:gdLst/>
              <a:ahLst/>
              <a:cxnLst/>
              <a:rect l="l" t="t" r="r" b="b"/>
              <a:pathLst>
                <a:path w="4490" h="5952" extrusionOk="0">
                  <a:moveTo>
                    <a:pt x="2173" y="550"/>
                  </a:moveTo>
                  <a:cubicBezTo>
                    <a:pt x="2501" y="550"/>
                    <a:pt x="2833" y="659"/>
                    <a:pt x="3115" y="879"/>
                  </a:cubicBezTo>
                  <a:cubicBezTo>
                    <a:pt x="3790" y="1400"/>
                    <a:pt x="3900" y="2291"/>
                    <a:pt x="3852" y="3089"/>
                  </a:cubicBezTo>
                  <a:cubicBezTo>
                    <a:pt x="3821" y="3555"/>
                    <a:pt x="3704" y="4027"/>
                    <a:pt x="3498" y="4449"/>
                  </a:cubicBezTo>
                  <a:cubicBezTo>
                    <a:pt x="3360" y="4727"/>
                    <a:pt x="3148" y="4973"/>
                    <a:pt x="2975" y="5234"/>
                  </a:cubicBezTo>
                  <a:lnTo>
                    <a:pt x="2975" y="5234"/>
                  </a:lnTo>
                  <a:cubicBezTo>
                    <a:pt x="2831" y="5015"/>
                    <a:pt x="2621" y="4843"/>
                    <a:pt x="2406" y="4682"/>
                  </a:cubicBezTo>
                  <a:cubicBezTo>
                    <a:pt x="2046" y="4408"/>
                    <a:pt x="1697" y="4138"/>
                    <a:pt x="1416" y="3777"/>
                  </a:cubicBezTo>
                  <a:cubicBezTo>
                    <a:pt x="846" y="3055"/>
                    <a:pt x="422" y="1989"/>
                    <a:pt x="1008" y="1157"/>
                  </a:cubicBezTo>
                  <a:cubicBezTo>
                    <a:pt x="1294" y="752"/>
                    <a:pt x="1729" y="550"/>
                    <a:pt x="2173" y="550"/>
                  </a:cubicBezTo>
                  <a:close/>
                  <a:moveTo>
                    <a:pt x="2151" y="0"/>
                  </a:moveTo>
                  <a:cubicBezTo>
                    <a:pt x="1780" y="0"/>
                    <a:pt x="1411" y="104"/>
                    <a:pt x="1087" y="331"/>
                  </a:cubicBezTo>
                  <a:cubicBezTo>
                    <a:pt x="182" y="961"/>
                    <a:pt x="0" y="2088"/>
                    <a:pt x="381" y="3078"/>
                  </a:cubicBezTo>
                  <a:cubicBezTo>
                    <a:pt x="604" y="3654"/>
                    <a:pt x="949" y="4185"/>
                    <a:pt x="1392" y="4617"/>
                  </a:cubicBezTo>
                  <a:cubicBezTo>
                    <a:pt x="1806" y="5025"/>
                    <a:pt x="2355" y="5295"/>
                    <a:pt x="2642" y="5816"/>
                  </a:cubicBezTo>
                  <a:cubicBezTo>
                    <a:pt x="2694" y="5911"/>
                    <a:pt x="2775" y="5951"/>
                    <a:pt x="2858" y="5951"/>
                  </a:cubicBezTo>
                  <a:cubicBezTo>
                    <a:pt x="2989" y="5951"/>
                    <a:pt x="3123" y="5849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9"/>
                    <a:pt x="3910" y="4781"/>
                  </a:cubicBezTo>
                  <a:cubicBezTo>
                    <a:pt x="4146" y="4340"/>
                    <a:pt x="4297" y="3856"/>
                    <a:pt x="4362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0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11"/>
            <p:cNvSpPr/>
            <p:nvPr/>
          </p:nvSpPr>
          <p:spPr>
            <a:xfrm>
              <a:off x="8135340" y="3759525"/>
              <a:ext cx="40350" cy="41325"/>
            </a:xfrm>
            <a:custGeom>
              <a:avLst/>
              <a:gdLst/>
              <a:ahLst/>
              <a:cxnLst/>
              <a:rect l="l" t="t" r="r" b="b"/>
              <a:pathLst>
                <a:path w="1614" h="1653" extrusionOk="0">
                  <a:moveTo>
                    <a:pt x="465" y="703"/>
                  </a:moveTo>
                  <a:cubicBezTo>
                    <a:pt x="465" y="703"/>
                    <a:pt x="468" y="705"/>
                    <a:pt x="473" y="709"/>
                  </a:cubicBezTo>
                  <a:cubicBezTo>
                    <a:pt x="474" y="710"/>
                    <a:pt x="475" y="711"/>
                    <a:pt x="476" y="712"/>
                  </a:cubicBezTo>
                  <a:lnTo>
                    <a:pt x="476" y="712"/>
                  </a:lnTo>
                  <a:cubicBezTo>
                    <a:pt x="469" y="706"/>
                    <a:pt x="465" y="703"/>
                    <a:pt x="465" y="703"/>
                  </a:cubicBezTo>
                  <a:close/>
                  <a:moveTo>
                    <a:pt x="1270" y="738"/>
                  </a:moveTo>
                  <a:cubicBezTo>
                    <a:pt x="1270" y="743"/>
                    <a:pt x="1269" y="752"/>
                    <a:pt x="1268" y="764"/>
                  </a:cubicBezTo>
                  <a:lnTo>
                    <a:pt x="1268" y="754"/>
                  </a:lnTo>
                  <a:cubicBezTo>
                    <a:pt x="1268" y="749"/>
                    <a:pt x="1269" y="745"/>
                    <a:pt x="1269" y="742"/>
                  </a:cubicBezTo>
                  <a:lnTo>
                    <a:pt x="1269" y="742"/>
                  </a:lnTo>
                  <a:cubicBezTo>
                    <a:pt x="1269" y="741"/>
                    <a:pt x="1270" y="739"/>
                    <a:pt x="1270" y="738"/>
                  </a:cubicBezTo>
                  <a:close/>
                  <a:moveTo>
                    <a:pt x="1235" y="0"/>
                  </a:moveTo>
                  <a:cubicBezTo>
                    <a:pt x="1063" y="0"/>
                    <a:pt x="946" y="99"/>
                    <a:pt x="868" y="230"/>
                  </a:cubicBezTo>
                  <a:lnTo>
                    <a:pt x="868" y="230"/>
                  </a:lnTo>
                  <a:cubicBezTo>
                    <a:pt x="784" y="170"/>
                    <a:pt x="685" y="132"/>
                    <a:pt x="576" y="123"/>
                  </a:cubicBezTo>
                  <a:cubicBezTo>
                    <a:pt x="564" y="123"/>
                    <a:pt x="552" y="122"/>
                    <a:pt x="540" y="122"/>
                  </a:cubicBezTo>
                  <a:cubicBezTo>
                    <a:pt x="330" y="122"/>
                    <a:pt x="127" y="262"/>
                    <a:pt x="69" y="466"/>
                  </a:cubicBezTo>
                  <a:cubicBezTo>
                    <a:pt x="1" y="713"/>
                    <a:pt x="178" y="905"/>
                    <a:pt x="312" y="1086"/>
                  </a:cubicBezTo>
                  <a:cubicBezTo>
                    <a:pt x="377" y="1172"/>
                    <a:pt x="436" y="1257"/>
                    <a:pt x="501" y="1340"/>
                  </a:cubicBezTo>
                  <a:cubicBezTo>
                    <a:pt x="583" y="1453"/>
                    <a:pt x="695" y="1552"/>
                    <a:pt x="815" y="1621"/>
                  </a:cubicBezTo>
                  <a:cubicBezTo>
                    <a:pt x="853" y="1643"/>
                    <a:pt x="893" y="1653"/>
                    <a:pt x="931" y="1653"/>
                  </a:cubicBezTo>
                  <a:cubicBezTo>
                    <a:pt x="1076" y="1653"/>
                    <a:pt x="1203" y="1510"/>
                    <a:pt x="1165" y="1350"/>
                  </a:cubicBezTo>
                  <a:cubicBezTo>
                    <a:pt x="1165" y="1350"/>
                    <a:pt x="1165" y="1349"/>
                    <a:pt x="1164" y="1348"/>
                  </a:cubicBezTo>
                  <a:lnTo>
                    <a:pt x="1164" y="1348"/>
                  </a:lnTo>
                  <a:cubicBezTo>
                    <a:pt x="1204" y="1329"/>
                    <a:pt x="1240" y="1304"/>
                    <a:pt x="1268" y="1278"/>
                  </a:cubicBezTo>
                  <a:cubicBezTo>
                    <a:pt x="1333" y="1220"/>
                    <a:pt x="1402" y="1145"/>
                    <a:pt x="1446" y="1069"/>
                  </a:cubicBezTo>
                  <a:cubicBezTo>
                    <a:pt x="1538" y="908"/>
                    <a:pt x="1584" y="729"/>
                    <a:pt x="1604" y="549"/>
                  </a:cubicBezTo>
                  <a:cubicBezTo>
                    <a:pt x="1614" y="456"/>
                    <a:pt x="1614" y="359"/>
                    <a:pt x="1593" y="271"/>
                  </a:cubicBezTo>
                  <a:cubicBezTo>
                    <a:pt x="1552" y="113"/>
                    <a:pt x="1402" y="3"/>
                    <a:pt x="1241" y="0"/>
                  </a:cubicBezTo>
                  <a:cubicBezTo>
                    <a:pt x="1239" y="0"/>
                    <a:pt x="1237" y="0"/>
                    <a:pt x="1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11"/>
            <p:cNvSpPr/>
            <p:nvPr/>
          </p:nvSpPr>
          <p:spPr>
            <a:xfrm>
              <a:off x="8334565" y="3687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3" y="554"/>
                  </a:moveTo>
                  <a:cubicBezTo>
                    <a:pt x="2581" y="554"/>
                    <a:pt x="3042" y="788"/>
                    <a:pt x="3345" y="1197"/>
                  </a:cubicBezTo>
                  <a:cubicBezTo>
                    <a:pt x="3832" y="1851"/>
                    <a:pt x="3735" y="2739"/>
                    <a:pt x="3519" y="3479"/>
                  </a:cubicBezTo>
                  <a:cubicBezTo>
                    <a:pt x="3396" y="3907"/>
                    <a:pt x="3198" y="4315"/>
                    <a:pt x="2927" y="4668"/>
                  </a:cubicBezTo>
                  <a:cubicBezTo>
                    <a:pt x="2736" y="4918"/>
                    <a:pt x="2478" y="5116"/>
                    <a:pt x="2254" y="5337"/>
                  </a:cubicBezTo>
                  <a:lnTo>
                    <a:pt x="2254" y="5337"/>
                  </a:lnTo>
                  <a:cubicBezTo>
                    <a:pt x="2154" y="5081"/>
                    <a:pt x="1974" y="4859"/>
                    <a:pt x="1782" y="4647"/>
                  </a:cubicBezTo>
                  <a:cubicBezTo>
                    <a:pt x="1460" y="4288"/>
                    <a:pt x="1169" y="3924"/>
                    <a:pt x="963" y="3483"/>
                  </a:cubicBezTo>
                  <a:cubicBezTo>
                    <a:pt x="573" y="2640"/>
                    <a:pt x="429" y="1498"/>
                    <a:pt x="1248" y="858"/>
                  </a:cubicBezTo>
                  <a:cubicBezTo>
                    <a:pt x="1512" y="650"/>
                    <a:pt x="1814" y="554"/>
                    <a:pt x="2113" y="554"/>
                  </a:cubicBezTo>
                  <a:close/>
                  <a:moveTo>
                    <a:pt x="2114" y="0"/>
                  </a:moveTo>
                  <a:cubicBezTo>
                    <a:pt x="1944" y="0"/>
                    <a:pt x="1772" y="24"/>
                    <a:pt x="1601" y="73"/>
                  </a:cubicBezTo>
                  <a:cubicBezTo>
                    <a:pt x="518" y="392"/>
                    <a:pt x="1" y="1471"/>
                    <a:pt x="121" y="2540"/>
                  </a:cubicBezTo>
                  <a:cubicBezTo>
                    <a:pt x="193" y="3164"/>
                    <a:pt x="419" y="3777"/>
                    <a:pt x="758" y="4308"/>
                  </a:cubicBezTo>
                  <a:cubicBezTo>
                    <a:pt x="1087" y="4826"/>
                    <a:pt x="1618" y="5226"/>
                    <a:pt x="1806" y="5826"/>
                  </a:cubicBezTo>
                  <a:cubicBezTo>
                    <a:pt x="1847" y="5954"/>
                    <a:pt x="1961" y="6015"/>
                    <a:pt x="2074" y="6015"/>
                  </a:cubicBezTo>
                  <a:cubicBezTo>
                    <a:pt x="2189" y="6015"/>
                    <a:pt x="2303" y="5950"/>
                    <a:pt x="2331" y="5824"/>
                  </a:cubicBezTo>
                  <a:lnTo>
                    <a:pt x="2331" y="5824"/>
                  </a:lnTo>
                  <a:cubicBezTo>
                    <a:pt x="2692" y="5699"/>
                    <a:pt x="3003" y="5383"/>
                    <a:pt x="3235" y="5107"/>
                  </a:cubicBezTo>
                  <a:cubicBezTo>
                    <a:pt x="3544" y="4740"/>
                    <a:pt x="3780" y="4329"/>
                    <a:pt x="3951" y="3883"/>
                  </a:cubicBezTo>
                  <a:cubicBezTo>
                    <a:pt x="4284" y="3023"/>
                    <a:pt x="4411" y="1933"/>
                    <a:pt x="3938" y="1108"/>
                  </a:cubicBezTo>
                  <a:cubicBezTo>
                    <a:pt x="3561" y="450"/>
                    <a:pt x="2859" y="0"/>
                    <a:pt x="2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11"/>
            <p:cNvSpPr/>
            <p:nvPr/>
          </p:nvSpPr>
          <p:spPr>
            <a:xfrm>
              <a:off x="8367140" y="3800550"/>
              <a:ext cx="39825" cy="39750"/>
            </a:xfrm>
            <a:custGeom>
              <a:avLst/>
              <a:gdLst/>
              <a:ahLst/>
              <a:cxnLst/>
              <a:rect l="l" t="t" r="r" b="b"/>
              <a:pathLst>
                <a:path w="1593" h="1590" extrusionOk="0">
                  <a:moveTo>
                    <a:pt x="1038" y="376"/>
                  </a:moveTo>
                  <a:cubicBezTo>
                    <a:pt x="1038" y="376"/>
                    <a:pt x="1038" y="378"/>
                    <a:pt x="1037" y="382"/>
                  </a:cubicBezTo>
                  <a:lnTo>
                    <a:pt x="1037" y="382"/>
                  </a:lnTo>
                  <a:cubicBezTo>
                    <a:pt x="1038" y="378"/>
                    <a:pt x="1038" y="376"/>
                    <a:pt x="1038" y="376"/>
                  </a:cubicBezTo>
                  <a:close/>
                  <a:moveTo>
                    <a:pt x="627" y="432"/>
                  </a:moveTo>
                  <a:cubicBezTo>
                    <a:pt x="626" y="435"/>
                    <a:pt x="626" y="438"/>
                    <a:pt x="626" y="441"/>
                  </a:cubicBezTo>
                  <a:lnTo>
                    <a:pt x="626" y="441"/>
                  </a:lnTo>
                  <a:cubicBezTo>
                    <a:pt x="626" y="441"/>
                    <a:pt x="625" y="440"/>
                    <a:pt x="625" y="440"/>
                  </a:cubicBezTo>
                  <a:lnTo>
                    <a:pt x="625" y="440"/>
                  </a:lnTo>
                  <a:cubicBezTo>
                    <a:pt x="626" y="437"/>
                    <a:pt x="626" y="435"/>
                    <a:pt x="627" y="432"/>
                  </a:cubicBezTo>
                  <a:close/>
                  <a:moveTo>
                    <a:pt x="617" y="432"/>
                  </a:moveTo>
                  <a:cubicBezTo>
                    <a:pt x="619" y="437"/>
                    <a:pt x="620" y="441"/>
                    <a:pt x="622" y="445"/>
                  </a:cubicBezTo>
                  <a:lnTo>
                    <a:pt x="622" y="445"/>
                  </a:lnTo>
                  <a:cubicBezTo>
                    <a:pt x="622" y="445"/>
                    <a:pt x="622" y="445"/>
                    <a:pt x="622" y="446"/>
                  </a:cubicBezTo>
                  <a:lnTo>
                    <a:pt x="622" y="446"/>
                  </a:lnTo>
                  <a:cubicBezTo>
                    <a:pt x="620" y="441"/>
                    <a:pt x="618" y="437"/>
                    <a:pt x="617" y="432"/>
                  </a:cubicBezTo>
                  <a:close/>
                  <a:moveTo>
                    <a:pt x="399" y="562"/>
                  </a:moveTo>
                  <a:cubicBezTo>
                    <a:pt x="400" y="562"/>
                    <a:pt x="404" y="568"/>
                    <a:pt x="414" y="585"/>
                  </a:cubicBezTo>
                  <a:lnTo>
                    <a:pt x="414" y="585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399" y="562"/>
                    <a:pt x="399" y="562"/>
                  </a:cubicBezTo>
                  <a:close/>
                  <a:moveTo>
                    <a:pt x="418" y="597"/>
                  </a:moveTo>
                  <a:cubicBezTo>
                    <a:pt x="418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8" y="597"/>
                    <a:pt x="418" y="597"/>
                  </a:cubicBezTo>
                  <a:close/>
                  <a:moveTo>
                    <a:pt x="440" y="680"/>
                  </a:moveTo>
                  <a:cubicBezTo>
                    <a:pt x="440" y="680"/>
                    <a:pt x="440" y="680"/>
                    <a:pt x="440" y="680"/>
                  </a:cubicBezTo>
                  <a:lnTo>
                    <a:pt x="440" y="680"/>
                  </a:lnTo>
                  <a:cubicBezTo>
                    <a:pt x="440" y="681"/>
                    <a:pt x="440" y="682"/>
                    <a:pt x="440" y="682"/>
                  </a:cubicBezTo>
                  <a:lnTo>
                    <a:pt x="440" y="682"/>
                  </a:lnTo>
                  <a:cubicBezTo>
                    <a:pt x="440" y="681"/>
                    <a:pt x="440" y="681"/>
                    <a:pt x="440" y="680"/>
                  </a:cubicBezTo>
                  <a:close/>
                  <a:moveTo>
                    <a:pt x="486" y="0"/>
                  </a:moveTo>
                  <a:cubicBezTo>
                    <a:pt x="256" y="0"/>
                    <a:pt x="51" y="157"/>
                    <a:pt x="21" y="391"/>
                  </a:cubicBezTo>
                  <a:cubicBezTo>
                    <a:pt x="0" y="524"/>
                    <a:pt x="44" y="638"/>
                    <a:pt x="99" y="758"/>
                  </a:cubicBezTo>
                  <a:cubicBezTo>
                    <a:pt x="137" y="833"/>
                    <a:pt x="174" y="912"/>
                    <a:pt x="209" y="990"/>
                  </a:cubicBezTo>
                  <a:cubicBezTo>
                    <a:pt x="250" y="1076"/>
                    <a:pt x="284" y="1172"/>
                    <a:pt x="332" y="1254"/>
                  </a:cubicBezTo>
                  <a:cubicBezTo>
                    <a:pt x="391" y="1350"/>
                    <a:pt x="465" y="1446"/>
                    <a:pt x="548" y="1522"/>
                  </a:cubicBezTo>
                  <a:cubicBezTo>
                    <a:pt x="596" y="1565"/>
                    <a:pt x="654" y="1590"/>
                    <a:pt x="714" y="1590"/>
                  </a:cubicBezTo>
                  <a:cubicBezTo>
                    <a:pt x="745" y="1590"/>
                    <a:pt x="777" y="1583"/>
                    <a:pt x="808" y="1569"/>
                  </a:cubicBezTo>
                  <a:cubicBezTo>
                    <a:pt x="891" y="1535"/>
                    <a:pt x="956" y="1446"/>
                    <a:pt x="952" y="1354"/>
                  </a:cubicBezTo>
                  <a:cubicBezTo>
                    <a:pt x="952" y="1347"/>
                    <a:pt x="952" y="1341"/>
                    <a:pt x="952" y="1334"/>
                  </a:cubicBezTo>
                  <a:lnTo>
                    <a:pt x="952" y="1334"/>
                  </a:lnTo>
                  <a:cubicBezTo>
                    <a:pt x="993" y="1324"/>
                    <a:pt x="1032" y="1308"/>
                    <a:pt x="1065" y="1288"/>
                  </a:cubicBezTo>
                  <a:cubicBezTo>
                    <a:pt x="1137" y="1247"/>
                    <a:pt x="1216" y="1193"/>
                    <a:pt x="1271" y="1131"/>
                  </a:cubicBezTo>
                  <a:cubicBezTo>
                    <a:pt x="1394" y="997"/>
                    <a:pt x="1480" y="833"/>
                    <a:pt x="1538" y="662"/>
                  </a:cubicBezTo>
                  <a:cubicBezTo>
                    <a:pt x="1566" y="576"/>
                    <a:pt x="1586" y="483"/>
                    <a:pt x="1590" y="394"/>
                  </a:cubicBezTo>
                  <a:cubicBezTo>
                    <a:pt x="1593" y="227"/>
                    <a:pt x="1476" y="79"/>
                    <a:pt x="1316" y="34"/>
                  </a:cubicBezTo>
                  <a:cubicBezTo>
                    <a:pt x="1281" y="24"/>
                    <a:pt x="1246" y="19"/>
                    <a:pt x="1212" y="19"/>
                  </a:cubicBezTo>
                  <a:cubicBezTo>
                    <a:pt x="1105" y="19"/>
                    <a:pt x="1004" y="65"/>
                    <a:pt x="921" y="137"/>
                  </a:cubicBezTo>
                  <a:cubicBezTo>
                    <a:pt x="908" y="148"/>
                    <a:pt x="896" y="160"/>
                    <a:pt x="885" y="172"/>
                  </a:cubicBezTo>
                  <a:lnTo>
                    <a:pt x="885" y="172"/>
                  </a:lnTo>
                  <a:cubicBezTo>
                    <a:pt x="784" y="65"/>
                    <a:pt x="642" y="0"/>
                    <a:pt x="493" y="0"/>
                  </a:cubicBezTo>
                  <a:cubicBezTo>
                    <a:pt x="491" y="0"/>
                    <a:pt x="489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11"/>
            <p:cNvSpPr/>
            <p:nvPr/>
          </p:nvSpPr>
          <p:spPr>
            <a:xfrm>
              <a:off x="7638025" y="4020350"/>
              <a:ext cx="483050" cy="269625"/>
            </a:xfrm>
            <a:custGeom>
              <a:avLst/>
              <a:gdLst/>
              <a:ahLst/>
              <a:cxnLst/>
              <a:rect l="l" t="t" r="r" b="b"/>
              <a:pathLst>
                <a:path w="19322" h="10785" extrusionOk="0">
                  <a:moveTo>
                    <a:pt x="172" y="0"/>
                  </a:moveTo>
                  <a:cubicBezTo>
                    <a:pt x="87" y="0"/>
                    <a:pt x="0" y="94"/>
                    <a:pt x="52" y="195"/>
                  </a:cubicBezTo>
                  <a:cubicBezTo>
                    <a:pt x="1659" y="3396"/>
                    <a:pt x="4099" y="6229"/>
                    <a:pt x="7261" y="7970"/>
                  </a:cubicBezTo>
                  <a:cubicBezTo>
                    <a:pt x="10560" y="9788"/>
                    <a:pt x="14260" y="10784"/>
                    <a:pt x="18017" y="10784"/>
                  </a:cubicBezTo>
                  <a:cubicBezTo>
                    <a:pt x="18287" y="10784"/>
                    <a:pt x="18558" y="10779"/>
                    <a:pt x="18829" y="10769"/>
                  </a:cubicBezTo>
                  <a:cubicBezTo>
                    <a:pt x="19310" y="10748"/>
                    <a:pt x="19322" y="10001"/>
                    <a:pt x="18851" y="10001"/>
                  </a:cubicBezTo>
                  <a:cubicBezTo>
                    <a:pt x="18843" y="10001"/>
                    <a:pt x="18836" y="10001"/>
                    <a:pt x="18829" y="10001"/>
                  </a:cubicBezTo>
                  <a:cubicBezTo>
                    <a:pt x="18487" y="10018"/>
                    <a:pt x="18145" y="10026"/>
                    <a:pt x="17802" y="10026"/>
                  </a:cubicBezTo>
                  <a:cubicBezTo>
                    <a:pt x="14252" y="10026"/>
                    <a:pt x="10684" y="9142"/>
                    <a:pt x="7528" y="7514"/>
                  </a:cubicBezTo>
                  <a:cubicBezTo>
                    <a:pt x="4335" y="5863"/>
                    <a:pt x="1984" y="3186"/>
                    <a:pt x="275" y="65"/>
                  </a:cubicBezTo>
                  <a:cubicBezTo>
                    <a:pt x="249" y="19"/>
                    <a:pt x="21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11"/>
            <p:cNvSpPr/>
            <p:nvPr/>
          </p:nvSpPr>
          <p:spPr>
            <a:xfrm rot="130776">
              <a:off x="8057862" y="4250765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0" name="Google Shape;830;p11"/>
          <p:cNvSpPr/>
          <p:nvPr/>
        </p:nvSpPr>
        <p:spPr>
          <a:xfrm rot="10800000">
            <a:off x="-506181" y="1820895"/>
            <a:ext cx="967282" cy="1071832"/>
          </a:xfrm>
          <a:custGeom>
            <a:avLst/>
            <a:gdLst/>
            <a:ahLst/>
            <a:cxnLst/>
            <a:rect l="l" t="t" r="r" b="b"/>
            <a:pathLst>
              <a:path w="30124" h="33380" extrusionOk="0">
                <a:moveTo>
                  <a:pt x="15056" y="1"/>
                </a:moveTo>
                <a:cubicBezTo>
                  <a:pt x="12925" y="1"/>
                  <a:pt x="10753" y="404"/>
                  <a:pt x="8680" y="910"/>
                </a:cubicBezTo>
                <a:cubicBezTo>
                  <a:pt x="6168" y="1517"/>
                  <a:pt x="3501" y="2363"/>
                  <a:pt x="1894" y="4410"/>
                </a:cubicBezTo>
                <a:cubicBezTo>
                  <a:pt x="1" y="6792"/>
                  <a:pt x="48" y="10149"/>
                  <a:pt x="536" y="13162"/>
                </a:cubicBezTo>
                <a:cubicBezTo>
                  <a:pt x="1608" y="19686"/>
                  <a:pt x="5489" y="33283"/>
                  <a:pt x="13645" y="33378"/>
                </a:cubicBezTo>
                <a:cubicBezTo>
                  <a:pt x="13697" y="33379"/>
                  <a:pt x="13749" y="33379"/>
                  <a:pt x="13801" y="33379"/>
                </a:cubicBezTo>
                <a:cubicBezTo>
                  <a:pt x="16151" y="33379"/>
                  <a:pt x="18443" y="32595"/>
                  <a:pt x="20586" y="31640"/>
                </a:cubicBezTo>
                <a:cubicBezTo>
                  <a:pt x="23599" y="30283"/>
                  <a:pt x="26575" y="28413"/>
                  <a:pt x="28206" y="25520"/>
                </a:cubicBezTo>
                <a:cubicBezTo>
                  <a:pt x="30123" y="22103"/>
                  <a:pt x="29778" y="17876"/>
                  <a:pt x="28921" y="14054"/>
                </a:cubicBezTo>
                <a:cubicBezTo>
                  <a:pt x="27683" y="8613"/>
                  <a:pt x="24980" y="2886"/>
                  <a:pt x="19801" y="839"/>
                </a:cubicBezTo>
                <a:cubicBezTo>
                  <a:pt x="18285" y="235"/>
                  <a:pt x="16683" y="1"/>
                  <a:pt x="15056" y="1"/>
                </a:cubicBezTo>
                <a:close/>
              </a:path>
            </a:pathLst>
          </a:custGeom>
          <a:solidFill>
            <a:srgbClr val="253038">
              <a:alpha val="741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1" name="Google Shape;831;p11"/>
          <p:cNvSpPr/>
          <p:nvPr/>
        </p:nvSpPr>
        <p:spPr>
          <a:xfrm rot="10800000" flipH="1">
            <a:off x="8682894" y="1820895"/>
            <a:ext cx="967282" cy="1071832"/>
          </a:xfrm>
          <a:custGeom>
            <a:avLst/>
            <a:gdLst/>
            <a:ahLst/>
            <a:cxnLst/>
            <a:rect l="l" t="t" r="r" b="b"/>
            <a:pathLst>
              <a:path w="30124" h="33380" extrusionOk="0">
                <a:moveTo>
                  <a:pt x="15056" y="1"/>
                </a:moveTo>
                <a:cubicBezTo>
                  <a:pt x="12925" y="1"/>
                  <a:pt x="10753" y="404"/>
                  <a:pt x="8680" y="910"/>
                </a:cubicBezTo>
                <a:cubicBezTo>
                  <a:pt x="6168" y="1517"/>
                  <a:pt x="3501" y="2363"/>
                  <a:pt x="1894" y="4410"/>
                </a:cubicBezTo>
                <a:cubicBezTo>
                  <a:pt x="1" y="6792"/>
                  <a:pt x="48" y="10149"/>
                  <a:pt x="536" y="13162"/>
                </a:cubicBezTo>
                <a:cubicBezTo>
                  <a:pt x="1608" y="19686"/>
                  <a:pt x="5489" y="33283"/>
                  <a:pt x="13645" y="33378"/>
                </a:cubicBezTo>
                <a:cubicBezTo>
                  <a:pt x="13697" y="33379"/>
                  <a:pt x="13749" y="33379"/>
                  <a:pt x="13801" y="33379"/>
                </a:cubicBezTo>
                <a:cubicBezTo>
                  <a:pt x="16151" y="33379"/>
                  <a:pt x="18443" y="32595"/>
                  <a:pt x="20586" y="31640"/>
                </a:cubicBezTo>
                <a:cubicBezTo>
                  <a:pt x="23599" y="30283"/>
                  <a:pt x="26575" y="28413"/>
                  <a:pt x="28206" y="25520"/>
                </a:cubicBezTo>
                <a:cubicBezTo>
                  <a:pt x="30123" y="22103"/>
                  <a:pt x="29778" y="17876"/>
                  <a:pt x="28921" y="14054"/>
                </a:cubicBezTo>
                <a:cubicBezTo>
                  <a:pt x="27683" y="8613"/>
                  <a:pt x="24980" y="2886"/>
                  <a:pt x="19801" y="839"/>
                </a:cubicBezTo>
                <a:cubicBezTo>
                  <a:pt x="18285" y="235"/>
                  <a:pt x="16683" y="1"/>
                  <a:pt x="15056" y="1"/>
                </a:cubicBezTo>
                <a:close/>
              </a:path>
            </a:pathLst>
          </a:custGeom>
          <a:solidFill>
            <a:srgbClr val="253038">
              <a:alpha val="741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2" name="Google Shape;832;p11"/>
          <p:cNvGrpSpPr/>
          <p:nvPr/>
        </p:nvGrpSpPr>
        <p:grpSpPr>
          <a:xfrm rot="-5400000">
            <a:off x="1257846" y="4463342"/>
            <a:ext cx="504705" cy="538324"/>
            <a:chOff x="2501940" y="418177"/>
            <a:chExt cx="504705" cy="538324"/>
          </a:xfrm>
        </p:grpSpPr>
        <p:sp>
          <p:nvSpPr>
            <p:cNvPr id="833" name="Google Shape;833;p11"/>
            <p:cNvSpPr/>
            <p:nvPr/>
          </p:nvSpPr>
          <p:spPr>
            <a:xfrm>
              <a:off x="2854058" y="503301"/>
              <a:ext cx="74592" cy="59275"/>
            </a:xfrm>
            <a:custGeom>
              <a:avLst/>
              <a:gdLst/>
              <a:ahLst/>
              <a:cxnLst/>
              <a:rect l="l" t="t" r="r" b="b"/>
              <a:pathLst>
                <a:path w="2323" h="1846" extrusionOk="0">
                  <a:moveTo>
                    <a:pt x="951" y="1"/>
                  </a:moveTo>
                  <a:cubicBezTo>
                    <a:pt x="450" y="1"/>
                    <a:pt x="1" y="393"/>
                    <a:pt x="1" y="921"/>
                  </a:cubicBezTo>
                  <a:cubicBezTo>
                    <a:pt x="1" y="1445"/>
                    <a:pt x="444" y="1845"/>
                    <a:pt x="941" y="1845"/>
                  </a:cubicBezTo>
                  <a:cubicBezTo>
                    <a:pt x="1020" y="1845"/>
                    <a:pt x="1100" y="1835"/>
                    <a:pt x="1179" y="1814"/>
                  </a:cubicBezTo>
                  <a:cubicBezTo>
                    <a:pt x="1298" y="1790"/>
                    <a:pt x="1406" y="1755"/>
                    <a:pt x="1525" y="1731"/>
                  </a:cubicBezTo>
                  <a:cubicBezTo>
                    <a:pt x="2322" y="1552"/>
                    <a:pt x="2322" y="314"/>
                    <a:pt x="1525" y="123"/>
                  </a:cubicBezTo>
                  <a:cubicBezTo>
                    <a:pt x="1406" y="88"/>
                    <a:pt x="1298" y="64"/>
                    <a:pt x="1179" y="28"/>
                  </a:cubicBezTo>
                  <a:cubicBezTo>
                    <a:pt x="1103" y="10"/>
                    <a:pt x="1026" y="1"/>
                    <a:pt x="9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11"/>
            <p:cNvSpPr/>
            <p:nvPr/>
          </p:nvSpPr>
          <p:spPr>
            <a:xfrm>
              <a:off x="2532541" y="418177"/>
              <a:ext cx="143403" cy="142633"/>
            </a:xfrm>
            <a:custGeom>
              <a:avLst/>
              <a:gdLst/>
              <a:ahLst/>
              <a:cxnLst/>
              <a:rect l="l" t="t" r="r" b="b"/>
              <a:pathLst>
                <a:path w="4466" h="4442" extrusionOk="0">
                  <a:moveTo>
                    <a:pt x="2227" y="0"/>
                  </a:moveTo>
                  <a:cubicBezTo>
                    <a:pt x="1667" y="0"/>
                    <a:pt x="1072" y="250"/>
                    <a:pt x="667" y="655"/>
                  </a:cubicBezTo>
                  <a:cubicBezTo>
                    <a:pt x="274" y="1048"/>
                    <a:pt x="0" y="1667"/>
                    <a:pt x="12" y="2215"/>
                  </a:cubicBezTo>
                  <a:cubicBezTo>
                    <a:pt x="72" y="3429"/>
                    <a:pt x="1001" y="4441"/>
                    <a:pt x="2227" y="4441"/>
                  </a:cubicBezTo>
                  <a:cubicBezTo>
                    <a:pt x="2798" y="4441"/>
                    <a:pt x="3394" y="4179"/>
                    <a:pt x="3799" y="3786"/>
                  </a:cubicBezTo>
                  <a:cubicBezTo>
                    <a:pt x="4180" y="3394"/>
                    <a:pt x="4465" y="2774"/>
                    <a:pt x="4442" y="2215"/>
                  </a:cubicBezTo>
                  <a:cubicBezTo>
                    <a:pt x="4394" y="1012"/>
                    <a:pt x="3477" y="0"/>
                    <a:pt x="22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11"/>
            <p:cNvSpPr/>
            <p:nvPr/>
          </p:nvSpPr>
          <p:spPr>
            <a:xfrm>
              <a:off x="2724077" y="857827"/>
              <a:ext cx="51633" cy="60527"/>
            </a:xfrm>
            <a:custGeom>
              <a:avLst/>
              <a:gdLst/>
              <a:ahLst/>
              <a:cxnLst/>
              <a:rect l="l" t="t" r="r" b="b"/>
              <a:pathLst>
                <a:path w="1608" h="1885" extrusionOk="0">
                  <a:moveTo>
                    <a:pt x="830" y="0"/>
                  </a:moveTo>
                  <a:cubicBezTo>
                    <a:pt x="824" y="0"/>
                    <a:pt x="817" y="0"/>
                    <a:pt x="810" y="0"/>
                  </a:cubicBezTo>
                  <a:cubicBezTo>
                    <a:pt x="358" y="36"/>
                    <a:pt x="48" y="346"/>
                    <a:pt x="12" y="786"/>
                  </a:cubicBezTo>
                  <a:cubicBezTo>
                    <a:pt x="1" y="989"/>
                    <a:pt x="12" y="1167"/>
                    <a:pt x="96" y="1358"/>
                  </a:cubicBezTo>
                  <a:cubicBezTo>
                    <a:pt x="221" y="1709"/>
                    <a:pt x="512" y="1885"/>
                    <a:pt x="806" y="1885"/>
                  </a:cubicBezTo>
                  <a:cubicBezTo>
                    <a:pt x="1099" y="1885"/>
                    <a:pt x="1394" y="1709"/>
                    <a:pt x="1525" y="1358"/>
                  </a:cubicBezTo>
                  <a:cubicBezTo>
                    <a:pt x="1584" y="1167"/>
                    <a:pt x="1608" y="1001"/>
                    <a:pt x="1596" y="786"/>
                  </a:cubicBezTo>
                  <a:cubicBezTo>
                    <a:pt x="1561" y="376"/>
                    <a:pt x="1260" y="0"/>
                    <a:pt x="8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11"/>
            <p:cNvSpPr/>
            <p:nvPr/>
          </p:nvSpPr>
          <p:spPr>
            <a:xfrm>
              <a:off x="2708407" y="675860"/>
              <a:ext cx="83358" cy="65023"/>
            </a:xfrm>
            <a:custGeom>
              <a:avLst/>
              <a:gdLst/>
              <a:ahLst/>
              <a:cxnLst/>
              <a:rect l="l" t="t" r="r" b="b"/>
              <a:pathLst>
                <a:path w="2596" h="2025" extrusionOk="0">
                  <a:moveTo>
                    <a:pt x="1298" y="0"/>
                  </a:moveTo>
                  <a:cubicBezTo>
                    <a:pt x="0" y="0"/>
                    <a:pt x="0" y="2024"/>
                    <a:pt x="1298" y="2024"/>
                  </a:cubicBezTo>
                  <a:cubicBezTo>
                    <a:pt x="2584" y="2024"/>
                    <a:pt x="2596" y="0"/>
                    <a:pt x="12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11"/>
            <p:cNvSpPr/>
            <p:nvPr/>
          </p:nvSpPr>
          <p:spPr>
            <a:xfrm>
              <a:off x="2871654" y="816148"/>
              <a:ext cx="134990" cy="140353"/>
            </a:xfrm>
            <a:custGeom>
              <a:avLst/>
              <a:gdLst/>
              <a:ahLst/>
              <a:cxnLst/>
              <a:rect l="l" t="t" r="r" b="b"/>
              <a:pathLst>
                <a:path w="4204" h="4371" extrusionOk="0">
                  <a:moveTo>
                    <a:pt x="2153" y="0"/>
                  </a:moveTo>
                  <a:cubicBezTo>
                    <a:pt x="2142" y="0"/>
                    <a:pt x="2131" y="0"/>
                    <a:pt x="2120" y="1"/>
                  </a:cubicBezTo>
                  <a:cubicBezTo>
                    <a:pt x="1584" y="36"/>
                    <a:pt x="1036" y="203"/>
                    <a:pt x="643" y="620"/>
                  </a:cubicBezTo>
                  <a:cubicBezTo>
                    <a:pt x="286" y="1013"/>
                    <a:pt x="0" y="1525"/>
                    <a:pt x="36" y="2084"/>
                  </a:cubicBezTo>
                  <a:cubicBezTo>
                    <a:pt x="60" y="2587"/>
                    <a:pt x="226" y="3024"/>
                    <a:pt x="505" y="3371"/>
                  </a:cubicBezTo>
                  <a:lnTo>
                    <a:pt x="505" y="3371"/>
                  </a:lnTo>
                  <a:cubicBezTo>
                    <a:pt x="815" y="3943"/>
                    <a:pt x="1402" y="4371"/>
                    <a:pt x="2074" y="4371"/>
                  </a:cubicBezTo>
                  <a:cubicBezTo>
                    <a:pt x="2089" y="4371"/>
                    <a:pt x="2104" y="4371"/>
                    <a:pt x="2120" y="4370"/>
                  </a:cubicBezTo>
                  <a:cubicBezTo>
                    <a:pt x="2816" y="4330"/>
                    <a:pt x="3410" y="3956"/>
                    <a:pt x="3727" y="3364"/>
                  </a:cubicBezTo>
                  <a:lnTo>
                    <a:pt x="3727" y="3364"/>
                  </a:lnTo>
                  <a:cubicBezTo>
                    <a:pt x="4023" y="3011"/>
                    <a:pt x="4203" y="2571"/>
                    <a:pt x="4203" y="2084"/>
                  </a:cubicBezTo>
                  <a:cubicBezTo>
                    <a:pt x="4203" y="1549"/>
                    <a:pt x="3965" y="1001"/>
                    <a:pt x="3596" y="620"/>
                  </a:cubicBezTo>
                  <a:cubicBezTo>
                    <a:pt x="3246" y="270"/>
                    <a:pt x="2668" y="0"/>
                    <a:pt x="21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11"/>
            <p:cNvSpPr/>
            <p:nvPr/>
          </p:nvSpPr>
          <p:spPr>
            <a:xfrm>
              <a:off x="2501940" y="787089"/>
              <a:ext cx="58922" cy="45917"/>
            </a:xfrm>
            <a:custGeom>
              <a:avLst/>
              <a:gdLst/>
              <a:ahLst/>
              <a:cxnLst/>
              <a:rect l="l" t="t" r="r" b="b"/>
              <a:pathLst>
                <a:path w="1835" h="1430" extrusionOk="0">
                  <a:moveTo>
                    <a:pt x="906" y="1"/>
                  </a:moveTo>
                  <a:cubicBezTo>
                    <a:pt x="1" y="13"/>
                    <a:pt x="1" y="1430"/>
                    <a:pt x="906" y="1430"/>
                  </a:cubicBezTo>
                  <a:cubicBezTo>
                    <a:pt x="1835" y="1430"/>
                    <a:pt x="1835" y="1"/>
                    <a:pt x="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9" name="Google Shape;839;p11"/>
          <p:cNvGrpSpPr/>
          <p:nvPr/>
        </p:nvGrpSpPr>
        <p:grpSpPr>
          <a:xfrm rot="5400000" flipH="1">
            <a:off x="7357721" y="4463342"/>
            <a:ext cx="504705" cy="538324"/>
            <a:chOff x="2501940" y="418177"/>
            <a:chExt cx="504705" cy="538324"/>
          </a:xfrm>
        </p:grpSpPr>
        <p:sp>
          <p:nvSpPr>
            <p:cNvPr id="840" name="Google Shape;840;p11"/>
            <p:cNvSpPr/>
            <p:nvPr/>
          </p:nvSpPr>
          <p:spPr>
            <a:xfrm>
              <a:off x="2854058" y="503301"/>
              <a:ext cx="74592" cy="59275"/>
            </a:xfrm>
            <a:custGeom>
              <a:avLst/>
              <a:gdLst/>
              <a:ahLst/>
              <a:cxnLst/>
              <a:rect l="l" t="t" r="r" b="b"/>
              <a:pathLst>
                <a:path w="2323" h="1846" extrusionOk="0">
                  <a:moveTo>
                    <a:pt x="951" y="1"/>
                  </a:moveTo>
                  <a:cubicBezTo>
                    <a:pt x="450" y="1"/>
                    <a:pt x="1" y="393"/>
                    <a:pt x="1" y="921"/>
                  </a:cubicBezTo>
                  <a:cubicBezTo>
                    <a:pt x="1" y="1445"/>
                    <a:pt x="444" y="1845"/>
                    <a:pt x="941" y="1845"/>
                  </a:cubicBezTo>
                  <a:cubicBezTo>
                    <a:pt x="1020" y="1845"/>
                    <a:pt x="1100" y="1835"/>
                    <a:pt x="1179" y="1814"/>
                  </a:cubicBezTo>
                  <a:cubicBezTo>
                    <a:pt x="1298" y="1790"/>
                    <a:pt x="1406" y="1755"/>
                    <a:pt x="1525" y="1731"/>
                  </a:cubicBezTo>
                  <a:cubicBezTo>
                    <a:pt x="2322" y="1552"/>
                    <a:pt x="2322" y="314"/>
                    <a:pt x="1525" y="123"/>
                  </a:cubicBezTo>
                  <a:cubicBezTo>
                    <a:pt x="1406" y="88"/>
                    <a:pt x="1298" y="64"/>
                    <a:pt x="1179" y="28"/>
                  </a:cubicBezTo>
                  <a:cubicBezTo>
                    <a:pt x="1103" y="10"/>
                    <a:pt x="1026" y="1"/>
                    <a:pt x="9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11"/>
            <p:cNvSpPr/>
            <p:nvPr/>
          </p:nvSpPr>
          <p:spPr>
            <a:xfrm>
              <a:off x="2532541" y="418177"/>
              <a:ext cx="143403" cy="142633"/>
            </a:xfrm>
            <a:custGeom>
              <a:avLst/>
              <a:gdLst/>
              <a:ahLst/>
              <a:cxnLst/>
              <a:rect l="l" t="t" r="r" b="b"/>
              <a:pathLst>
                <a:path w="4466" h="4442" extrusionOk="0">
                  <a:moveTo>
                    <a:pt x="2227" y="0"/>
                  </a:moveTo>
                  <a:cubicBezTo>
                    <a:pt x="1667" y="0"/>
                    <a:pt x="1072" y="250"/>
                    <a:pt x="667" y="655"/>
                  </a:cubicBezTo>
                  <a:cubicBezTo>
                    <a:pt x="274" y="1048"/>
                    <a:pt x="0" y="1667"/>
                    <a:pt x="12" y="2215"/>
                  </a:cubicBezTo>
                  <a:cubicBezTo>
                    <a:pt x="72" y="3429"/>
                    <a:pt x="1001" y="4441"/>
                    <a:pt x="2227" y="4441"/>
                  </a:cubicBezTo>
                  <a:cubicBezTo>
                    <a:pt x="2798" y="4441"/>
                    <a:pt x="3394" y="4179"/>
                    <a:pt x="3799" y="3786"/>
                  </a:cubicBezTo>
                  <a:cubicBezTo>
                    <a:pt x="4180" y="3394"/>
                    <a:pt x="4465" y="2774"/>
                    <a:pt x="4442" y="2215"/>
                  </a:cubicBezTo>
                  <a:cubicBezTo>
                    <a:pt x="4394" y="1012"/>
                    <a:pt x="3477" y="0"/>
                    <a:pt x="22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11"/>
            <p:cNvSpPr/>
            <p:nvPr/>
          </p:nvSpPr>
          <p:spPr>
            <a:xfrm>
              <a:off x="2724077" y="857827"/>
              <a:ext cx="51633" cy="60527"/>
            </a:xfrm>
            <a:custGeom>
              <a:avLst/>
              <a:gdLst/>
              <a:ahLst/>
              <a:cxnLst/>
              <a:rect l="l" t="t" r="r" b="b"/>
              <a:pathLst>
                <a:path w="1608" h="1885" extrusionOk="0">
                  <a:moveTo>
                    <a:pt x="830" y="0"/>
                  </a:moveTo>
                  <a:cubicBezTo>
                    <a:pt x="824" y="0"/>
                    <a:pt x="817" y="0"/>
                    <a:pt x="810" y="0"/>
                  </a:cubicBezTo>
                  <a:cubicBezTo>
                    <a:pt x="358" y="36"/>
                    <a:pt x="48" y="346"/>
                    <a:pt x="12" y="786"/>
                  </a:cubicBezTo>
                  <a:cubicBezTo>
                    <a:pt x="1" y="989"/>
                    <a:pt x="12" y="1167"/>
                    <a:pt x="96" y="1358"/>
                  </a:cubicBezTo>
                  <a:cubicBezTo>
                    <a:pt x="221" y="1709"/>
                    <a:pt x="512" y="1885"/>
                    <a:pt x="806" y="1885"/>
                  </a:cubicBezTo>
                  <a:cubicBezTo>
                    <a:pt x="1099" y="1885"/>
                    <a:pt x="1394" y="1709"/>
                    <a:pt x="1525" y="1358"/>
                  </a:cubicBezTo>
                  <a:cubicBezTo>
                    <a:pt x="1584" y="1167"/>
                    <a:pt x="1608" y="1001"/>
                    <a:pt x="1596" y="786"/>
                  </a:cubicBezTo>
                  <a:cubicBezTo>
                    <a:pt x="1561" y="376"/>
                    <a:pt x="1260" y="0"/>
                    <a:pt x="8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11"/>
            <p:cNvSpPr/>
            <p:nvPr/>
          </p:nvSpPr>
          <p:spPr>
            <a:xfrm>
              <a:off x="2708407" y="675860"/>
              <a:ext cx="83358" cy="65023"/>
            </a:xfrm>
            <a:custGeom>
              <a:avLst/>
              <a:gdLst/>
              <a:ahLst/>
              <a:cxnLst/>
              <a:rect l="l" t="t" r="r" b="b"/>
              <a:pathLst>
                <a:path w="2596" h="2025" extrusionOk="0">
                  <a:moveTo>
                    <a:pt x="1298" y="0"/>
                  </a:moveTo>
                  <a:cubicBezTo>
                    <a:pt x="0" y="0"/>
                    <a:pt x="0" y="2024"/>
                    <a:pt x="1298" y="2024"/>
                  </a:cubicBezTo>
                  <a:cubicBezTo>
                    <a:pt x="2584" y="2024"/>
                    <a:pt x="2596" y="0"/>
                    <a:pt x="12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11"/>
            <p:cNvSpPr/>
            <p:nvPr/>
          </p:nvSpPr>
          <p:spPr>
            <a:xfrm>
              <a:off x="2871654" y="816148"/>
              <a:ext cx="134990" cy="140353"/>
            </a:xfrm>
            <a:custGeom>
              <a:avLst/>
              <a:gdLst/>
              <a:ahLst/>
              <a:cxnLst/>
              <a:rect l="l" t="t" r="r" b="b"/>
              <a:pathLst>
                <a:path w="4204" h="4371" extrusionOk="0">
                  <a:moveTo>
                    <a:pt x="2153" y="0"/>
                  </a:moveTo>
                  <a:cubicBezTo>
                    <a:pt x="2142" y="0"/>
                    <a:pt x="2131" y="0"/>
                    <a:pt x="2120" y="1"/>
                  </a:cubicBezTo>
                  <a:cubicBezTo>
                    <a:pt x="1584" y="36"/>
                    <a:pt x="1036" y="203"/>
                    <a:pt x="643" y="620"/>
                  </a:cubicBezTo>
                  <a:cubicBezTo>
                    <a:pt x="286" y="1013"/>
                    <a:pt x="0" y="1525"/>
                    <a:pt x="36" y="2084"/>
                  </a:cubicBezTo>
                  <a:cubicBezTo>
                    <a:pt x="60" y="2587"/>
                    <a:pt x="226" y="3024"/>
                    <a:pt x="505" y="3371"/>
                  </a:cubicBezTo>
                  <a:lnTo>
                    <a:pt x="505" y="3371"/>
                  </a:lnTo>
                  <a:cubicBezTo>
                    <a:pt x="815" y="3943"/>
                    <a:pt x="1402" y="4371"/>
                    <a:pt x="2074" y="4371"/>
                  </a:cubicBezTo>
                  <a:cubicBezTo>
                    <a:pt x="2089" y="4371"/>
                    <a:pt x="2104" y="4371"/>
                    <a:pt x="2120" y="4370"/>
                  </a:cubicBezTo>
                  <a:cubicBezTo>
                    <a:pt x="2816" y="4330"/>
                    <a:pt x="3410" y="3956"/>
                    <a:pt x="3727" y="3364"/>
                  </a:cubicBezTo>
                  <a:lnTo>
                    <a:pt x="3727" y="3364"/>
                  </a:lnTo>
                  <a:cubicBezTo>
                    <a:pt x="4023" y="3011"/>
                    <a:pt x="4203" y="2571"/>
                    <a:pt x="4203" y="2084"/>
                  </a:cubicBezTo>
                  <a:cubicBezTo>
                    <a:pt x="4203" y="1549"/>
                    <a:pt x="3965" y="1001"/>
                    <a:pt x="3596" y="620"/>
                  </a:cubicBezTo>
                  <a:cubicBezTo>
                    <a:pt x="3246" y="270"/>
                    <a:pt x="2668" y="0"/>
                    <a:pt x="21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11"/>
            <p:cNvSpPr/>
            <p:nvPr/>
          </p:nvSpPr>
          <p:spPr>
            <a:xfrm>
              <a:off x="2501940" y="787089"/>
              <a:ext cx="58922" cy="45917"/>
            </a:xfrm>
            <a:custGeom>
              <a:avLst/>
              <a:gdLst/>
              <a:ahLst/>
              <a:cxnLst/>
              <a:rect l="l" t="t" r="r" b="b"/>
              <a:pathLst>
                <a:path w="1835" h="1430" extrusionOk="0">
                  <a:moveTo>
                    <a:pt x="906" y="1"/>
                  </a:moveTo>
                  <a:cubicBezTo>
                    <a:pt x="1" y="13"/>
                    <a:pt x="1" y="1430"/>
                    <a:pt x="906" y="1430"/>
                  </a:cubicBezTo>
                  <a:cubicBezTo>
                    <a:pt x="1835" y="1430"/>
                    <a:pt x="1835" y="1"/>
                    <a:pt x="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"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15"/>
          <p:cNvSpPr txBox="1">
            <a:spLocks noGrp="1"/>
          </p:cNvSpPr>
          <p:nvPr>
            <p:ph type="title"/>
          </p:nvPr>
        </p:nvSpPr>
        <p:spPr>
          <a:xfrm>
            <a:off x="747751" y="2822289"/>
            <a:ext cx="2358300" cy="4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046" name="Google Shape;1046;p15"/>
          <p:cNvSpPr txBox="1">
            <a:spLocks noGrp="1"/>
          </p:cNvSpPr>
          <p:nvPr>
            <p:ph type="subTitle" idx="1"/>
          </p:nvPr>
        </p:nvSpPr>
        <p:spPr>
          <a:xfrm>
            <a:off x="747750" y="3173232"/>
            <a:ext cx="2358300" cy="84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047" name="Google Shape;1047;p15"/>
          <p:cNvSpPr txBox="1">
            <a:spLocks noGrp="1"/>
          </p:cNvSpPr>
          <p:nvPr>
            <p:ph type="title" idx="2"/>
          </p:nvPr>
        </p:nvSpPr>
        <p:spPr>
          <a:xfrm>
            <a:off x="6037962" y="2820381"/>
            <a:ext cx="2358300" cy="4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048" name="Google Shape;1048;p15"/>
          <p:cNvSpPr txBox="1">
            <a:spLocks noGrp="1"/>
          </p:cNvSpPr>
          <p:nvPr>
            <p:ph type="subTitle" idx="3"/>
          </p:nvPr>
        </p:nvSpPr>
        <p:spPr>
          <a:xfrm>
            <a:off x="6037951" y="3170250"/>
            <a:ext cx="2358300" cy="84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049" name="Google Shape;1049;p15"/>
          <p:cNvSpPr txBox="1">
            <a:spLocks noGrp="1"/>
          </p:cNvSpPr>
          <p:nvPr>
            <p:ph type="title" idx="4"/>
          </p:nvPr>
        </p:nvSpPr>
        <p:spPr>
          <a:xfrm>
            <a:off x="747000" y="368825"/>
            <a:ext cx="765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050" name="Google Shape;1050;p15"/>
          <p:cNvSpPr txBox="1">
            <a:spLocks noGrp="1"/>
          </p:cNvSpPr>
          <p:nvPr>
            <p:ph type="title" idx="5"/>
          </p:nvPr>
        </p:nvSpPr>
        <p:spPr>
          <a:xfrm>
            <a:off x="3392851" y="2822289"/>
            <a:ext cx="2358300" cy="4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051" name="Google Shape;1051;p15"/>
          <p:cNvSpPr txBox="1">
            <a:spLocks noGrp="1"/>
          </p:cNvSpPr>
          <p:nvPr>
            <p:ph type="subTitle" idx="6"/>
          </p:nvPr>
        </p:nvSpPr>
        <p:spPr>
          <a:xfrm>
            <a:off x="3392845" y="3173232"/>
            <a:ext cx="2358300" cy="84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052" name="Google Shape;1052;p15"/>
          <p:cNvSpPr/>
          <p:nvPr/>
        </p:nvSpPr>
        <p:spPr>
          <a:xfrm rot="-5676527">
            <a:off x="214856" y="-1013309"/>
            <a:ext cx="1067779" cy="2092821"/>
          </a:xfrm>
          <a:custGeom>
            <a:avLst/>
            <a:gdLst/>
            <a:ahLst/>
            <a:cxnLst/>
            <a:rect l="l" t="t" r="r" b="b"/>
            <a:pathLst>
              <a:path w="33255" h="65179" extrusionOk="0">
                <a:moveTo>
                  <a:pt x="25917" y="0"/>
                </a:moveTo>
                <a:cubicBezTo>
                  <a:pt x="25681" y="0"/>
                  <a:pt x="25444" y="20"/>
                  <a:pt x="25206" y="62"/>
                </a:cubicBezTo>
                <a:cubicBezTo>
                  <a:pt x="23242" y="408"/>
                  <a:pt x="21801" y="2098"/>
                  <a:pt x="20861" y="3860"/>
                </a:cubicBezTo>
                <a:cubicBezTo>
                  <a:pt x="18789" y="7718"/>
                  <a:pt x="18360" y="12266"/>
                  <a:pt x="16467" y="16231"/>
                </a:cubicBezTo>
                <a:cubicBezTo>
                  <a:pt x="13872" y="21732"/>
                  <a:pt x="8704" y="25577"/>
                  <a:pt x="5359" y="30661"/>
                </a:cubicBezTo>
                <a:cubicBezTo>
                  <a:pt x="977" y="37305"/>
                  <a:pt x="1" y="46211"/>
                  <a:pt x="3358" y="53414"/>
                </a:cubicBezTo>
                <a:cubicBezTo>
                  <a:pt x="5454" y="57913"/>
                  <a:pt x="12370" y="65178"/>
                  <a:pt x="18352" y="65178"/>
                </a:cubicBezTo>
                <a:cubicBezTo>
                  <a:pt x="19542" y="65178"/>
                  <a:pt x="20695" y="64891"/>
                  <a:pt x="21765" y="64237"/>
                </a:cubicBezTo>
                <a:cubicBezTo>
                  <a:pt x="27742" y="60641"/>
                  <a:pt x="28933" y="44758"/>
                  <a:pt x="29945" y="38686"/>
                </a:cubicBezTo>
                <a:cubicBezTo>
                  <a:pt x="31588" y="28816"/>
                  <a:pt x="33255" y="18791"/>
                  <a:pt x="32231" y="8825"/>
                </a:cubicBezTo>
                <a:cubicBezTo>
                  <a:pt x="32029" y="6730"/>
                  <a:pt x="31671" y="4575"/>
                  <a:pt x="30516" y="2789"/>
                </a:cubicBezTo>
                <a:cubicBezTo>
                  <a:pt x="29514" y="1217"/>
                  <a:pt x="27755" y="0"/>
                  <a:pt x="259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3" name="Google Shape;1053;p15"/>
          <p:cNvSpPr/>
          <p:nvPr/>
        </p:nvSpPr>
        <p:spPr>
          <a:xfrm>
            <a:off x="-2470516" y="-666448"/>
            <a:ext cx="3321555" cy="2957138"/>
          </a:xfrm>
          <a:custGeom>
            <a:avLst/>
            <a:gdLst/>
            <a:ahLst/>
            <a:cxnLst/>
            <a:rect l="l" t="t" r="r" b="b"/>
            <a:pathLst>
              <a:path w="103443" h="92094" extrusionOk="0">
                <a:moveTo>
                  <a:pt x="64173" y="0"/>
                </a:moveTo>
                <a:cubicBezTo>
                  <a:pt x="49719" y="0"/>
                  <a:pt x="35265" y="2432"/>
                  <a:pt x="21646" y="7249"/>
                </a:cubicBezTo>
                <a:cubicBezTo>
                  <a:pt x="15455" y="9440"/>
                  <a:pt x="8990" y="12512"/>
                  <a:pt x="5906" y="18298"/>
                </a:cubicBezTo>
                <a:cubicBezTo>
                  <a:pt x="3811" y="22263"/>
                  <a:pt x="3609" y="26895"/>
                  <a:pt x="3442" y="31383"/>
                </a:cubicBezTo>
                <a:cubicBezTo>
                  <a:pt x="3073" y="41992"/>
                  <a:pt x="2692" y="52600"/>
                  <a:pt x="2311" y="63232"/>
                </a:cubicBezTo>
                <a:cubicBezTo>
                  <a:pt x="1977" y="72305"/>
                  <a:pt x="1" y="83318"/>
                  <a:pt x="1668" y="92093"/>
                </a:cubicBezTo>
                <a:cubicBezTo>
                  <a:pt x="6406" y="89319"/>
                  <a:pt x="7835" y="81342"/>
                  <a:pt x="11026" y="76948"/>
                </a:cubicBezTo>
                <a:cubicBezTo>
                  <a:pt x="15336" y="71043"/>
                  <a:pt x="20956" y="67007"/>
                  <a:pt x="27623" y="64149"/>
                </a:cubicBezTo>
                <a:cubicBezTo>
                  <a:pt x="34899" y="61452"/>
                  <a:pt x="42809" y="61129"/>
                  <a:pt x="50757" y="61129"/>
                </a:cubicBezTo>
                <a:cubicBezTo>
                  <a:pt x="53255" y="61129"/>
                  <a:pt x="55757" y="61161"/>
                  <a:pt x="58244" y="61161"/>
                </a:cubicBezTo>
                <a:cubicBezTo>
                  <a:pt x="68278" y="61161"/>
                  <a:pt x="78074" y="60643"/>
                  <a:pt x="86416" y="55422"/>
                </a:cubicBezTo>
                <a:cubicBezTo>
                  <a:pt x="98168" y="48052"/>
                  <a:pt x="103204" y="33157"/>
                  <a:pt x="103383" y="19287"/>
                </a:cubicBezTo>
                <a:cubicBezTo>
                  <a:pt x="103442" y="14167"/>
                  <a:pt x="102609" y="8345"/>
                  <a:pt x="98406" y="5404"/>
                </a:cubicBezTo>
                <a:cubicBezTo>
                  <a:pt x="96668" y="4190"/>
                  <a:pt x="94560" y="3642"/>
                  <a:pt x="92489" y="3177"/>
                </a:cubicBezTo>
                <a:cubicBezTo>
                  <a:pt x="83209" y="1055"/>
                  <a:pt x="73691" y="0"/>
                  <a:pt x="64173" y="0"/>
                </a:cubicBezTo>
                <a:close/>
              </a:path>
            </a:pathLst>
          </a:custGeom>
          <a:solidFill>
            <a:srgbClr val="E47644">
              <a:alpha val="67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4" name="Google Shape;1054;p15"/>
          <p:cNvGrpSpPr/>
          <p:nvPr/>
        </p:nvGrpSpPr>
        <p:grpSpPr>
          <a:xfrm>
            <a:off x="579702" y="189577"/>
            <a:ext cx="504705" cy="538324"/>
            <a:chOff x="2501940" y="418177"/>
            <a:chExt cx="504705" cy="538324"/>
          </a:xfrm>
        </p:grpSpPr>
        <p:sp>
          <p:nvSpPr>
            <p:cNvPr id="1055" name="Google Shape;1055;p15"/>
            <p:cNvSpPr/>
            <p:nvPr/>
          </p:nvSpPr>
          <p:spPr>
            <a:xfrm>
              <a:off x="2854058" y="503301"/>
              <a:ext cx="74592" cy="59275"/>
            </a:xfrm>
            <a:custGeom>
              <a:avLst/>
              <a:gdLst/>
              <a:ahLst/>
              <a:cxnLst/>
              <a:rect l="l" t="t" r="r" b="b"/>
              <a:pathLst>
                <a:path w="2323" h="1846" extrusionOk="0">
                  <a:moveTo>
                    <a:pt x="951" y="1"/>
                  </a:moveTo>
                  <a:cubicBezTo>
                    <a:pt x="450" y="1"/>
                    <a:pt x="1" y="393"/>
                    <a:pt x="1" y="921"/>
                  </a:cubicBezTo>
                  <a:cubicBezTo>
                    <a:pt x="1" y="1445"/>
                    <a:pt x="444" y="1845"/>
                    <a:pt x="941" y="1845"/>
                  </a:cubicBezTo>
                  <a:cubicBezTo>
                    <a:pt x="1020" y="1845"/>
                    <a:pt x="1100" y="1835"/>
                    <a:pt x="1179" y="1814"/>
                  </a:cubicBezTo>
                  <a:cubicBezTo>
                    <a:pt x="1298" y="1790"/>
                    <a:pt x="1406" y="1755"/>
                    <a:pt x="1525" y="1731"/>
                  </a:cubicBezTo>
                  <a:cubicBezTo>
                    <a:pt x="2322" y="1552"/>
                    <a:pt x="2322" y="314"/>
                    <a:pt x="1525" y="123"/>
                  </a:cubicBezTo>
                  <a:cubicBezTo>
                    <a:pt x="1406" y="88"/>
                    <a:pt x="1298" y="64"/>
                    <a:pt x="1179" y="28"/>
                  </a:cubicBezTo>
                  <a:cubicBezTo>
                    <a:pt x="1103" y="10"/>
                    <a:pt x="1026" y="1"/>
                    <a:pt x="9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15"/>
            <p:cNvSpPr/>
            <p:nvPr/>
          </p:nvSpPr>
          <p:spPr>
            <a:xfrm>
              <a:off x="2532541" y="418177"/>
              <a:ext cx="143403" cy="142633"/>
            </a:xfrm>
            <a:custGeom>
              <a:avLst/>
              <a:gdLst/>
              <a:ahLst/>
              <a:cxnLst/>
              <a:rect l="l" t="t" r="r" b="b"/>
              <a:pathLst>
                <a:path w="4466" h="4442" extrusionOk="0">
                  <a:moveTo>
                    <a:pt x="2227" y="0"/>
                  </a:moveTo>
                  <a:cubicBezTo>
                    <a:pt x="1667" y="0"/>
                    <a:pt x="1072" y="250"/>
                    <a:pt x="667" y="655"/>
                  </a:cubicBezTo>
                  <a:cubicBezTo>
                    <a:pt x="274" y="1048"/>
                    <a:pt x="0" y="1667"/>
                    <a:pt x="12" y="2215"/>
                  </a:cubicBezTo>
                  <a:cubicBezTo>
                    <a:pt x="72" y="3429"/>
                    <a:pt x="1001" y="4441"/>
                    <a:pt x="2227" y="4441"/>
                  </a:cubicBezTo>
                  <a:cubicBezTo>
                    <a:pt x="2798" y="4441"/>
                    <a:pt x="3394" y="4179"/>
                    <a:pt x="3799" y="3786"/>
                  </a:cubicBezTo>
                  <a:cubicBezTo>
                    <a:pt x="4180" y="3394"/>
                    <a:pt x="4465" y="2774"/>
                    <a:pt x="4442" y="2215"/>
                  </a:cubicBezTo>
                  <a:cubicBezTo>
                    <a:pt x="4394" y="1012"/>
                    <a:pt x="3477" y="0"/>
                    <a:pt x="22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15"/>
            <p:cNvSpPr/>
            <p:nvPr/>
          </p:nvSpPr>
          <p:spPr>
            <a:xfrm>
              <a:off x="2724077" y="857827"/>
              <a:ext cx="51633" cy="60527"/>
            </a:xfrm>
            <a:custGeom>
              <a:avLst/>
              <a:gdLst/>
              <a:ahLst/>
              <a:cxnLst/>
              <a:rect l="l" t="t" r="r" b="b"/>
              <a:pathLst>
                <a:path w="1608" h="1885" extrusionOk="0">
                  <a:moveTo>
                    <a:pt x="830" y="0"/>
                  </a:moveTo>
                  <a:cubicBezTo>
                    <a:pt x="824" y="0"/>
                    <a:pt x="817" y="0"/>
                    <a:pt x="810" y="0"/>
                  </a:cubicBezTo>
                  <a:cubicBezTo>
                    <a:pt x="358" y="36"/>
                    <a:pt x="48" y="346"/>
                    <a:pt x="12" y="786"/>
                  </a:cubicBezTo>
                  <a:cubicBezTo>
                    <a:pt x="1" y="989"/>
                    <a:pt x="12" y="1167"/>
                    <a:pt x="96" y="1358"/>
                  </a:cubicBezTo>
                  <a:cubicBezTo>
                    <a:pt x="221" y="1709"/>
                    <a:pt x="512" y="1885"/>
                    <a:pt x="806" y="1885"/>
                  </a:cubicBezTo>
                  <a:cubicBezTo>
                    <a:pt x="1099" y="1885"/>
                    <a:pt x="1394" y="1709"/>
                    <a:pt x="1525" y="1358"/>
                  </a:cubicBezTo>
                  <a:cubicBezTo>
                    <a:pt x="1584" y="1167"/>
                    <a:pt x="1608" y="1001"/>
                    <a:pt x="1596" y="786"/>
                  </a:cubicBezTo>
                  <a:cubicBezTo>
                    <a:pt x="1561" y="376"/>
                    <a:pt x="1260" y="0"/>
                    <a:pt x="8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15"/>
            <p:cNvSpPr/>
            <p:nvPr/>
          </p:nvSpPr>
          <p:spPr>
            <a:xfrm>
              <a:off x="2708407" y="675860"/>
              <a:ext cx="83358" cy="65023"/>
            </a:xfrm>
            <a:custGeom>
              <a:avLst/>
              <a:gdLst/>
              <a:ahLst/>
              <a:cxnLst/>
              <a:rect l="l" t="t" r="r" b="b"/>
              <a:pathLst>
                <a:path w="2596" h="2025" extrusionOk="0">
                  <a:moveTo>
                    <a:pt x="1298" y="0"/>
                  </a:moveTo>
                  <a:cubicBezTo>
                    <a:pt x="0" y="0"/>
                    <a:pt x="0" y="2024"/>
                    <a:pt x="1298" y="2024"/>
                  </a:cubicBezTo>
                  <a:cubicBezTo>
                    <a:pt x="2584" y="2024"/>
                    <a:pt x="2596" y="0"/>
                    <a:pt x="12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15"/>
            <p:cNvSpPr/>
            <p:nvPr/>
          </p:nvSpPr>
          <p:spPr>
            <a:xfrm>
              <a:off x="2871654" y="816148"/>
              <a:ext cx="134990" cy="140353"/>
            </a:xfrm>
            <a:custGeom>
              <a:avLst/>
              <a:gdLst/>
              <a:ahLst/>
              <a:cxnLst/>
              <a:rect l="l" t="t" r="r" b="b"/>
              <a:pathLst>
                <a:path w="4204" h="4371" extrusionOk="0">
                  <a:moveTo>
                    <a:pt x="2153" y="0"/>
                  </a:moveTo>
                  <a:cubicBezTo>
                    <a:pt x="2142" y="0"/>
                    <a:pt x="2131" y="0"/>
                    <a:pt x="2120" y="1"/>
                  </a:cubicBezTo>
                  <a:cubicBezTo>
                    <a:pt x="1584" y="36"/>
                    <a:pt x="1036" y="203"/>
                    <a:pt x="643" y="620"/>
                  </a:cubicBezTo>
                  <a:cubicBezTo>
                    <a:pt x="286" y="1013"/>
                    <a:pt x="0" y="1525"/>
                    <a:pt x="36" y="2084"/>
                  </a:cubicBezTo>
                  <a:cubicBezTo>
                    <a:pt x="60" y="2587"/>
                    <a:pt x="226" y="3024"/>
                    <a:pt x="505" y="3371"/>
                  </a:cubicBezTo>
                  <a:lnTo>
                    <a:pt x="505" y="3371"/>
                  </a:lnTo>
                  <a:cubicBezTo>
                    <a:pt x="815" y="3943"/>
                    <a:pt x="1402" y="4371"/>
                    <a:pt x="2074" y="4371"/>
                  </a:cubicBezTo>
                  <a:cubicBezTo>
                    <a:pt x="2089" y="4371"/>
                    <a:pt x="2104" y="4371"/>
                    <a:pt x="2120" y="4370"/>
                  </a:cubicBezTo>
                  <a:cubicBezTo>
                    <a:pt x="2816" y="4330"/>
                    <a:pt x="3410" y="3956"/>
                    <a:pt x="3727" y="3364"/>
                  </a:cubicBezTo>
                  <a:lnTo>
                    <a:pt x="3727" y="3364"/>
                  </a:lnTo>
                  <a:cubicBezTo>
                    <a:pt x="4023" y="3011"/>
                    <a:pt x="4203" y="2571"/>
                    <a:pt x="4203" y="2084"/>
                  </a:cubicBezTo>
                  <a:cubicBezTo>
                    <a:pt x="4203" y="1549"/>
                    <a:pt x="3965" y="1001"/>
                    <a:pt x="3596" y="620"/>
                  </a:cubicBezTo>
                  <a:cubicBezTo>
                    <a:pt x="3246" y="270"/>
                    <a:pt x="2668" y="0"/>
                    <a:pt x="21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15"/>
            <p:cNvSpPr/>
            <p:nvPr/>
          </p:nvSpPr>
          <p:spPr>
            <a:xfrm>
              <a:off x="2501940" y="787089"/>
              <a:ext cx="58922" cy="45917"/>
            </a:xfrm>
            <a:custGeom>
              <a:avLst/>
              <a:gdLst/>
              <a:ahLst/>
              <a:cxnLst/>
              <a:rect l="l" t="t" r="r" b="b"/>
              <a:pathLst>
                <a:path w="1835" h="1430" extrusionOk="0">
                  <a:moveTo>
                    <a:pt x="906" y="1"/>
                  </a:moveTo>
                  <a:cubicBezTo>
                    <a:pt x="1" y="13"/>
                    <a:pt x="1" y="1430"/>
                    <a:pt x="906" y="1430"/>
                  </a:cubicBezTo>
                  <a:cubicBezTo>
                    <a:pt x="1835" y="1430"/>
                    <a:pt x="1835" y="1"/>
                    <a:pt x="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1" name="Google Shape;1061;p15"/>
          <p:cNvSpPr/>
          <p:nvPr/>
        </p:nvSpPr>
        <p:spPr>
          <a:xfrm rot="5676527" flipH="1">
            <a:off x="7861596" y="-1013309"/>
            <a:ext cx="1067779" cy="2092821"/>
          </a:xfrm>
          <a:custGeom>
            <a:avLst/>
            <a:gdLst/>
            <a:ahLst/>
            <a:cxnLst/>
            <a:rect l="l" t="t" r="r" b="b"/>
            <a:pathLst>
              <a:path w="33255" h="65179" extrusionOk="0">
                <a:moveTo>
                  <a:pt x="25917" y="0"/>
                </a:moveTo>
                <a:cubicBezTo>
                  <a:pt x="25681" y="0"/>
                  <a:pt x="25444" y="20"/>
                  <a:pt x="25206" y="62"/>
                </a:cubicBezTo>
                <a:cubicBezTo>
                  <a:pt x="23242" y="408"/>
                  <a:pt x="21801" y="2098"/>
                  <a:pt x="20861" y="3860"/>
                </a:cubicBezTo>
                <a:cubicBezTo>
                  <a:pt x="18789" y="7718"/>
                  <a:pt x="18360" y="12266"/>
                  <a:pt x="16467" y="16231"/>
                </a:cubicBezTo>
                <a:cubicBezTo>
                  <a:pt x="13872" y="21732"/>
                  <a:pt x="8704" y="25577"/>
                  <a:pt x="5359" y="30661"/>
                </a:cubicBezTo>
                <a:cubicBezTo>
                  <a:pt x="977" y="37305"/>
                  <a:pt x="1" y="46211"/>
                  <a:pt x="3358" y="53414"/>
                </a:cubicBezTo>
                <a:cubicBezTo>
                  <a:pt x="5454" y="57913"/>
                  <a:pt x="12370" y="65178"/>
                  <a:pt x="18352" y="65178"/>
                </a:cubicBezTo>
                <a:cubicBezTo>
                  <a:pt x="19542" y="65178"/>
                  <a:pt x="20695" y="64891"/>
                  <a:pt x="21765" y="64237"/>
                </a:cubicBezTo>
                <a:cubicBezTo>
                  <a:pt x="27742" y="60641"/>
                  <a:pt x="28933" y="44758"/>
                  <a:pt x="29945" y="38686"/>
                </a:cubicBezTo>
                <a:cubicBezTo>
                  <a:pt x="31588" y="28816"/>
                  <a:pt x="33255" y="18791"/>
                  <a:pt x="32231" y="8825"/>
                </a:cubicBezTo>
                <a:cubicBezTo>
                  <a:pt x="32029" y="6730"/>
                  <a:pt x="31671" y="4575"/>
                  <a:pt x="30516" y="2789"/>
                </a:cubicBezTo>
                <a:cubicBezTo>
                  <a:pt x="29514" y="1217"/>
                  <a:pt x="27755" y="0"/>
                  <a:pt x="259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2" name="Google Shape;1062;p15"/>
          <p:cNvSpPr/>
          <p:nvPr/>
        </p:nvSpPr>
        <p:spPr>
          <a:xfrm flipH="1">
            <a:off x="8293192" y="-666448"/>
            <a:ext cx="3321555" cy="2957138"/>
          </a:xfrm>
          <a:custGeom>
            <a:avLst/>
            <a:gdLst/>
            <a:ahLst/>
            <a:cxnLst/>
            <a:rect l="l" t="t" r="r" b="b"/>
            <a:pathLst>
              <a:path w="103443" h="92094" extrusionOk="0">
                <a:moveTo>
                  <a:pt x="64173" y="0"/>
                </a:moveTo>
                <a:cubicBezTo>
                  <a:pt x="49719" y="0"/>
                  <a:pt x="35265" y="2432"/>
                  <a:pt x="21646" y="7249"/>
                </a:cubicBezTo>
                <a:cubicBezTo>
                  <a:pt x="15455" y="9440"/>
                  <a:pt x="8990" y="12512"/>
                  <a:pt x="5906" y="18298"/>
                </a:cubicBezTo>
                <a:cubicBezTo>
                  <a:pt x="3811" y="22263"/>
                  <a:pt x="3609" y="26895"/>
                  <a:pt x="3442" y="31383"/>
                </a:cubicBezTo>
                <a:cubicBezTo>
                  <a:pt x="3073" y="41992"/>
                  <a:pt x="2692" y="52600"/>
                  <a:pt x="2311" y="63232"/>
                </a:cubicBezTo>
                <a:cubicBezTo>
                  <a:pt x="1977" y="72305"/>
                  <a:pt x="1" y="83318"/>
                  <a:pt x="1668" y="92093"/>
                </a:cubicBezTo>
                <a:cubicBezTo>
                  <a:pt x="6406" y="89319"/>
                  <a:pt x="7835" y="81342"/>
                  <a:pt x="11026" y="76948"/>
                </a:cubicBezTo>
                <a:cubicBezTo>
                  <a:pt x="15336" y="71043"/>
                  <a:pt x="20956" y="67007"/>
                  <a:pt x="27623" y="64149"/>
                </a:cubicBezTo>
                <a:cubicBezTo>
                  <a:pt x="34899" y="61452"/>
                  <a:pt x="42809" y="61129"/>
                  <a:pt x="50757" y="61129"/>
                </a:cubicBezTo>
                <a:cubicBezTo>
                  <a:pt x="53255" y="61129"/>
                  <a:pt x="55757" y="61161"/>
                  <a:pt x="58244" y="61161"/>
                </a:cubicBezTo>
                <a:cubicBezTo>
                  <a:pt x="68278" y="61161"/>
                  <a:pt x="78074" y="60643"/>
                  <a:pt x="86416" y="55422"/>
                </a:cubicBezTo>
                <a:cubicBezTo>
                  <a:pt x="98168" y="48052"/>
                  <a:pt x="103204" y="33157"/>
                  <a:pt x="103383" y="19287"/>
                </a:cubicBezTo>
                <a:cubicBezTo>
                  <a:pt x="103442" y="14167"/>
                  <a:pt x="102609" y="8345"/>
                  <a:pt x="98406" y="5404"/>
                </a:cubicBezTo>
                <a:cubicBezTo>
                  <a:pt x="96668" y="4190"/>
                  <a:pt x="94560" y="3642"/>
                  <a:pt x="92489" y="3177"/>
                </a:cubicBezTo>
                <a:cubicBezTo>
                  <a:pt x="83209" y="1055"/>
                  <a:pt x="73691" y="0"/>
                  <a:pt x="64173" y="0"/>
                </a:cubicBezTo>
                <a:close/>
              </a:path>
            </a:pathLst>
          </a:custGeom>
          <a:solidFill>
            <a:srgbClr val="E47644">
              <a:alpha val="67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3" name="Google Shape;1063;p15"/>
          <p:cNvGrpSpPr/>
          <p:nvPr/>
        </p:nvGrpSpPr>
        <p:grpSpPr>
          <a:xfrm flipH="1">
            <a:off x="8059823" y="189577"/>
            <a:ext cx="504705" cy="538324"/>
            <a:chOff x="2501940" y="418177"/>
            <a:chExt cx="504705" cy="538324"/>
          </a:xfrm>
        </p:grpSpPr>
        <p:sp>
          <p:nvSpPr>
            <p:cNvPr id="1064" name="Google Shape;1064;p15"/>
            <p:cNvSpPr/>
            <p:nvPr/>
          </p:nvSpPr>
          <p:spPr>
            <a:xfrm>
              <a:off x="2854058" y="503301"/>
              <a:ext cx="74592" cy="59275"/>
            </a:xfrm>
            <a:custGeom>
              <a:avLst/>
              <a:gdLst/>
              <a:ahLst/>
              <a:cxnLst/>
              <a:rect l="l" t="t" r="r" b="b"/>
              <a:pathLst>
                <a:path w="2323" h="1846" extrusionOk="0">
                  <a:moveTo>
                    <a:pt x="951" y="1"/>
                  </a:moveTo>
                  <a:cubicBezTo>
                    <a:pt x="450" y="1"/>
                    <a:pt x="1" y="393"/>
                    <a:pt x="1" y="921"/>
                  </a:cubicBezTo>
                  <a:cubicBezTo>
                    <a:pt x="1" y="1445"/>
                    <a:pt x="444" y="1845"/>
                    <a:pt x="941" y="1845"/>
                  </a:cubicBezTo>
                  <a:cubicBezTo>
                    <a:pt x="1020" y="1845"/>
                    <a:pt x="1100" y="1835"/>
                    <a:pt x="1179" y="1814"/>
                  </a:cubicBezTo>
                  <a:cubicBezTo>
                    <a:pt x="1298" y="1790"/>
                    <a:pt x="1406" y="1755"/>
                    <a:pt x="1525" y="1731"/>
                  </a:cubicBezTo>
                  <a:cubicBezTo>
                    <a:pt x="2322" y="1552"/>
                    <a:pt x="2322" y="314"/>
                    <a:pt x="1525" y="123"/>
                  </a:cubicBezTo>
                  <a:cubicBezTo>
                    <a:pt x="1406" y="88"/>
                    <a:pt x="1298" y="64"/>
                    <a:pt x="1179" y="28"/>
                  </a:cubicBezTo>
                  <a:cubicBezTo>
                    <a:pt x="1103" y="10"/>
                    <a:pt x="1026" y="1"/>
                    <a:pt x="9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15"/>
            <p:cNvSpPr/>
            <p:nvPr/>
          </p:nvSpPr>
          <p:spPr>
            <a:xfrm>
              <a:off x="2532541" y="418177"/>
              <a:ext cx="143403" cy="142633"/>
            </a:xfrm>
            <a:custGeom>
              <a:avLst/>
              <a:gdLst/>
              <a:ahLst/>
              <a:cxnLst/>
              <a:rect l="l" t="t" r="r" b="b"/>
              <a:pathLst>
                <a:path w="4466" h="4442" extrusionOk="0">
                  <a:moveTo>
                    <a:pt x="2227" y="0"/>
                  </a:moveTo>
                  <a:cubicBezTo>
                    <a:pt x="1667" y="0"/>
                    <a:pt x="1072" y="250"/>
                    <a:pt x="667" y="655"/>
                  </a:cubicBezTo>
                  <a:cubicBezTo>
                    <a:pt x="274" y="1048"/>
                    <a:pt x="0" y="1667"/>
                    <a:pt x="12" y="2215"/>
                  </a:cubicBezTo>
                  <a:cubicBezTo>
                    <a:pt x="72" y="3429"/>
                    <a:pt x="1001" y="4441"/>
                    <a:pt x="2227" y="4441"/>
                  </a:cubicBezTo>
                  <a:cubicBezTo>
                    <a:pt x="2798" y="4441"/>
                    <a:pt x="3394" y="4179"/>
                    <a:pt x="3799" y="3786"/>
                  </a:cubicBezTo>
                  <a:cubicBezTo>
                    <a:pt x="4180" y="3394"/>
                    <a:pt x="4465" y="2774"/>
                    <a:pt x="4442" y="2215"/>
                  </a:cubicBezTo>
                  <a:cubicBezTo>
                    <a:pt x="4394" y="1012"/>
                    <a:pt x="3477" y="0"/>
                    <a:pt x="22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15"/>
            <p:cNvSpPr/>
            <p:nvPr/>
          </p:nvSpPr>
          <p:spPr>
            <a:xfrm>
              <a:off x="2724077" y="857827"/>
              <a:ext cx="51633" cy="60527"/>
            </a:xfrm>
            <a:custGeom>
              <a:avLst/>
              <a:gdLst/>
              <a:ahLst/>
              <a:cxnLst/>
              <a:rect l="l" t="t" r="r" b="b"/>
              <a:pathLst>
                <a:path w="1608" h="1885" extrusionOk="0">
                  <a:moveTo>
                    <a:pt x="830" y="0"/>
                  </a:moveTo>
                  <a:cubicBezTo>
                    <a:pt x="824" y="0"/>
                    <a:pt x="817" y="0"/>
                    <a:pt x="810" y="0"/>
                  </a:cubicBezTo>
                  <a:cubicBezTo>
                    <a:pt x="358" y="36"/>
                    <a:pt x="48" y="346"/>
                    <a:pt x="12" y="786"/>
                  </a:cubicBezTo>
                  <a:cubicBezTo>
                    <a:pt x="1" y="989"/>
                    <a:pt x="12" y="1167"/>
                    <a:pt x="96" y="1358"/>
                  </a:cubicBezTo>
                  <a:cubicBezTo>
                    <a:pt x="221" y="1709"/>
                    <a:pt x="512" y="1885"/>
                    <a:pt x="806" y="1885"/>
                  </a:cubicBezTo>
                  <a:cubicBezTo>
                    <a:pt x="1099" y="1885"/>
                    <a:pt x="1394" y="1709"/>
                    <a:pt x="1525" y="1358"/>
                  </a:cubicBezTo>
                  <a:cubicBezTo>
                    <a:pt x="1584" y="1167"/>
                    <a:pt x="1608" y="1001"/>
                    <a:pt x="1596" y="786"/>
                  </a:cubicBezTo>
                  <a:cubicBezTo>
                    <a:pt x="1561" y="376"/>
                    <a:pt x="1260" y="0"/>
                    <a:pt x="8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15"/>
            <p:cNvSpPr/>
            <p:nvPr/>
          </p:nvSpPr>
          <p:spPr>
            <a:xfrm>
              <a:off x="2708407" y="675860"/>
              <a:ext cx="83358" cy="65023"/>
            </a:xfrm>
            <a:custGeom>
              <a:avLst/>
              <a:gdLst/>
              <a:ahLst/>
              <a:cxnLst/>
              <a:rect l="l" t="t" r="r" b="b"/>
              <a:pathLst>
                <a:path w="2596" h="2025" extrusionOk="0">
                  <a:moveTo>
                    <a:pt x="1298" y="0"/>
                  </a:moveTo>
                  <a:cubicBezTo>
                    <a:pt x="0" y="0"/>
                    <a:pt x="0" y="2024"/>
                    <a:pt x="1298" y="2024"/>
                  </a:cubicBezTo>
                  <a:cubicBezTo>
                    <a:pt x="2584" y="2024"/>
                    <a:pt x="2596" y="0"/>
                    <a:pt x="12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15"/>
            <p:cNvSpPr/>
            <p:nvPr/>
          </p:nvSpPr>
          <p:spPr>
            <a:xfrm>
              <a:off x="2871654" y="816148"/>
              <a:ext cx="134990" cy="140353"/>
            </a:xfrm>
            <a:custGeom>
              <a:avLst/>
              <a:gdLst/>
              <a:ahLst/>
              <a:cxnLst/>
              <a:rect l="l" t="t" r="r" b="b"/>
              <a:pathLst>
                <a:path w="4204" h="4371" extrusionOk="0">
                  <a:moveTo>
                    <a:pt x="2153" y="0"/>
                  </a:moveTo>
                  <a:cubicBezTo>
                    <a:pt x="2142" y="0"/>
                    <a:pt x="2131" y="0"/>
                    <a:pt x="2120" y="1"/>
                  </a:cubicBezTo>
                  <a:cubicBezTo>
                    <a:pt x="1584" y="36"/>
                    <a:pt x="1036" y="203"/>
                    <a:pt x="643" y="620"/>
                  </a:cubicBezTo>
                  <a:cubicBezTo>
                    <a:pt x="286" y="1013"/>
                    <a:pt x="0" y="1525"/>
                    <a:pt x="36" y="2084"/>
                  </a:cubicBezTo>
                  <a:cubicBezTo>
                    <a:pt x="60" y="2587"/>
                    <a:pt x="226" y="3024"/>
                    <a:pt x="505" y="3371"/>
                  </a:cubicBezTo>
                  <a:lnTo>
                    <a:pt x="505" y="3371"/>
                  </a:lnTo>
                  <a:cubicBezTo>
                    <a:pt x="815" y="3943"/>
                    <a:pt x="1402" y="4371"/>
                    <a:pt x="2074" y="4371"/>
                  </a:cubicBezTo>
                  <a:cubicBezTo>
                    <a:pt x="2089" y="4371"/>
                    <a:pt x="2104" y="4371"/>
                    <a:pt x="2120" y="4370"/>
                  </a:cubicBezTo>
                  <a:cubicBezTo>
                    <a:pt x="2816" y="4330"/>
                    <a:pt x="3410" y="3956"/>
                    <a:pt x="3727" y="3364"/>
                  </a:cubicBezTo>
                  <a:lnTo>
                    <a:pt x="3727" y="3364"/>
                  </a:lnTo>
                  <a:cubicBezTo>
                    <a:pt x="4023" y="3011"/>
                    <a:pt x="4203" y="2571"/>
                    <a:pt x="4203" y="2084"/>
                  </a:cubicBezTo>
                  <a:cubicBezTo>
                    <a:pt x="4203" y="1549"/>
                    <a:pt x="3965" y="1001"/>
                    <a:pt x="3596" y="620"/>
                  </a:cubicBezTo>
                  <a:cubicBezTo>
                    <a:pt x="3246" y="270"/>
                    <a:pt x="2668" y="0"/>
                    <a:pt x="21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15"/>
            <p:cNvSpPr/>
            <p:nvPr/>
          </p:nvSpPr>
          <p:spPr>
            <a:xfrm>
              <a:off x="2501940" y="787089"/>
              <a:ext cx="58922" cy="45917"/>
            </a:xfrm>
            <a:custGeom>
              <a:avLst/>
              <a:gdLst/>
              <a:ahLst/>
              <a:cxnLst/>
              <a:rect l="l" t="t" r="r" b="b"/>
              <a:pathLst>
                <a:path w="1835" h="1430" extrusionOk="0">
                  <a:moveTo>
                    <a:pt x="906" y="1"/>
                  </a:moveTo>
                  <a:cubicBezTo>
                    <a:pt x="1" y="13"/>
                    <a:pt x="1" y="1430"/>
                    <a:pt x="906" y="1430"/>
                  </a:cubicBezTo>
                  <a:cubicBezTo>
                    <a:pt x="1835" y="1430"/>
                    <a:pt x="1835" y="1"/>
                    <a:pt x="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0" name="Google Shape;1070;p15"/>
          <p:cNvSpPr/>
          <p:nvPr/>
        </p:nvSpPr>
        <p:spPr>
          <a:xfrm rot="10800000" flipH="1">
            <a:off x="8424010" y="4603504"/>
            <a:ext cx="967282" cy="1071832"/>
          </a:xfrm>
          <a:custGeom>
            <a:avLst/>
            <a:gdLst/>
            <a:ahLst/>
            <a:cxnLst/>
            <a:rect l="l" t="t" r="r" b="b"/>
            <a:pathLst>
              <a:path w="30124" h="33380" extrusionOk="0">
                <a:moveTo>
                  <a:pt x="15056" y="1"/>
                </a:moveTo>
                <a:cubicBezTo>
                  <a:pt x="12925" y="1"/>
                  <a:pt x="10753" y="404"/>
                  <a:pt x="8680" y="910"/>
                </a:cubicBezTo>
                <a:cubicBezTo>
                  <a:pt x="6168" y="1517"/>
                  <a:pt x="3501" y="2363"/>
                  <a:pt x="1894" y="4410"/>
                </a:cubicBezTo>
                <a:cubicBezTo>
                  <a:pt x="1" y="6792"/>
                  <a:pt x="48" y="10149"/>
                  <a:pt x="536" y="13162"/>
                </a:cubicBezTo>
                <a:cubicBezTo>
                  <a:pt x="1608" y="19686"/>
                  <a:pt x="5489" y="33283"/>
                  <a:pt x="13645" y="33378"/>
                </a:cubicBezTo>
                <a:cubicBezTo>
                  <a:pt x="13697" y="33379"/>
                  <a:pt x="13749" y="33379"/>
                  <a:pt x="13801" y="33379"/>
                </a:cubicBezTo>
                <a:cubicBezTo>
                  <a:pt x="16151" y="33379"/>
                  <a:pt x="18443" y="32595"/>
                  <a:pt x="20586" y="31640"/>
                </a:cubicBezTo>
                <a:cubicBezTo>
                  <a:pt x="23599" y="30283"/>
                  <a:pt x="26575" y="28413"/>
                  <a:pt x="28206" y="25520"/>
                </a:cubicBezTo>
                <a:cubicBezTo>
                  <a:pt x="30123" y="22103"/>
                  <a:pt x="29778" y="17876"/>
                  <a:pt x="28921" y="14054"/>
                </a:cubicBezTo>
                <a:cubicBezTo>
                  <a:pt x="27683" y="8613"/>
                  <a:pt x="24980" y="2886"/>
                  <a:pt x="19801" y="839"/>
                </a:cubicBezTo>
                <a:cubicBezTo>
                  <a:pt x="18285" y="235"/>
                  <a:pt x="16683" y="1"/>
                  <a:pt x="1505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1" name="Google Shape;1071;p15"/>
          <p:cNvSpPr/>
          <p:nvPr/>
        </p:nvSpPr>
        <p:spPr>
          <a:xfrm rot="10800000">
            <a:off x="-247290" y="4603504"/>
            <a:ext cx="967282" cy="1071832"/>
          </a:xfrm>
          <a:custGeom>
            <a:avLst/>
            <a:gdLst/>
            <a:ahLst/>
            <a:cxnLst/>
            <a:rect l="l" t="t" r="r" b="b"/>
            <a:pathLst>
              <a:path w="30124" h="33380" extrusionOk="0">
                <a:moveTo>
                  <a:pt x="15056" y="1"/>
                </a:moveTo>
                <a:cubicBezTo>
                  <a:pt x="12925" y="1"/>
                  <a:pt x="10753" y="404"/>
                  <a:pt x="8680" y="910"/>
                </a:cubicBezTo>
                <a:cubicBezTo>
                  <a:pt x="6168" y="1517"/>
                  <a:pt x="3501" y="2363"/>
                  <a:pt x="1894" y="4410"/>
                </a:cubicBezTo>
                <a:cubicBezTo>
                  <a:pt x="1" y="6792"/>
                  <a:pt x="48" y="10149"/>
                  <a:pt x="536" y="13162"/>
                </a:cubicBezTo>
                <a:cubicBezTo>
                  <a:pt x="1608" y="19686"/>
                  <a:pt x="5489" y="33283"/>
                  <a:pt x="13645" y="33378"/>
                </a:cubicBezTo>
                <a:cubicBezTo>
                  <a:pt x="13697" y="33379"/>
                  <a:pt x="13749" y="33379"/>
                  <a:pt x="13801" y="33379"/>
                </a:cubicBezTo>
                <a:cubicBezTo>
                  <a:pt x="16151" y="33379"/>
                  <a:pt x="18443" y="32595"/>
                  <a:pt x="20586" y="31640"/>
                </a:cubicBezTo>
                <a:cubicBezTo>
                  <a:pt x="23599" y="30283"/>
                  <a:pt x="26575" y="28413"/>
                  <a:pt x="28206" y="25520"/>
                </a:cubicBezTo>
                <a:cubicBezTo>
                  <a:pt x="30123" y="22103"/>
                  <a:pt x="29778" y="17876"/>
                  <a:pt x="28921" y="14054"/>
                </a:cubicBezTo>
                <a:cubicBezTo>
                  <a:pt x="27683" y="8613"/>
                  <a:pt x="24980" y="2886"/>
                  <a:pt x="19801" y="839"/>
                </a:cubicBezTo>
                <a:cubicBezTo>
                  <a:pt x="18285" y="235"/>
                  <a:pt x="16683" y="1"/>
                  <a:pt x="1505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2" name="Google Shape;1072;p15"/>
          <p:cNvSpPr/>
          <p:nvPr/>
        </p:nvSpPr>
        <p:spPr>
          <a:xfrm rot="-2500791">
            <a:off x="927427" y="4619362"/>
            <a:ext cx="762369" cy="2054692"/>
          </a:xfrm>
          <a:custGeom>
            <a:avLst/>
            <a:gdLst/>
            <a:ahLst/>
            <a:cxnLst/>
            <a:rect l="l" t="t" r="r" b="b"/>
            <a:pathLst>
              <a:path w="23742" h="63988" extrusionOk="0">
                <a:moveTo>
                  <a:pt x="7767" y="1"/>
                </a:moveTo>
                <a:cubicBezTo>
                  <a:pt x="5237" y="1"/>
                  <a:pt x="3600" y="2350"/>
                  <a:pt x="4275" y="8687"/>
                </a:cubicBezTo>
                <a:cubicBezTo>
                  <a:pt x="5192" y="17272"/>
                  <a:pt x="3180" y="25856"/>
                  <a:pt x="1870" y="34405"/>
                </a:cubicBezTo>
                <a:cubicBezTo>
                  <a:pt x="560" y="42941"/>
                  <a:pt x="1" y="52026"/>
                  <a:pt x="3561" y="59896"/>
                </a:cubicBezTo>
                <a:cubicBezTo>
                  <a:pt x="4444" y="61877"/>
                  <a:pt x="6230" y="63988"/>
                  <a:pt x="8207" y="63988"/>
                </a:cubicBezTo>
                <a:cubicBezTo>
                  <a:pt x="8547" y="63988"/>
                  <a:pt x="8892" y="63925"/>
                  <a:pt x="9240" y="63789"/>
                </a:cubicBezTo>
                <a:cubicBezTo>
                  <a:pt x="8347" y="59051"/>
                  <a:pt x="7490" y="54002"/>
                  <a:pt x="9192" y="49478"/>
                </a:cubicBezTo>
                <a:cubicBezTo>
                  <a:pt x="10049" y="47204"/>
                  <a:pt x="11514" y="45204"/>
                  <a:pt x="12943" y="43227"/>
                </a:cubicBezTo>
                <a:cubicBezTo>
                  <a:pt x="16145" y="38810"/>
                  <a:pt x="19289" y="34250"/>
                  <a:pt x="21206" y="29142"/>
                </a:cubicBezTo>
                <a:cubicBezTo>
                  <a:pt x="23134" y="24046"/>
                  <a:pt x="23742" y="18248"/>
                  <a:pt x="21801" y="13152"/>
                </a:cubicBezTo>
                <a:cubicBezTo>
                  <a:pt x="19671" y="7509"/>
                  <a:pt x="12291" y="1"/>
                  <a:pt x="776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3" name="Google Shape;1073;p15"/>
          <p:cNvSpPr/>
          <p:nvPr/>
        </p:nvSpPr>
        <p:spPr>
          <a:xfrm rot="2500791" flipH="1">
            <a:off x="7454202" y="4619362"/>
            <a:ext cx="762369" cy="2054692"/>
          </a:xfrm>
          <a:custGeom>
            <a:avLst/>
            <a:gdLst/>
            <a:ahLst/>
            <a:cxnLst/>
            <a:rect l="l" t="t" r="r" b="b"/>
            <a:pathLst>
              <a:path w="23742" h="63988" extrusionOk="0">
                <a:moveTo>
                  <a:pt x="7767" y="1"/>
                </a:moveTo>
                <a:cubicBezTo>
                  <a:pt x="5237" y="1"/>
                  <a:pt x="3600" y="2350"/>
                  <a:pt x="4275" y="8687"/>
                </a:cubicBezTo>
                <a:cubicBezTo>
                  <a:pt x="5192" y="17272"/>
                  <a:pt x="3180" y="25856"/>
                  <a:pt x="1870" y="34405"/>
                </a:cubicBezTo>
                <a:cubicBezTo>
                  <a:pt x="560" y="42941"/>
                  <a:pt x="1" y="52026"/>
                  <a:pt x="3561" y="59896"/>
                </a:cubicBezTo>
                <a:cubicBezTo>
                  <a:pt x="4444" y="61877"/>
                  <a:pt x="6230" y="63988"/>
                  <a:pt x="8207" y="63988"/>
                </a:cubicBezTo>
                <a:cubicBezTo>
                  <a:pt x="8547" y="63988"/>
                  <a:pt x="8892" y="63925"/>
                  <a:pt x="9240" y="63789"/>
                </a:cubicBezTo>
                <a:cubicBezTo>
                  <a:pt x="8347" y="59051"/>
                  <a:pt x="7490" y="54002"/>
                  <a:pt x="9192" y="49478"/>
                </a:cubicBezTo>
                <a:cubicBezTo>
                  <a:pt x="10049" y="47204"/>
                  <a:pt x="11514" y="45204"/>
                  <a:pt x="12943" y="43227"/>
                </a:cubicBezTo>
                <a:cubicBezTo>
                  <a:pt x="16145" y="38810"/>
                  <a:pt x="19289" y="34250"/>
                  <a:pt x="21206" y="29142"/>
                </a:cubicBezTo>
                <a:cubicBezTo>
                  <a:pt x="23134" y="24046"/>
                  <a:pt x="23742" y="18248"/>
                  <a:pt x="21801" y="13152"/>
                </a:cubicBezTo>
                <a:cubicBezTo>
                  <a:pt x="19671" y="7509"/>
                  <a:pt x="12291" y="1"/>
                  <a:pt x="776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4" name="Google Shape;1074;p15"/>
          <p:cNvGrpSpPr/>
          <p:nvPr/>
        </p:nvGrpSpPr>
        <p:grpSpPr>
          <a:xfrm rot="-10679800">
            <a:off x="-590694" y="-736990"/>
            <a:ext cx="1654067" cy="2223931"/>
            <a:chOff x="7570415" y="3649325"/>
            <a:chExt cx="1505790" cy="2024569"/>
          </a:xfrm>
        </p:grpSpPr>
        <p:sp>
          <p:nvSpPr>
            <p:cNvPr id="1075" name="Google Shape;1075;p15"/>
            <p:cNvSpPr/>
            <p:nvPr/>
          </p:nvSpPr>
          <p:spPr>
            <a:xfrm>
              <a:off x="7751215" y="3932225"/>
              <a:ext cx="373150" cy="359000"/>
            </a:xfrm>
            <a:custGeom>
              <a:avLst/>
              <a:gdLst/>
              <a:ahLst/>
              <a:cxnLst/>
              <a:rect l="l" t="t" r="r" b="b"/>
              <a:pathLst>
                <a:path w="14926" h="14360" extrusionOk="0">
                  <a:moveTo>
                    <a:pt x="131" y="1"/>
                  </a:moveTo>
                  <a:cubicBezTo>
                    <a:pt x="64" y="1"/>
                    <a:pt x="0" y="70"/>
                    <a:pt x="43" y="150"/>
                  </a:cubicBezTo>
                  <a:cubicBezTo>
                    <a:pt x="951" y="1867"/>
                    <a:pt x="1657" y="3679"/>
                    <a:pt x="2723" y="5310"/>
                  </a:cubicBezTo>
                  <a:cubicBezTo>
                    <a:pt x="3640" y="6708"/>
                    <a:pt x="4709" y="8006"/>
                    <a:pt x="5919" y="9165"/>
                  </a:cubicBezTo>
                  <a:cubicBezTo>
                    <a:pt x="8341" y="11488"/>
                    <a:pt x="11254" y="13259"/>
                    <a:pt x="14433" y="14342"/>
                  </a:cubicBezTo>
                  <a:cubicBezTo>
                    <a:pt x="14468" y="14354"/>
                    <a:pt x="14502" y="14360"/>
                    <a:pt x="14533" y="14360"/>
                  </a:cubicBezTo>
                  <a:cubicBezTo>
                    <a:pt x="14826" y="14360"/>
                    <a:pt x="14925" y="13871"/>
                    <a:pt x="14591" y="13759"/>
                  </a:cubicBezTo>
                  <a:cubicBezTo>
                    <a:pt x="11446" y="12698"/>
                    <a:pt x="8561" y="10933"/>
                    <a:pt x="6180" y="8623"/>
                  </a:cubicBezTo>
                  <a:cubicBezTo>
                    <a:pt x="5011" y="7492"/>
                    <a:pt x="3952" y="6246"/>
                    <a:pt x="3052" y="4892"/>
                  </a:cubicBezTo>
                  <a:cubicBezTo>
                    <a:pt x="2010" y="3333"/>
                    <a:pt x="1259" y="1603"/>
                    <a:pt x="215" y="47"/>
                  </a:cubicBezTo>
                  <a:cubicBezTo>
                    <a:pt x="192" y="14"/>
                    <a:pt x="161" y="1"/>
                    <a:pt x="1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15"/>
            <p:cNvSpPr/>
            <p:nvPr/>
          </p:nvSpPr>
          <p:spPr>
            <a:xfrm>
              <a:off x="7847265" y="3853100"/>
              <a:ext cx="270875" cy="437400"/>
            </a:xfrm>
            <a:custGeom>
              <a:avLst/>
              <a:gdLst/>
              <a:ahLst/>
              <a:cxnLst/>
              <a:rect l="l" t="t" r="r" b="b"/>
              <a:pathLst>
                <a:path w="10835" h="17496" extrusionOk="0">
                  <a:moveTo>
                    <a:pt x="110" y="1"/>
                  </a:moveTo>
                  <a:cubicBezTo>
                    <a:pt x="54" y="1"/>
                    <a:pt x="0" y="45"/>
                    <a:pt x="21" y="115"/>
                  </a:cubicBezTo>
                  <a:cubicBezTo>
                    <a:pt x="529" y="1760"/>
                    <a:pt x="1049" y="3370"/>
                    <a:pt x="1748" y="4946"/>
                  </a:cubicBezTo>
                  <a:cubicBezTo>
                    <a:pt x="2447" y="6533"/>
                    <a:pt x="3218" y="8088"/>
                    <a:pt x="4082" y="9588"/>
                  </a:cubicBezTo>
                  <a:cubicBezTo>
                    <a:pt x="4955" y="11103"/>
                    <a:pt x="5894" y="12590"/>
                    <a:pt x="6935" y="13992"/>
                  </a:cubicBezTo>
                  <a:cubicBezTo>
                    <a:pt x="7419" y="14646"/>
                    <a:pt x="7936" y="15273"/>
                    <a:pt x="8515" y="15849"/>
                  </a:cubicBezTo>
                  <a:cubicBezTo>
                    <a:pt x="9084" y="16413"/>
                    <a:pt x="9718" y="17103"/>
                    <a:pt x="10437" y="17469"/>
                  </a:cubicBezTo>
                  <a:cubicBezTo>
                    <a:pt x="10473" y="17487"/>
                    <a:pt x="10508" y="17495"/>
                    <a:pt x="10541" y="17495"/>
                  </a:cubicBezTo>
                  <a:cubicBezTo>
                    <a:pt x="10713" y="17495"/>
                    <a:pt x="10835" y="17285"/>
                    <a:pt x="10697" y="17133"/>
                  </a:cubicBezTo>
                  <a:cubicBezTo>
                    <a:pt x="10153" y="16530"/>
                    <a:pt x="9457" y="16064"/>
                    <a:pt x="8899" y="15461"/>
                  </a:cubicBezTo>
                  <a:cubicBezTo>
                    <a:pt x="8303" y="14814"/>
                    <a:pt x="7754" y="14115"/>
                    <a:pt x="7237" y="13402"/>
                  </a:cubicBezTo>
                  <a:cubicBezTo>
                    <a:pt x="6264" y="12049"/>
                    <a:pt x="5373" y="10633"/>
                    <a:pt x="4541" y="9188"/>
                  </a:cubicBezTo>
                  <a:cubicBezTo>
                    <a:pt x="2872" y="6283"/>
                    <a:pt x="1378" y="3206"/>
                    <a:pt x="200" y="64"/>
                  </a:cubicBezTo>
                  <a:cubicBezTo>
                    <a:pt x="183" y="20"/>
                    <a:pt x="146" y="1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15"/>
            <p:cNvSpPr/>
            <p:nvPr/>
          </p:nvSpPr>
          <p:spPr>
            <a:xfrm>
              <a:off x="7948215" y="3844300"/>
              <a:ext cx="176775" cy="444950"/>
            </a:xfrm>
            <a:custGeom>
              <a:avLst/>
              <a:gdLst/>
              <a:ahLst/>
              <a:cxnLst/>
              <a:rect l="l" t="t" r="r" b="b"/>
              <a:pathLst>
                <a:path w="7071" h="17798" extrusionOk="0">
                  <a:moveTo>
                    <a:pt x="128" y="1"/>
                  </a:moveTo>
                  <a:cubicBezTo>
                    <a:pt x="67" y="1"/>
                    <a:pt x="0" y="53"/>
                    <a:pt x="12" y="131"/>
                  </a:cubicBezTo>
                  <a:cubicBezTo>
                    <a:pt x="471" y="3140"/>
                    <a:pt x="1455" y="6045"/>
                    <a:pt x="2599" y="8851"/>
                  </a:cubicBezTo>
                  <a:cubicBezTo>
                    <a:pt x="3795" y="11781"/>
                    <a:pt x="4960" y="14762"/>
                    <a:pt x="6306" y="17622"/>
                  </a:cubicBezTo>
                  <a:cubicBezTo>
                    <a:pt x="6364" y="17746"/>
                    <a:pt x="6476" y="17798"/>
                    <a:pt x="6592" y="17798"/>
                  </a:cubicBezTo>
                  <a:cubicBezTo>
                    <a:pt x="6821" y="17798"/>
                    <a:pt x="7070" y="17596"/>
                    <a:pt x="6968" y="17341"/>
                  </a:cubicBezTo>
                  <a:cubicBezTo>
                    <a:pt x="4676" y="11640"/>
                    <a:pt x="1266" y="6206"/>
                    <a:pt x="215" y="77"/>
                  </a:cubicBezTo>
                  <a:cubicBezTo>
                    <a:pt x="205" y="23"/>
                    <a:pt x="16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15"/>
            <p:cNvSpPr/>
            <p:nvPr/>
          </p:nvSpPr>
          <p:spPr>
            <a:xfrm>
              <a:off x="8043240" y="3881725"/>
              <a:ext cx="87325" cy="412925"/>
            </a:xfrm>
            <a:custGeom>
              <a:avLst/>
              <a:gdLst/>
              <a:ahLst/>
              <a:cxnLst/>
              <a:rect l="l" t="t" r="r" b="b"/>
              <a:pathLst>
                <a:path w="3493" h="16517" extrusionOk="0">
                  <a:moveTo>
                    <a:pt x="157" y="0"/>
                  </a:moveTo>
                  <a:cubicBezTo>
                    <a:pt x="82" y="0"/>
                    <a:pt x="0" y="65"/>
                    <a:pt x="15" y="163"/>
                  </a:cubicBezTo>
                  <a:cubicBezTo>
                    <a:pt x="422" y="2903"/>
                    <a:pt x="1012" y="5617"/>
                    <a:pt x="1485" y="8348"/>
                  </a:cubicBezTo>
                  <a:cubicBezTo>
                    <a:pt x="1721" y="9708"/>
                    <a:pt x="1961" y="11068"/>
                    <a:pt x="2170" y="12432"/>
                  </a:cubicBezTo>
                  <a:cubicBezTo>
                    <a:pt x="2279" y="13168"/>
                    <a:pt x="2379" y="13905"/>
                    <a:pt x="2472" y="14642"/>
                  </a:cubicBezTo>
                  <a:cubicBezTo>
                    <a:pt x="2540" y="15194"/>
                    <a:pt x="2488" y="15893"/>
                    <a:pt x="2773" y="16379"/>
                  </a:cubicBezTo>
                  <a:cubicBezTo>
                    <a:pt x="2829" y="16474"/>
                    <a:pt x="2917" y="16516"/>
                    <a:pt x="3007" y="16516"/>
                  </a:cubicBezTo>
                  <a:cubicBezTo>
                    <a:pt x="3128" y="16516"/>
                    <a:pt x="3250" y="16440"/>
                    <a:pt x="3297" y="16310"/>
                  </a:cubicBezTo>
                  <a:cubicBezTo>
                    <a:pt x="3492" y="15759"/>
                    <a:pt x="3266" y="14998"/>
                    <a:pt x="3187" y="14426"/>
                  </a:cubicBezTo>
                  <a:cubicBezTo>
                    <a:pt x="3105" y="13809"/>
                    <a:pt x="3006" y="13192"/>
                    <a:pt x="2903" y="12580"/>
                  </a:cubicBezTo>
                  <a:cubicBezTo>
                    <a:pt x="2660" y="11147"/>
                    <a:pt x="2372" y="9729"/>
                    <a:pt x="2053" y="8313"/>
                  </a:cubicBezTo>
                  <a:cubicBezTo>
                    <a:pt x="1440" y="5576"/>
                    <a:pt x="823" y="2842"/>
                    <a:pt x="265" y="94"/>
                  </a:cubicBezTo>
                  <a:cubicBezTo>
                    <a:pt x="251" y="28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15"/>
            <p:cNvSpPr/>
            <p:nvPr/>
          </p:nvSpPr>
          <p:spPr>
            <a:xfrm>
              <a:off x="8112815" y="3780675"/>
              <a:ext cx="66050" cy="508650"/>
            </a:xfrm>
            <a:custGeom>
              <a:avLst/>
              <a:gdLst/>
              <a:ahLst/>
              <a:cxnLst/>
              <a:rect l="l" t="t" r="r" b="b"/>
              <a:pathLst>
                <a:path w="2642" h="20346" extrusionOk="0">
                  <a:moveTo>
                    <a:pt x="1869" y="1"/>
                  </a:moveTo>
                  <a:cubicBezTo>
                    <a:pt x="1803" y="1"/>
                    <a:pt x="1739" y="43"/>
                    <a:pt x="1740" y="130"/>
                  </a:cubicBezTo>
                  <a:cubicBezTo>
                    <a:pt x="1830" y="3598"/>
                    <a:pt x="1847" y="7072"/>
                    <a:pt x="1892" y="10540"/>
                  </a:cubicBezTo>
                  <a:cubicBezTo>
                    <a:pt x="1905" y="11406"/>
                    <a:pt x="1895" y="12259"/>
                    <a:pt x="1737" y="13116"/>
                  </a:cubicBezTo>
                  <a:cubicBezTo>
                    <a:pt x="1587" y="13904"/>
                    <a:pt x="1381" y="14682"/>
                    <a:pt x="1196" y="15463"/>
                  </a:cubicBezTo>
                  <a:cubicBezTo>
                    <a:pt x="1000" y="16282"/>
                    <a:pt x="812" y="17101"/>
                    <a:pt x="624" y="17920"/>
                  </a:cubicBezTo>
                  <a:cubicBezTo>
                    <a:pt x="453" y="18653"/>
                    <a:pt x="168" y="19359"/>
                    <a:pt x="27" y="20096"/>
                  </a:cubicBezTo>
                  <a:cubicBezTo>
                    <a:pt x="0" y="20240"/>
                    <a:pt x="105" y="20346"/>
                    <a:pt x="224" y="20346"/>
                  </a:cubicBezTo>
                  <a:cubicBezTo>
                    <a:pt x="272" y="20346"/>
                    <a:pt x="322" y="20329"/>
                    <a:pt x="367" y="20291"/>
                  </a:cubicBezTo>
                  <a:cubicBezTo>
                    <a:pt x="932" y="19815"/>
                    <a:pt x="1093" y="19125"/>
                    <a:pt x="1268" y="18434"/>
                  </a:cubicBezTo>
                  <a:cubicBezTo>
                    <a:pt x="1470" y="17632"/>
                    <a:pt x="1652" y="16823"/>
                    <a:pt x="1833" y="16015"/>
                  </a:cubicBezTo>
                  <a:cubicBezTo>
                    <a:pt x="2207" y="14363"/>
                    <a:pt x="2642" y="12739"/>
                    <a:pt x="2573" y="11033"/>
                  </a:cubicBezTo>
                  <a:cubicBezTo>
                    <a:pt x="2433" y="7394"/>
                    <a:pt x="2159" y="3766"/>
                    <a:pt x="2008" y="130"/>
                  </a:cubicBezTo>
                  <a:cubicBezTo>
                    <a:pt x="2004" y="44"/>
                    <a:pt x="1936" y="1"/>
                    <a:pt x="1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15"/>
            <p:cNvSpPr/>
            <p:nvPr/>
          </p:nvSpPr>
          <p:spPr>
            <a:xfrm>
              <a:off x="8114290" y="3825275"/>
              <a:ext cx="273200" cy="461725"/>
            </a:xfrm>
            <a:custGeom>
              <a:avLst/>
              <a:gdLst/>
              <a:ahLst/>
              <a:cxnLst/>
              <a:rect l="l" t="t" r="r" b="b"/>
              <a:pathLst>
                <a:path w="10928" h="18469" extrusionOk="0">
                  <a:moveTo>
                    <a:pt x="10747" y="0"/>
                  </a:moveTo>
                  <a:cubicBezTo>
                    <a:pt x="10690" y="0"/>
                    <a:pt x="10634" y="34"/>
                    <a:pt x="10614" y="111"/>
                  </a:cubicBezTo>
                  <a:cubicBezTo>
                    <a:pt x="9641" y="3572"/>
                    <a:pt x="8239" y="6850"/>
                    <a:pt x="6262" y="9858"/>
                  </a:cubicBezTo>
                  <a:cubicBezTo>
                    <a:pt x="5269" y="11370"/>
                    <a:pt x="4221" y="12843"/>
                    <a:pt x="3196" y="14333"/>
                  </a:cubicBezTo>
                  <a:cubicBezTo>
                    <a:pt x="2709" y="15036"/>
                    <a:pt x="2250" y="15763"/>
                    <a:pt x="1716" y="16430"/>
                  </a:cubicBezTo>
                  <a:cubicBezTo>
                    <a:pt x="1449" y="16763"/>
                    <a:pt x="1161" y="17088"/>
                    <a:pt x="849" y="17383"/>
                  </a:cubicBezTo>
                  <a:cubicBezTo>
                    <a:pt x="565" y="17647"/>
                    <a:pt x="212" y="17801"/>
                    <a:pt x="57" y="18164"/>
                  </a:cubicBezTo>
                  <a:cubicBezTo>
                    <a:pt x="0" y="18297"/>
                    <a:pt x="60" y="18469"/>
                    <a:pt x="224" y="18469"/>
                  </a:cubicBezTo>
                  <a:cubicBezTo>
                    <a:pt x="226" y="18469"/>
                    <a:pt x="228" y="18469"/>
                    <a:pt x="229" y="18469"/>
                  </a:cubicBezTo>
                  <a:cubicBezTo>
                    <a:pt x="880" y="18456"/>
                    <a:pt x="1496" y="17674"/>
                    <a:pt x="1907" y="17229"/>
                  </a:cubicBezTo>
                  <a:cubicBezTo>
                    <a:pt x="2467" y="16626"/>
                    <a:pt x="2960" y="15958"/>
                    <a:pt x="3429" y="15282"/>
                  </a:cubicBezTo>
                  <a:cubicBezTo>
                    <a:pt x="4546" y="13676"/>
                    <a:pt x="5656" y="12055"/>
                    <a:pt x="6729" y="10418"/>
                  </a:cubicBezTo>
                  <a:cubicBezTo>
                    <a:pt x="8778" y="7296"/>
                    <a:pt x="10312" y="3897"/>
                    <a:pt x="10908" y="193"/>
                  </a:cubicBezTo>
                  <a:cubicBezTo>
                    <a:pt x="10927" y="77"/>
                    <a:pt x="10835" y="0"/>
                    <a:pt x="107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15"/>
            <p:cNvSpPr/>
            <p:nvPr/>
          </p:nvSpPr>
          <p:spPr>
            <a:xfrm>
              <a:off x="7670915" y="3812550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9" y="543"/>
                  </a:moveTo>
                  <a:cubicBezTo>
                    <a:pt x="2820" y="543"/>
                    <a:pt x="3388" y="1268"/>
                    <a:pt x="3574" y="2087"/>
                  </a:cubicBezTo>
                  <a:cubicBezTo>
                    <a:pt x="3704" y="2672"/>
                    <a:pt x="3686" y="3286"/>
                    <a:pt x="3536" y="3868"/>
                  </a:cubicBezTo>
                  <a:cubicBezTo>
                    <a:pt x="3432" y="4267"/>
                    <a:pt x="3289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4"/>
                    <a:pt x="2617" y="4804"/>
                  </a:cubicBezTo>
                  <a:cubicBezTo>
                    <a:pt x="2306" y="4646"/>
                    <a:pt x="2032" y="4430"/>
                    <a:pt x="1792" y="4176"/>
                  </a:cubicBezTo>
                  <a:cubicBezTo>
                    <a:pt x="1556" y="3923"/>
                    <a:pt x="1360" y="3639"/>
                    <a:pt x="1182" y="3344"/>
                  </a:cubicBezTo>
                  <a:cubicBezTo>
                    <a:pt x="987" y="3025"/>
                    <a:pt x="778" y="2690"/>
                    <a:pt x="661" y="2334"/>
                  </a:cubicBezTo>
                  <a:cubicBezTo>
                    <a:pt x="394" y="1521"/>
                    <a:pt x="925" y="623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2" y="0"/>
                  </a:moveTo>
                  <a:cubicBezTo>
                    <a:pt x="1915" y="0"/>
                    <a:pt x="1877" y="1"/>
                    <a:pt x="1840" y="3"/>
                  </a:cubicBezTo>
                  <a:cubicBezTo>
                    <a:pt x="891" y="55"/>
                    <a:pt x="100" y="819"/>
                    <a:pt x="35" y="1771"/>
                  </a:cubicBezTo>
                  <a:cubicBezTo>
                    <a:pt x="0" y="2299"/>
                    <a:pt x="236" y="2782"/>
                    <a:pt x="483" y="3231"/>
                  </a:cubicBezTo>
                  <a:cubicBezTo>
                    <a:pt x="678" y="3591"/>
                    <a:pt x="894" y="3933"/>
                    <a:pt x="1151" y="4252"/>
                  </a:cubicBezTo>
                  <a:cubicBezTo>
                    <a:pt x="1439" y="4611"/>
                    <a:pt x="1785" y="4930"/>
                    <a:pt x="2186" y="5160"/>
                  </a:cubicBezTo>
                  <a:cubicBezTo>
                    <a:pt x="2497" y="5338"/>
                    <a:pt x="2927" y="5529"/>
                    <a:pt x="3322" y="5529"/>
                  </a:cubicBezTo>
                  <a:cubicBezTo>
                    <a:pt x="3367" y="5529"/>
                    <a:pt x="3412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49"/>
                    <a:pt x="3923" y="5266"/>
                  </a:cubicBezTo>
                  <a:cubicBezTo>
                    <a:pt x="3838" y="4666"/>
                    <a:pt x="4132" y="4077"/>
                    <a:pt x="4204" y="3488"/>
                  </a:cubicBezTo>
                  <a:cubicBezTo>
                    <a:pt x="4276" y="2895"/>
                    <a:pt x="4228" y="2275"/>
                    <a:pt x="4043" y="1706"/>
                  </a:cubicBezTo>
                  <a:cubicBezTo>
                    <a:pt x="3739" y="767"/>
                    <a:pt x="2975" y="0"/>
                    <a:pt x="1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15"/>
            <p:cNvSpPr/>
            <p:nvPr/>
          </p:nvSpPr>
          <p:spPr>
            <a:xfrm>
              <a:off x="7733840" y="3914225"/>
              <a:ext cx="38925" cy="40125"/>
            </a:xfrm>
            <a:custGeom>
              <a:avLst/>
              <a:gdLst/>
              <a:ahLst/>
              <a:cxnLst/>
              <a:rect l="l" t="t" r="r" b="b"/>
              <a:pathLst>
                <a:path w="1557" h="1605" extrusionOk="0">
                  <a:moveTo>
                    <a:pt x="926" y="487"/>
                  </a:moveTo>
                  <a:cubicBezTo>
                    <a:pt x="926" y="487"/>
                    <a:pt x="926" y="487"/>
                    <a:pt x="926" y="487"/>
                  </a:cubicBezTo>
                  <a:lnTo>
                    <a:pt x="926" y="487"/>
                  </a:lnTo>
                  <a:cubicBezTo>
                    <a:pt x="926" y="487"/>
                    <a:pt x="926" y="487"/>
                    <a:pt x="926" y="487"/>
                  </a:cubicBezTo>
                  <a:close/>
                  <a:moveTo>
                    <a:pt x="1190" y="500"/>
                  </a:moveTo>
                  <a:cubicBezTo>
                    <a:pt x="1189" y="506"/>
                    <a:pt x="1189" y="511"/>
                    <a:pt x="1188" y="517"/>
                  </a:cubicBezTo>
                  <a:lnTo>
                    <a:pt x="1188" y="517"/>
                  </a:lnTo>
                  <a:cubicBezTo>
                    <a:pt x="1188" y="511"/>
                    <a:pt x="1189" y="506"/>
                    <a:pt x="1190" y="500"/>
                  </a:cubicBezTo>
                  <a:close/>
                  <a:moveTo>
                    <a:pt x="1107" y="619"/>
                  </a:move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6" y="619"/>
                  </a:cubicBezTo>
                  <a:lnTo>
                    <a:pt x="1106" y="619"/>
                  </a:lnTo>
                  <a:cubicBezTo>
                    <a:pt x="1107" y="619"/>
                    <a:pt x="1107" y="619"/>
                    <a:pt x="1107" y="619"/>
                  </a:cubicBezTo>
                  <a:close/>
                  <a:moveTo>
                    <a:pt x="483" y="965"/>
                  </a:moveTo>
                  <a:cubicBezTo>
                    <a:pt x="489" y="971"/>
                    <a:pt x="495" y="976"/>
                    <a:pt x="501" y="981"/>
                  </a:cubicBezTo>
                  <a:lnTo>
                    <a:pt x="501" y="981"/>
                  </a:lnTo>
                  <a:cubicBezTo>
                    <a:pt x="501" y="982"/>
                    <a:pt x="501" y="982"/>
                    <a:pt x="501" y="982"/>
                  </a:cubicBezTo>
                  <a:cubicBezTo>
                    <a:pt x="500" y="982"/>
                    <a:pt x="495" y="977"/>
                    <a:pt x="483" y="965"/>
                  </a:cubicBezTo>
                  <a:close/>
                  <a:moveTo>
                    <a:pt x="652" y="1133"/>
                  </a:moveTo>
                  <a:cubicBezTo>
                    <a:pt x="653" y="1133"/>
                    <a:pt x="656" y="1136"/>
                    <a:pt x="660" y="1139"/>
                  </a:cubicBezTo>
                  <a:lnTo>
                    <a:pt x="660" y="1139"/>
                  </a:lnTo>
                  <a:cubicBezTo>
                    <a:pt x="662" y="1142"/>
                    <a:pt x="663" y="1145"/>
                    <a:pt x="666" y="1147"/>
                  </a:cubicBezTo>
                  <a:lnTo>
                    <a:pt x="666" y="1147"/>
                  </a:lnTo>
                  <a:cubicBezTo>
                    <a:pt x="655" y="1137"/>
                    <a:pt x="652" y="1133"/>
                    <a:pt x="652" y="1133"/>
                  </a:cubicBezTo>
                  <a:close/>
                  <a:moveTo>
                    <a:pt x="1080" y="0"/>
                  </a:moveTo>
                  <a:cubicBezTo>
                    <a:pt x="1033" y="0"/>
                    <a:pt x="985" y="8"/>
                    <a:pt x="937" y="24"/>
                  </a:cubicBezTo>
                  <a:cubicBezTo>
                    <a:pt x="758" y="83"/>
                    <a:pt x="634" y="217"/>
                    <a:pt x="583" y="386"/>
                  </a:cubicBezTo>
                  <a:lnTo>
                    <a:pt x="583" y="386"/>
                  </a:lnTo>
                  <a:cubicBezTo>
                    <a:pt x="524" y="361"/>
                    <a:pt x="463" y="346"/>
                    <a:pt x="401" y="346"/>
                  </a:cubicBezTo>
                  <a:cubicBezTo>
                    <a:pt x="360" y="346"/>
                    <a:pt x="320" y="353"/>
                    <a:pt x="279" y="367"/>
                  </a:cubicBezTo>
                  <a:cubicBezTo>
                    <a:pt x="124" y="418"/>
                    <a:pt x="1" y="558"/>
                    <a:pt x="5" y="726"/>
                  </a:cubicBezTo>
                  <a:cubicBezTo>
                    <a:pt x="8" y="867"/>
                    <a:pt x="91" y="973"/>
                    <a:pt x="176" y="1072"/>
                  </a:cubicBezTo>
                  <a:cubicBezTo>
                    <a:pt x="282" y="1196"/>
                    <a:pt x="423" y="1302"/>
                    <a:pt x="567" y="1374"/>
                  </a:cubicBezTo>
                  <a:cubicBezTo>
                    <a:pt x="676" y="1428"/>
                    <a:pt x="786" y="1449"/>
                    <a:pt x="905" y="1463"/>
                  </a:cubicBezTo>
                  <a:cubicBezTo>
                    <a:pt x="918" y="1465"/>
                    <a:pt x="932" y="1465"/>
                    <a:pt x="946" y="1465"/>
                  </a:cubicBezTo>
                  <a:cubicBezTo>
                    <a:pt x="973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3" y="1468"/>
                    <a:pt x="1038" y="1479"/>
                    <a:pt x="1043" y="1490"/>
                  </a:cubicBezTo>
                  <a:cubicBezTo>
                    <a:pt x="1077" y="1567"/>
                    <a:pt x="1174" y="1605"/>
                    <a:pt x="1255" y="1605"/>
                  </a:cubicBezTo>
                  <a:cubicBezTo>
                    <a:pt x="1265" y="1605"/>
                    <a:pt x="1274" y="1604"/>
                    <a:pt x="1283" y="1603"/>
                  </a:cubicBezTo>
                  <a:cubicBezTo>
                    <a:pt x="1382" y="1589"/>
                    <a:pt x="1444" y="1525"/>
                    <a:pt x="1478" y="1432"/>
                  </a:cubicBezTo>
                  <a:cubicBezTo>
                    <a:pt x="1495" y="1391"/>
                    <a:pt x="1509" y="1357"/>
                    <a:pt x="1516" y="1312"/>
                  </a:cubicBezTo>
                  <a:cubicBezTo>
                    <a:pt x="1526" y="1271"/>
                    <a:pt x="1533" y="1230"/>
                    <a:pt x="1539" y="1186"/>
                  </a:cubicBezTo>
                  <a:cubicBezTo>
                    <a:pt x="1557" y="1079"/>
                    <a:pt x="1550" y="973"/>
                    <a:pt x="1547" y="863"/>
                  </a:cubicBezTo>
                  <a:cubicBezTo>
                    <a:pt x="1547" y="778"/>
                    <a:pt x="1543" y="688"/>
                    <a:pt x="1543" y="599"/>
                  </a:cubicBezTo>
                  <a:cubicBezTo>
                    <a:pt x="1539" y="511"/>
                    <a:pt x="1547" y="411"/>
                    <a:pt x="1516" y="322"/>
                  </a:cubicBezTo>
                  <a:cubicBezTo>
                    <a:pt x="1452" y="129"/>
                    <a:pt x="1276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15"/>
            <p:cNvSpPr/>
            <p:nvPr/>
          </p:nvSpPr>
          <p:spPr>
            <a:xfrm>
              <a:off x="7570415" y="3898725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8" y="542"/>
                  </a:moveTo>
                  <a:cubicBezTo>
                    <a:pt x="2821" y="542"/>
                    <a:pt x="3392" y="1267"/>
                    <a:pt x="3574" y="2086"/>
                  </a:cubicBezTo>
                  <a:cubicBezTo>
                    <a:pt x="3708" y="2672"/>
                    <a:pt x="3688" y="3286"/>
                    <a:pt x="3537" y="3868"/>
                  </a:cubicBezTo>
                  <a:cubicBezTo>
                    <a:pt x="3434" y="4266"/>
                    <a:pt x="3289" y="4654"/>
                    <a:pt x="3321" y="5047"/>
                  </a:cubicBezTo>
                  <a:lnTo>
                    <a:pt x="3321" y="5047"/>
                  </a:lnTo>
                  <a:cubicBezTo>
                    <a:pt x="3087" y="4970"/>
                    <a:pt x="2841" y="4914"/>
                    <a:pt x="2622" y="4803"/>
                  </a:cubicBezTo>
                  <a:cubicBezTo>
                    <a:pt x="2307" y="4646"/>
                    <a:pt x="2033" y="4430"/>
                    <a:pt x="1797" y="4176"/>
                  </a:cubicBezTo>
                  <a:cubicBezTo>
                    <a:pt x="1556" y="3923"/>
                    <a:pt x="1362" y="3639"/>
                    <a:pt x="1183" y="3343"/>
                  </a:cubicBezTo>
                  <a:cubicBezTo>
                    <a:pt x="987" y="3025"/>
                    <a:pt x="782" y="2690"/>
                    <a:pt x="663" y="2333"/>
                  </a:cubicBezTo>
                  <a:cubicBezTo>
                    <a:pt x="395" y="1521"/>
                    <a:pt x="926" y="623"/>
                    <a:pt x="1803" y="548"/>
                  </a:cubicBezTo>
                  <a:cubicBezTo>
                    <a:pt x="1849" y="544"/>
                    <a:pt x="1894" y="542"/>
                    <a:pt x="1938" y="542"/>
                  </a:cubicBezTo>
                  <a:close/>
                  <a:moveTo>
                    <a:pt x="1954" y="0"/>
                  </a:moveTo>
                  <a:cubicBezTo>
                    <a:pt x="1916" y="0"/>
                    <a:pt x="1879" y="1"/>
                    <a:pt x="1841" y="3"/>
                  </a:cubicBezTo>
                  <a:cubicBezTo>
                    <a:pt x="895" y="54"/>
                    <a:pt x="100" y="819"/>
                    <a:pt x="35" y="1771"/>
                  </a:cubicBezTo>
                  <a:cubicBezTo>
                    <a:pt x="1" y="2295"/>
                    <a:pt x="241" y="2782"/>
                    <a:pt x="484" y="3231"/>
                  </a:cubicBezTo>
                  <a:cubicBezTo>
                    <a:pt x="683" y="3590"/>
                    <a:pt x="899" y="3933"/>
                    <a:pt x="1152" y="4252"/>
                  </a:cubicBezTo>
                  <a:cubicBezTo>
                    <a:pt x="1440" y="4611"/>
                    <a:pt x="1786" y="4930"/>
                    <a:pt x="2187" y="5160"/>
                  </a:cubicBezTo>
                  <a:cubicBezTo>
                    <a:pt x="2498" y="5337"/>
                    <a:pt x="2927" y="5528"/>
                    <a:pt x="3322" y="5528"/>
                  </a:cubicBezTo>
                  <a:cubicBezTo>
                    <a:pt x="3368" y="5528"/>
                    <a:pt x="3414" y="5526"/>
                    <a:pt x="3459" y="5520"/>
                  </a:cubicBezTo>
                  <a:lnTo>
                    <a:pt x="3459" y="5520"/>
                  </a:lnTo>
                  <a:cubicBezTo>
                    <a:pt x="3505" y="5587"/>
                    <a:pt x="3567" y="5616"/>
                    <a:pt x="3631" y="5616"/>
                  </a:cubicBezTo>
                  <a:cubicBezTo>
                    <a:pt x="3786" y="5616"/>
                    <a:pt x="3952" y="5449"/>
                    <a:pt x="3927" y="5266"/>
                  </a:cubicBezTo>
                  <a:cubicBezTo>
                    <a:pt x="3838" y="4667"/>
                    <a:pt x="4133" y="4077"/>
                    <a:pt x="4205" y="3487"/>
                  </a:cubicBezTo>
                  <a:cubicBezTo>
                    <a:pt x="4277" y="2895"/>
                    <a:pt x="4229" y="2274"/>
                    <a:pt x="4044" y="1706"/>
                  </a:cubicBezTo>
                  <a:cubicBezTo>
                    <a:pt x="3740" y="764"/>
                    <a:pt x="2976" y="0"/>
                    <a:pt x="19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15"/>
            <p:cNvSpPr/>
            <p:nvPr/>
          </p:nvSpPr>
          <p:spPr>
            <a:xfrm>
              <a:off x="7633390" y="4000400"/>
              <a:ext cx="38925" cy="40150"/>
            </a:xfrm>
            <a:custGeom>
              <a:avLst/>
              <a:gdLst/>
              <a:ahLst/>
              <a:cxnLst/>
              <a:rect l="l" t="t" r="r" b="b"/>
              <a:pathLst>
                <a:path w="1557" h="1606" extrusionOk="0">
                  <a:moveTo>
                    <a:pt x="929" y="462"/>
                  </a:moveTo>
                  <a:lnTo>
                    <a:pt x="929" y="462"/>
                  </a:lnTo>
                  <a:cubicBezTo>
                    <a:pt x="930" y="473"/>
                    <a:pt x="932" y="484"/>
                    <a:pt x="933" y="496"/>
                  </a:cubicBezTo>
                  <a:lnTo>
                    <a:pt x="933" y="496"/>
                  </a:lnTo>
                  <a:cubicBezTo>
                    <a:pt x="931" y="484"/>
                    <a:pt x="930" y="473"/>
                    <a:pt x="929" y="462"/>
                  </a:cubicBezTo>
                  <a:close/>
                  <a:moveTo>
                    <a:pt x="1189" y="500"/>
                  </a:moveTo>
                  <a:lnTo>
                    <a:pt x="1189" y="500"/>
                  </a:lnTo>
                  <a:cubicBezTo>
                    <a:pt x="1188" y="508"/>
                    <a:pt x="1187" y="517"/>
                    <a:pt x="1186" y="525"/>
                  </a:cubicBezTo>
                  <a:lnTo>
                    <a:pt x="1186" y="525"/>
                  </a:lnTo>
                  <a:cubicBezTo>
                    <a:pt x="1187" y="517"/>
                    <a:pt x="1188" y="509"/>
                    <a:pt x="1189" y="500"/>
                  </a:cubicBezTo>
                  <a:close/>
                  <a:moveTo>
                    <a:pt x="538" y="633"/>
                  </a:moveTo>
                  <a:cubicBezTo>
                    <a:pt x="541" y="639"/>
                    <a:pt x="544" y="645"/>
                    <a:pt x="546" y="650"/>
                  </a:cubicBezTo>
                  <a:lnTo>
                    <a:pt x="546" y="650"/>
                  </a:lnTo>
                  <a:cubicBezTo>
                    <a:pt x="542" y="646"/>
                    <a:pt x="540" y="640"/>
                    <a:pt x="538" y="633"/>
                  </a:cubicBezTo>
                  <a:close/>
                  <a:moveTo>
                    <a:pt x="481" y="964"/>
                  </a:moveTo>
                  <a:cubicBezTo>
                    <a:pt x="487" y="970"/>
                    <a:pt x="493" y="975"/>
                    <a:pt x="499" y="980"/>
                  </a:cubicBezTo>
                  <a:lnTo>
                    <a:pt x="499" y="980"/>
                  </a:lnTo>
                  <a:cubicBezTo>
                    <a:pt x="500" y="981"/>
                    <a:pt x="500" y="981"/>
                    <a:pt x="499" y="981"/>
                  </a:cubicBezTo>
                  <a:cubicBezTo>
                    <a:pt x="499" y="981"/>
                    <a:pt x="493" y="977"/>
                    <a:pt x="481" y="964"/>
                  </a:cubicBezTo>
                  <a:close/>
                  <a:moveTo>
                    <a:pt x="1079" y="0"/>
                  </a:moveTo>
                  <a:cubicBezTo>
                    <a:pt x="1032" y="0"/>
                    <a:pt x="983" y="8"/>
                    <a:pt x="935" y="24"/>
                  </a:cubicBezTo>
                  <a:cubicBezTo>
                    <a:pt x="757" y="80"/>
                    <a:pt x="633" y="216"/>
                    <a:pt x="582" y="385"/>
                  </a:cubicBezTo>
                  <a:lnTo>
                    <a:pt x="582" y="385"/>
                  </a:lnTo>
                  <a:cubicBezTo>
                    <a:pt x="523" y="361"/>
                    <a:pt x="462" y="346"/>
                    <a:pt x="400" y="346"/>
                  </a:cubicBezTo>
                  <a:cubicBezTo>
                    <a:pt x="359" y="346"/>
                    <a:pt x="319" y="352"/>
                    <a:pt x="277" y="366"/>
                  </a:cubicBezTo>
                  <a:cubicBezTo>
                    <a:pt x="124" y="418"/>
                    <a:pt x="0" y="558"/>
                    <a:pt x="4" y="726"/>
                  </a:cubicBezTo>
                  <a:cubicBezTo>
                    <a:pt x="10" y="867"/>
                    <a:pt x="89" y="973"/>
                    <a:pt x="179" y="1072"/>
                  </a:cubicBezTo>
                  <a:cubicBezTo>
                    <a:pt x="285" y="1196"/>
                    <a:pt x="421" y="1302"/>
                    <a:pt x="565" y="1373"/>
                  </a:cubicBezTo>
                  <a:cubicBezTo>
                    <a:pt x="679" y="1428"/>
                    <a:pt x="785" y="1449"/>
                    <a:pt x="905" y="1463"/>
                  </a:cubicBezTo>
                  <a:cubicBezTo>
                    <a:pt x="918" y="1465"/>
                    <a:pt x="931" y="1465"/>
                    <a:pt x="945" y="1465"/>
                  </a:cubicBezTo>
                  <a:cubicBezTo>
                    <a:pt x="972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5" y="1467"/>
                    <a:pt x="1040" y="1479"/>
                    <a:pt x="1045" y="1490"/>
                  </a:cubicBezTo>
                  <a:cubicBezTo>
                    <a:pt x="1079" y="1567"/>
                    <a:pt x="1173" y="1605"/>
                    <a:pt x="1254" y="1605"/>
                  </a:cubicBezTo>
                  <a:cubicBezTo>
                    <a:pt x="1264" y="1605"/>
                    <a:pt x="1273" y="1605"/>
                    <a:pt x="1281" y="1604"/>
                  </a:cubicBezTo>
                  <a:cubicBezTo>
                    <a:pt x="1381" y="1590"/>
                    <a:pt x="1443" y="1525"/>
                    <a:pt x="1480" y="1432"/>
                  </a:cubicBezTo>
                  <a:cubicBezTo>
                    <a:pt x="1498" y="1391"/>
                    <a:pt x="1511" y="1357"/>
                    <a:pt x="1518" y="1312"/>
                  </a:cubicBezTo>
                  <a:cubicBezTo>
                    <a:pt x="1525" y="1271"/>
                    <a:pt x="1531" y="1229"/>
                    <a:pt x="1539" y="1185"/>
                  </a:cubicBezTo>
                  <a:cubicBezTo>
                    <a:pt x="1556" y="1079"/>
                    <a:pt x="1549" y="973"/>
                    <a:pt x="1549" y="863"/>
                  </a:cubicBezTo>
                  <a:cubicBezTo>
                    <a:pt x="1545" y="777"/>
                    <a:pt x="1542" y="688"/>
                    <a:pt x="1542" y="600"/>
                  </a:cubicBezTo>
                  <a:cubicBezTo>
                    <a:pt x="1542" y="507"/>
                    <a:pt x="1545" y="411"/>
                    <a:pt x="1515" y="322"/>
                  </a:cubicBezTo>
                  <a:cubicBezTo>
                    <a:pt x="1451" y="129"/>
                    <a:pt x="1274" y="0"/>
                    <a:pt x="10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15"/>
            <p:cNvSpPr/>
            <p:nvPr/>
          </p:nvSpPr>
          <p:spPr>
            <a:xfrm>
              <a:off x="7759990" y="3730050"/>
              <a:ext cx="106925" cy="140425"/>
            </a:xfrm>
            <a:custGeom>
              <a:avLst/>
              <a:gdLst/>
              <a:ahLst/>
              <a:cxnLst/>
              <a:rect l="l" t="t" r="r" b="b"/>
              <a:pathLst>
                <a:path w="4277" h="5617" extrusionOk="0">
                  <a:moveTo>
                    <a:pt x="1939" y="543"/>
                  </a:moveTo>
                  <a:cubicBezTo>
                    <a:pt x="2821" y="543"/>
                    <a:pt x="3388" y="1268"/>
                    <a:pt x="3574" y="2087"/>
                  </a:cubicBezTo>
                  <a:cubicBezTo>
                    <a:pt x="3704" y="2673"/>
                    <a:pt x="3687" y="3290"/>
                    <a:pt x="3536" y="3869"/>
                  </a:cubicBezTo>
                  <a:cubicBezTo>
                    <a:pt x="3433" y="4267"/>
                    <a:pt x="3288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5"/>
                    <a:pt x="2618" y="4804"/>
                  </a:cubicBezTo>
                  <a:cubicBezTo>
                    <a:pt x="2306" y="4647"/>
                    <a:pt x="2032" y="4431"/>
                    <a:pt x="1792" y="4177"/>
                  </a:cubicBezTo>
                  <a:cubicBezTo>
                    <a:pt x="1556" y="3923"/>
                    <a:pt x="1360" y="3639"/>
                    <a:pt x="1183" y="3344"/>
                  </a:cubicBezTo>
                  <a:cubicBezTo>
                    <a:pt x="987" y="3026"/>
                    <a:pt x="778" y="2690"/>
                    <a:pt x="661" y="2334"/>
                  </a:cubicBezTo>
                  <a:cubicBezTo>
                    <a:pt x="394" y="1522"/>
                    <a:pt x="925" y="624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3" y="1"/>
                  </a:moveTo>
                  <a:cubicBezTo>
                    <a:pt x="1916" y="1"/>
                    <a:pt x="1878" y="2"/>
                    <a:pt x="1840" y="4"/>
                  </a:cubicBezTo>
                  <a:cubicBezTo>
                    <a:pt x="891" y="55"/>
                    <a:pt x="100" y="819"/>
                    <a:pt x="35" y="1772"/>
                  </a:cubicBezTo>
                  <a:cubicBezTo>
                    <a:pt x="0" y="2299"/>
                    <a:pt x="237" y="2783"/>
                    <a:pt x="484" y="3232"/>
                  </a:cubicBezTo>
                  <a:cubicBezTo>
                    <a:pt x="678" y="3591"/>
                    <a:pt x="895" y="3934"/>
                    <a:pt x="1151" y="4252"/>
                  </a:cubicBezTo>
                  <a:cubicBezTo>
                    <a:pt x="1439" y="4612"/>
                    <a:pt x="1785" y="4930"/>
                    <a:pt x="2187" y="5161"/>
                  </a:cubicBezTo>
                  <a:cubicBezTo>
                    <a:pt x="2498" y="5338"/>
                    <a:pt x="2927" y="5529"/>
                    <a:pt x="3321" y="5529"/>
                  </a:cubicBezTo>
                  <a:cubicBezTo>
                    <a:pt x="3367" y="5529"/>
                    <a:pt x="3411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50"/>
                    <a:pt x="3923" y="5267"/>
                  </a:cubicBezTo>
                  <a:cubicBezTo>
                    <a:pt x="3838" y="4667"/>
                    <a:pt x="4132" y="4078"/>
                    <a:pt x="4205" y="3488"/>
                  </a:cubicBezTo>
                  <a:cubicBezTo>
                    <a:pt x="4276" y="2895"/>
                    <a:pt x="4228" y="2275"/>
                    <a:pt x="4043" y="1707"/>
                  </a:cubicBezTo>
                  <a:cubicBezTo>
                    <a:pt x="3739" y="767"/>
                    <a:pt x="2975" y="1"/>
                    <a:pt x="19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15"/>
            <p:cNvSpPr/>
            <p:nvPr/>
          </p:nvSpPr>
          <p:spPr>
            <a:xfrm>
              <a:off x="7822940" y="3831750"/>
              <a:ext cx="38900" cy="40125"/>
            </a:xfrm>
            <a:custGeom>
              <a:avLst/>
              <a:gdLst/>
              <a:ahLst/>
              <a:cxnLst/>
              <a:rect l="l" t="t" r="r" b="b"/>
              <a:pathLst>
                <a:path w="1556" h="1605" extrusionOk="0">
                  <a:moveTo>
                    <a:pt x="1190" y="500"/>
                  </a:moveTo>
                  <a:cubicBezTo>
                    <a:pt x="1189" y="504"/>
                    <a:pt x="1189" y="508"/>
                    <a:pt x="1188" y="512"/>
                  </a:cubicBezTo>
                  <a:lnTo>
                    <a:pt x="1188" y="512"/>
                  </a:lnTo>
                  <a:cubicBezTo>
                    <a:pt x="1188" y="508"/>
                    <a:pt x="1189" y="504"/>
                    <a:pt x="1190" y="500"/>
                  </a:cubicBezTo>
                  <a:close/>
                  <a:moveTo>
                    <a:pt x="1196" y="517"/>
                  </a:moveTo>
                  <a:cubicBezTo>
                    <a:pt x="1194" y="522"/>
                    <a:pt x="1192" y="528"/>
                    <a:pt x="1190" y="533"/>
                  </a:cubicBezTo>
                  <a:lnTo>
                    <a:pt x="1190" y="533"/>
                  </a:lnTo>
                  <a:cubicBezTo>
                    <a:pt x="1192" y="528"/>
                    <a:pt x="1194" y="522"/>
                    <a:pt x="1196" y="517"/>
                  </a:cubicBezTo>
                  <a:close/>
                  <a:moveTo>
                    <a:pt x="1106" y="619"/>
                  </a:move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6" y="619"/>
                    <a:pt x="1106" y="619"/>
                    <a:pt x="1105" y="619"/>
                  </a:cubicBezTo>
                  <a:lnTo>
                    <a:pt x="1105" y="619"/>
                  </a:lnTo>
                  <a:cubicBezTo>
                    <a:pt x="1106" y="619"/>
                    <a:pt x="1106" y="619"/>
                    <a:pt x="1106" y="619"/>
                  </a:cubicBezTo>
                  <a:close/>
                  <a:moveTo>
                    <a:pt x="482" y="964"/>
                  </a:moveTo>
                  <a:cubicBezTo>
                    <a:pt x="487" y="970"/>
                    <a:pt x="493" y="975"/>
                    <a:pt x="500" y="980"/>
                  </a:cubicBezTo>
                  <a:lnTo>
                    <a:pt x="500" y="980"/>
                  </a:lnTo>
                  <a:cubicBezTo>
                    <a:pt x="500" y="981"/>
                    <a:pt x="500" y="981"/>
                    <a:pt x="500" y="981"/>
                  </a:cubicBezTo>
                  <a:cubicBezTo>
                    <a:pt x="499" y="981"/>
                    <a:pt x="494" y="977"/>
                    <a:pt x="482" y="964"/>
                  </a:cubicBezTo>
                  <a:close/>
                  <a:moveTo>
                    <a:pt x="652" y="1134"/>
                  </a:moveTo>
                  <a:cubicBezTo>
                    <a:pt x="652" y="1134"/>
                    <a:pt x="657" y="1138"/>
                    <a:pt x="662" y="1143"/>
                  </a:cubicBezTo>
                  <a:lnTo>
                    <a:pt x="662" y="1143"/>
                  </a:lnTo>
                  <a:cubicBezTo>
                    <a:pt x="665" y="1147"/>
                    <a:pt x="668" y="1150"/>
                    <a:pt x="671" y="1153"/>
                  </a:cubicBezTo>
                  <a:lnTo>
                    <a:pt x="671" y="1153"/>
                  </a:lnTo>
                  <a:cubicBezTo>
                    <a:pt x="656" y="1139"/>
                    <a:pt x="651" y="1134"/>
                    <a:pt x="652" y="1134"/>
                  </a:cubicBezTo>
                  <a:close/>
                  <a:moveTo>
                    <a:pt x="1080" y="0"/>
                  </a:moveTo>
                  <a:cubicBezTo>
                    <a:pt x="1033" y="0"/>
                    <a:pt x="984" y="8"/>
                    <a:pt x="936" y="24"/>
                  </a:cubicBezTo>
                  <a:cubicBezTo>
                    <a:pt x="758" y="83"/>
                    <a:pt x="634" y="217"/>
                    <a:pt x="582" y="385"/>
                  </a:cubicBezTo>
                  <a:lnTo>
                    <a:pt x="582" y="385"/>
                  </a:lnTo>
                  <a:cubicBezTo>
                    <a:pt x="523" y="360"/>
                    <a:pt x="462" y="345"/>
                    <a:pt x="400" y="345"/>
                  </a:cubicBezTo>
                  <a:cubicBezTo>
                    <a:pt x="359" y="345"/>
                    <a:pt x="319" y="352"/>
                    <a:pt x="278" y="366"/>
                  </a:cubicBezTo>
                  <a:cubicBezTo>
                    <a:pt x="124" y="418"/>
                    <a:pt x="1" y="558"/>
                    <a:pt x="4" y="726"/>
                  </a:cubicBezTo>
                  <a:cubicBezTo>
                    <a:pt x="7" y="867"/>
                    <a:pt x="90" y="973"/>
                    <a:pt x="175" y="1075"/>
                  </a:cubicBezTo>
                  <a:cubicBezTo>
                    <a:pt x="281" y="1199"/>
                    <a:pt x="422" y="1302"/>
                    <a:pt x="566" y="1373"/>
                  </a:cubicBezTo>
                  <a:cubicBezTo>
                    <a:pt x="676" y="1428"/>
                    <a:pt x="785" y="1449"/>
                    <a:pt x="905" y="1463"/>
                  </a:cubicBezTo>
                  <a:cubicBezTo>
                    <a:pt x="918" y="1464"/>
                    <a:pt x="931" y="1465"/>
                    <a:pt x="944" y="1465"/>
                  </a:cubicBezTo>
                  <a:cubicBezTo>
                    <a:pt x="971" y="1465"/>
                    <a:pt x="1000" y="1462"/>
                    <a:pt x="1028" y="1456"/>
                  </a:cubicBezTo>
                  <a:lnTo>
                    <a:pt x="1028" y="1456"/>
                  </a:lnTo>
                  <a:cubicBezTo>
                    <a:pt x="1033" y="1467"/>
                    <a:pt x="1037" y="1479"/>
                    <a:pt x="1042" y="1490"/>
                  </a:cubicBezTo>
                  <a:cubicBezTo>
                    <a:pt x="1076" y="1566"/>
                    <a:pt x="1172" y="1604"/>
                    <a:pt x="1253" y="1604"/>
                  </a:cubicBezTo>
                  <a:cubicBezTo>
                    <a:pt x="1263" y="1604"/>
                    <a:pt x="1273" y="1604"/>
                    <a:pt x="1282" y="1603"/>
                  </a:cubicBezTo>
                  <a:cubicBezTo>
                    <a:pt x="1381" y="1589"/>
                    <a:pt x="1443" y="1524"/>
                    <a:pt x="1478" y="1432"/>
                  </a:cubicBezTo>
                  <a:cubicBezTo>
                    <a:pt x="1494" y="1390"/>
                    <a:pt x="1508" y="1356"/>
                    <a:pt x="1515" y="1311"/>
                  </a:cubicBezTo>
                  <a:cubicBezTo>
                    <a:pt x="1522" y="1270"/>
                    <a:pt x="1532" y="1229"/>
                    <a:pt x="1539" y="1188"/>
                  </a:cubicBezTo>
                  <a:cubicBezTo>
                    <a:pt x="1556" y="1079"/>
                    <a:pt x="1549" y="973"/>
                    <a:pt x="1546" y="862"/>
                  </a:cubicBezTo>
                  <a:cubicBezTo>
                    <a:pt x="1546" y="777"/>
                    <a:pt x="1543" y="688"/>
                    <a:pt x="1543" y="603"/>
                  </a:cubicBezTo>
                  <a:cubicBezTo>
                    <a:pt x="1539" y="510"/>
                    <a:pt x="1546" y="410"/>
                    <a:pt x="1515" y="321"/>
                  </a:cubicBezTo>
                  <a:cubicBezTo>
                    <a:pt x="1452" y="128"/>
                    <a:pt x="1275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15"/>
            <p:cNvSpPr/>
            <p:nvPr/>
          </p:nvSpPr>
          <p:spPr>
            <a:xfrm>
              <a:off x="7875115" y="3707450"/>
              <a:ext cx="108450" cy="148525"/>
            </a:xfrm>
            <a:custGeom>
              <a:avLst/>
              <a:gdLst/>
              <a:ahLst/>
              <a:cxnLst/>
              <a:rect l="l" t="t" r="r" b="b"/>
              <a:pathLst>
                <a:path w="4338" h="5941" extrusionOk="0">
                  <a:moveTo>
                    <a:pt x="2235" y="541"/>
                  </a:moveTo>
                  <a:cubicBezTo>
                    <a:pt x="2312" y="541"/>
                    <a:pt x="2391" y="548"/>
                    <a:pt x="2470" y="562"/>
                  </a:cubicBezTo>
                  <a:cubicBezTo>
                    <a:pt x="3495" y="744"/>
                    <a:pt x="3848" y="1761"/>
                    <a:pt x="3759" y="2686"/>
                  </a:cubicBezTo>
                  <a:cubicBezTo>
                    <a:pt x="3708" y="3244"/>
                    <a:pt x="3526" y="3783"/>
                    <a:pt x="3242" y="4262"/>
                  </a:cubicBezTo>
                  <a:cubicBezTo>
                    <a:pt x="3039" y="4605"/>
                    <a:pt x="2815" y="4931"/>
                    <a:pt x="2744" y="5305"/>
                  </a:cubicBezTo>
                  <a:lnTo>
                    <a:pt x="2744" y="5305"/>
                  </a:lnTo>
                  <a:cubicBezTo>
                    <a:pt x="2529" y="5165"/>
                    <a:pt x="2294" y="5046"/>
                    <a:pt x="2097" y="4886"/>
                  </a:cubicBezTo>
                  <a:cubicBezTo>
                    <a:pt x="1782" y="4629"/>
                    <a:pt x="1515" y="4321"/>
                    <a:pt x="1303" y="3974"/>
                  </a:cubicBezTo>
                  <a:cubicBezTo>
                    <a:pt x="919" y="3347"/>
                    <a:pt x="583" y="2480"/>
                    <a:pt x="784" y="1743"/>
                  </a:cubicBezTo>
                  <a:cubicBezTo>
                    <a:pt x="966" y="1082"/>
                    <a:pt x="1545" y="541"/>
                    <a:pt x="2235" y="541"/>
                  </a:cubicBezTo>
                  <a:close/>
                  <a:moveTo>
                    <a:pt x="2246" y="1"/>
                  </a:moveTo>
                  <a:cubicBezTo>
                    <a:pt x="1463" y="1"/>
                    <a:pt x="744" y="484"/>
                    <a:pt x="405" y="1213"/>
                  </a:cubicBezTo>
                  <a:cubicBezTo>
                    <a:pt x="0" y="2072"/>
                    <a:pt x="216" y="3029"/>
                    <a:pt x="617" y="3851"/>
                  </a:cubicBezTo>
                  <a:cubicBezTo>
                    <a:pt x="846" y="4321"/>
                    <a:pt x="1169" y="4752"/>
                    <a:pt x="1556" y="5102"/>
                  </a:cubicBezTo>
                  <a:cubicBezTo>
                    <a:pt x="1868" y="5382"/>
                    <a:pt x="2306" y="5730"/>
                    <a:pt x="2749" y="5794"/>
                  </a:cubicBezTo>
                  <a:lnTo>
                    <a:pt x="2749" y="5794"/>
                  </a:lnTo>
                  <a:cubicBezTo>
                    <a:pt x="2784" y="5897"/>
                    <a:pt x="2866" y="5940"/>
                    <a:pt x="2955" y="5940"/>
                  </a:cubicBezTo>
                  <a:cubicBezTo>
                    <a:pt x="3095" y="5940"/>
                    <a:pt x="3251" y="5832"/>
                    <a:pt x="3269" y="5674"/>
                  </a:cubicBezTo>
                  <a:cubicBezTo>
                    <a:pt x="3341" y="5094"/>
                    <a:pt x="3759" y="4626"/>
                    <a:pt x="3982" y="4101"/>
                  </a:cubicBezTo>
                  <a:cubicBezTo>
                    <a:pt x="4211" y="3557"/>
                    <a:pt x="4338" y="2961"/>
                    <a:pt x="4331" y="2368"/>
                  </a:cubicBezTo>
                  <a:cubicBezTo>
                    <a:pt x="4314" y="1312"/>
                    <a:pt x="3745" y="284"/>
                    <a:pt x="2652" y="45"/>
                  </a:cubicBezTo>
                  <a:cubicBezTo>
                    <a:pt x="2516" y="15"/>
                    <a:pt x="2380" y="1"/>
                    <a:pt x="22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15"/>
            <p:cNvSpPr/>
            <p:nvPr/>
          </p:nvSpPr>
          <p:spPr>
            <a:xfrm>
              <a:off x="7925540" y="3817850"/>
              <a:ext cx="39950" cy="40450"/>
            </a:xfrm>
            <a:custGeom>
              <a:avLst/>
              <a:gdLst/>
              <a:ahLst/>
              <a:cxnLst/>
              <a:rect l="l" t="t" r="r" b="b"/>
              <a:pathLst>
                <a:path w="1598" h="1618" extrusionOk="0">
                  <a:moveTo>
                    <a:pt x="330" y="689"/>
                  </a:moveTo>
                  <a:lnTo>
                    <a:pt x="330" y="689"/>
                  </a:lnTo>
                  <a:cubicBezTo>
                    <a:pt x="331" y="690"/>
                    <a:pt x="332" y="690"/>
                    <a:pt x="333" y="691"/>
                  </a:cubicBezTo>
                  <a:lnTo>
                    <a:pt x="333" y="691"/>
                  </a:lnTo>
                  <a:cubicBezTo>
                    <a:pt x="335" y="692"/>
                    <a:pt x="336" y="694"/>
                    <a:pt x="338" y="695"/>
                  </a:cubicBezTo>
                  <a:lnTo>
                    <a:pt x="338" y="695"/>
                  </a:lnTo>
                  <a:cubicBezTo>
                    <a:pt x="335" y="693"/>
                    <a:pt x="333" y="691"/>
                    <a:pt x="330" y="689"/>
                  </a:cubicBezTo>
                  <a:close/>
                  <a:moveTo>
                    <a:pt x="341" y="699"/>
                  </a:moveTo>
                  <a:cubicBezTo>
                    <a:pt x="341" y="699"/>
                    <a:pt x="341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1" y="699"/>
                    <a:pt x="341" y="699"/>
                  </a:cubicBezTo>
                  <a:close/>
                  <a:moveTo>
                    <a:pt x="344" y="699"/>
                  </a:moveTo>
                  <a:lnTo>
                    <a:pt x="344" y="699"/>
                  </a:lnTo>
                  <a:cubicBezTo>
                    <a:pt x="346" y="700"/>
                    <a:pt x="348" y="700"/>
                    <a:pt x="349" y="700"/>
                  </a:cubicBezTo>
                  <a:lnTo>
                    <a:pt x="349" y="700"/>
                  </a:lnTo>
                  <a:cubicBezTo>
                    <a:pt x="349" y="700"/>
                    <a:pt x="350" y="700"/>
                    <a:pt x="350" y="700"/>
                  </a:cubicBezTo>
                  <a:lnTo>
                    <a:pt x="350" y="700"/>
                  </a:lnTo>
                  <a:cubicBezTo>
                    <a:pt x="348" y="700"/>
                    <a:pt x="346" y="700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4" y="700"/>
                    <a:pt x="344" y="699"/>
                  </a:cubicBezTo>
                  <a:close/>
                  <a:moveTo>
                    <a:pt x="1136" y="0"/>
                  </a:moveTo>
                  <a:cubicBezTo>
                    <a:pt x="1098" y="0"/>
                    <a:pt x="1058" y="4"/>
                    <a:pt x="1019" y="11"/>
                  </a:cubicBezTo>
                  <a:cubicBezTo>
                    <a:pt x="870" y="35"/>
                    <a:pt x="750" y="130"/>
                    <a:pt x="672" y="253"/>
                  </a:cubicBezTo>
                  <a:lnTo>
                    <a:pt x="672" y="253"/>
                  </a:lnTo>
                  <a:cubicBezTo>
                    <a:pt x="589" y="192"/>
                    <a:pt x="497" y="157"/>
                    <a:pt x="395" y="157"/>
                  </a:cubicBezTo>
                  <a:cubicBezTo>
                    <a:pt x="368" y="157"/>
                    <a:pt x="341" y="160"/>
                    <a:pt x="313" y="164"/>
                  </a:cubicBezTo>
                  <a:cubicBezTo>
                    <a:pt x="165" y="189"/>
                    <a:pt x="39" y="316"/>
                    <a:pt x="22" y="466"/>
                  </a:cubicBezTo>
                  <a:cubicBezTo>
                    <a:pt x="1" y="596"/>
                    <a:pt x="49" y="710"/>
                    <a:pt x="108" y="822"/>
                  </a:cubicBezTo>
                  <a:cubicBezTo>
                    <a:pt x="176" y="966"/>
                    <a:pt x="282" y="1104"/>
                    <a:pt x="402" y="1210"/>
                  </a:cubicBezTo>
                  <a:cubicBezTo>
                    <a:pt x="491" y="1285"/>
                    <a:pt x="587" y="1333"/>
                    <a:pt x="697" y="1377"/>
                  </a:cubicBezTo>
                  <a:cubicBezTo>
                    <a:pt x="735" y="1393"/>
                    <a:pt x="778" y="1401"/>
                    <a:pt x="820" y="1404"/>
                  </a:cubicBezTo>
                  <a:lnTo>
                    <a:pt x="820" y="1404"/>
                  </a:lnTo>
                  <a:cubicBezTo>
                    <a:pt x="822" y="1417"/>
                    <a:pt x="825" y="1430"/>
                    <a:pt x="827" y="1443"/>
                  </a:cubicBezTo>
                  <a:cubicBezTo>
                    <a:pt x="843" y="1550"/>
                    <a:pt x="956" y="1618"/>
                    <a:pt x="1064" y="1618"/>
                  </a:cubicBezTo>
                  <a:cubicBezTo>
                    <a:pt x="1126" y="1618"/>
                    <a:pt x="1186" y="1596"/>
                    <a:pt x="1225" y="1546"/>
                  </a:cubicBezTo>
                  <a:cubicBezTo>
                    <a:pt x="1259" y="1505"/>
                    <a:pt x="1296" y="1464"/>
                    <a:pt x="1321" y="1412"/>
                  </a:cubicBezTo>
                  <a:cubicBezTo>
                    <a:pt x="1341" y="1371"/>
                    <a:pt x="1358" y="1333"/>
                    <a:pt x="1375" y="1292"/>
                  </a:cubicBezTo>
                  <a:cubicBezTo>
                    <a:pt x="1424" y="1189"/>
                    <a:pt x="1447" y="1083"/>
                    <a:pt x="1478" y="974"/>
                  </a:cubicBezTo>
                  <a:cubicBezTo>
                    <a:pt x="1498" y="888"/>
                    <a:pt x="1519" y="798"/>
                    <a:pt x="1539" y="713"/>
                  </a:cubicBezTo>
                  <a:cubicBezTo>
                    <a:pt x="1571" y="607"/>
                    <a:pt x="1598" y="501"/>
                    <a:pt x="1581" y="387"/>
                  </a:cubicBezTo>
                  <a:cubicBezTo>
                    <a:pt x="1563" y="254"/>
                    <a:pt x="1492" y="134"/>
                    <a:pt x="1372" y="62"/>
                  </a:cubicBezTo>
                  <a:cubicBezTo>
                    <a:pt x="1297" y="17"/>
                    <a:pt x="1218" y="0"/>
                    <a:pt x="1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15"/>
            <p:cNvSpPr/>
            <p:nvPr/>
          </p:nvSpPr>
          <p:spPr>
            <a:xfrm>
              <a:off x="7974815" y="3742875"/>
              <a:ext cx="112250" cy="148850"/>
            </a:xfrm>
            <a:custGeom>
              <a:avLst/>
              <a:gdLst/>
              <a:ahLst/>
              <a:cxnLst/>
              <a:rect l="l" t="t" r="r" b="b"/>
              <a:pathLst>
                <a:path w="4490" h="5954" extrusionOk="0">
                  <a:moveTo>
                    <a:pt x="2174" y="551"/>
                  </a:moveTo>
                  <a:cubicBezTo>
                    <a:pt x="2502" y="551"/>
                    <a:pt x="2835" y="660"/>
                    <a:pt x="3118" y="878"/>
                  </a:cubicBezTo>
                  <a:cubicBezTo>
                    <a:pt x="3790" y="1400"/>
                    <a:pt x="3900" y="2293"/>
                    <a:pt x="3852" y="3089"/>
                  </a:cubicBezTo>
                  <a:cubicBezTo>
                    <a:pt x="3824" y="3558"/>
                    <a:pt x="3704" y="4027"/>
                    <a:pt x="3498" y="4449"/>
                  </a:cubicBezTo>
                  <a:cubicBezTo>
                    <a:pt x="3362" y="4729"/>
                    <a:pt x="3151" y="4974"/>
                    <a:pt x="2977" y="5235"/>
                  </a:cubicBezTo>
                  <a:lnTo>
                    <a:pt x="2977" y="5235"/>
                  </a:lnTo>
                  <a:cubicBezTo>
                    <a:pt x="2834" y="5017"/>
                    <a:pt x="2624" y="4845"/>
                    <a:pt x="2409" y="4681"/>
                  </a:cubicBezTo>
                  <a:cubicBezTo>
                    <a:pt x="2046" y="4408"/>
                    <a:pt x="1700" y="4137"/>
                    <a:pt x="1415" y="3777"/>
                  </a:cubicBezTo>
                  <a:cubicBezTo>
                    <a:pt x="846" y="3057"/>
                    <a:pt x="422" y="1988"/>
                    <a:pt x="1011" y="1156"/>
                  </a:cubicBezTo>
                  <a:cubicBezTo>
                    <a:pt x="1297" y="752"/>
                    <a:pt x="1731" y="551"/>
                    <a:pt x="2174" y="551"/>
                  </a:cubicBezTo>
                  <a:close/>
                  <a:moveTo>
                    <a:pt x="2151" y="0"/>
                  </a:moveTo>
                  <a:cubicBezTo>
                    <a:pt x="1781" y="0"/>
                    <a:pt x="1411" y="104"/>
                    <a:pt x="1086" y="331"/>
                  </a:cubicBezTo>
                  <a:cubicBezTo>
                    <a:pt x="185" y="960"/>
                    <a:pt x="0" y="2091"/>
                    <a:pt x="381" y="3078"/>
                  </a:cubicBezTo>
                  <a:cubicBezTo>
                    <a:pt x="604" y="3657"/>
                    <a:pt x="949" y="4185"/>
                    <a:pt x="1392" y="4620"/>
                  </a:cubicBezTo>
                  <a:cubicBezTo>
                    <a:pt x="1809" y="5028"/>
                    <a:pt x="2354" y="5295"/>
                    <a:pt x="2642" y="5820"/>
                  </a:cubicBezTo>
                  <a:cubicBezTo>
                    <a:pt x="2694" y="5914"/>
                    <a:pt x="2775" y="5953"/>
                    <a:pt x="2857" y="5953"/>
                  </a:cubicBezTo>
                  <a:cubicBezTo>
                    <a:pt x="2989" y="5953"/>
                    <a:pt x="3123" y="5850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8"/>
                    <a:pt x="3909" y="4781"/>
                  </a:cubicBezTo>
                  <a:cubicBezTo>
                    <a:pt x="4146" y="4339"/>
                    <a:pt x="4297" y="3856"/>
                    <a:pt x="4366" y="3359"/>
                  </a:cubicBezTo>
                  <a:cubicBezTo>
                    <a:pt x="4489" y="2437"/>
                    <a:pt x="4376" y="1368"/>
                    <a:pt x="3701" y="673"/>
                  </a:cubicBezTo>
                  <a:cubicBezTo>
                    <a:pt x="3291" y="247"/>
                    <a:pt x="2721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15"/>
            <p:cNvSpPr/>
            <p:nvPr/>
          </p:nvSpPr>
          <p:spPr>
            <a:xfrm>
              <a:off x="8022790" y="3853125"/>
              <a:ext cx="40350" cy="41275"/>
            </a:xfrm>
            <a:custGeom>
              <a:avLst/>
              <a:gdLst/>
              <a:ahLst/>
              <a:cxnLst/>
              <a:rect l="l" t="t" r="r" b="b"/>
              <a:pathLst>
                <a:path w="1614" h="1651" extrusionOk="0">
                  <a:moveTo>
                    <a:pt x="494" y="734"/>
                  </a:moveTo>
                  <a:cubicBezTo>
                    <a:pt x="494" y="734"/>
                    <a:pt x="494" y="734"/>
                    <a:pt x="495" y="734"/>
                  </a:cubicBezTo>
                  <a:lnTo>
                    <a:pt x="495" y="734"/>
                  </a:lnTo>
                  <a:cubicBezTo>
                    <a:pt x="495" y="734"/>
                    <a:pt x="495" y="734"/>
                    <a:pt x="495" y="734"/>
                  </a:cubicBezTo>
                  <a:lnTo>
                    <a:pt x="495" y="734"/>
                  </a:lnTo>
                  <a:cubicBezTo>
                    <a:pt x="494" y="734"/>
                    <a:pt x="494" y="734"/>
                    <a:pt x="494" y="734"/>
                  </a:cubicBezTo>
                  <a:close/>
                  <a:moveTo>
                    <a:pt x="1235" y="1"/>
                  </a:moveTo>
                  <a:cubicBezTo>
                    <a:pt x="1063" y="1"/>
                    <a:pt x="946" y="98"/>
                    <a:pt x="867" y="229"/>
                  </a:cubicBezTo>
                  <a:lnTo>
                    <a:pt x="867" y="229"/>
                  </a:lnTo>
                  <a:cubicBezTo>
                    <a:pt x="784" y="168"/>
                    <a:pt x="685" y="129"/>
                    <a:pt x="576" y="121"/>
                  </a:cubicBezTo>
                  <a:cubicBezTo>
                    <a:pt x="564" y="120"/>
                    <a:pt x="552" y="120"/>
                    <a:pt x="540" y="120"/>
                  </a:cubicBezTo>
                  <a:cubicBezTo>
                    <a:pt x="330" y="120"/>
                    <a:pt x="127" y="262"/>
                    <a:pt x="72" y="464"/>
                  </a:cubicBezTo>
                  <a:cubicBezTo>
                    <a:pt x="0" y="714"/>
                    <a:pt x="181" y="902"/>
                    <a:pt x="315" y="1087"/>
                  </a:cubicBezTo>
                  <a:cubicBezTo>
                    <a:pt x="377" y="1169"/>
                    <a:pt x="439" y="1255"/>
                    <a:pt x="500" y="1340"/>
                  </a:cubicBezTo>
                  <a:cubicBezTo>
                    <a:pt x="586" y="1451"/>
                    <a:pt x="695" y="1549"/>
                    <a:pt x="815" y="1618"/>
                  </a:cubicBezTo>
                  <a:cubicBezTo>
                    <a:pt x="854" y="1640"/>
                    <a:pt x="894" y="1650"/>
                    <a:pt x="932" y="1650"/>
                  </a:cubicBezTo>
                  <a:cubicBezTo>
                    <a:pt x="1078" y="1650"/>
                    <a:pt x="1203" y="1508"/>
                    <a:pt x="1165" y="1351"/>
                  </a:cubicBezTo>
                  <a:cubicBezTo>
                    <a:pt x="1165" y="1350"/>
                    <a:pt x="1164" y="1349"/>
                    <a:pt x="1164" y="1347"/>
                  </a:cubicBezTo>
                  <a:lnTo>
                    <a:pt x="1164" y="1347"/>
                  </a:lnTo>
                  <a:cubicBezTo>
                    <a:pt x="1203" y="1329"/>
                    <a:pt x="1239" y="1304"/>
                    <a:pt x="1268" y="1279"/>
                  </a:cubicBezTo>
                  <a:cubicBezTo>
                    <a:pt x="1337" y="1220"/>
                    <a:pt x="1402" y="1142"/>
                    <a:pt x="1446" y="1067"/>
                  </a:cubicBezTo>
                  <a:cubicBezTo>
                    <a:pt x="1538" y="905"/>
                    <a:pt x="1583" y="727"/>
                    <a:pt x="1604" y="546"/>
                  </a:cubicBezTo>
                  <a:cubicBezTo>
                    <a:pt x="1614" y="456"/>
                    <a:pt x="1614" y="361"/>
                    <a:pt x="1593" y="271"/>
                  </a:cubicBezTo>
                  <a:cubicBezTo>
                    <a:pt x="1552" y="114"/>
                    <a:pt x="1402" y="1"/>
                    <a:pt x="1240" y="1"/>
                  </a:cubicBezTo>
                  <a:cubicBezTo>
                    <a:pt x="1239" y="1"/>
                    <a:pt x="1237" y="1"/>
                    <a:pt x="1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15"/>
            <p:cNvSpPr/>
            <p:nvPr/>
          </p:nvSpPr>
          <p:spPr>
            <a:xfrm>
              <a:off x="8087365" y="3649325"/>
              <a:ext cx="112250" cy="148800"/>
            </a:xfrm>
            <a:custGeom>
              <a:avLst/>
              <a:gdLst/>
              <a:ahLst/>
              <a:cxnLst/>
              <a:rect l="l" t="t" r="r" b="b"/>
              <a:pathLst>
                <a:path w="4490" h="5952" extrusionOk="0">
                  <a:moveTo>
                    <a:pt x="2173" y="550"/>
                  </a:moveTo>
                  <a:cubicBezTo>
                    <a:pt x="2501" y="550"/>
                    <a:pt x="2833" y="659"/>
                    <a:pt x="3115" y="879"/>
                  </a:cubicBezTo>
                  <a:cubicBezTo>
                    <a:pt x="3790" y="1400"/>
                    <a:pt x="3900" y="2291"/>
                    <a:pt x="3852" y="3089"/>
                  </a:cubicBezTo>
                  <a:cubicBezTo>
                    <a:pt x="3821" y="3555"/>
                    <a:pt x="3704" y="4027"/>
                    <a:pt x="3498" y="4449"/>
                  </a:cubicBezTo>
                  <a:cubicBezTo>
                    <a:pt x="3360" y="4727"/>
                    <a:pt x="3148" y="4973"/>
                    <a:pt x="2975" y="5234"/>
                  </a:cubicBezTo>
                  <a:lnTo>
                    <a:pt x="2975" y="5234"/>
                  </a:lnTo>
                  <a:cubicBezTo>
                    <a:pt x="2831" y="5015"/>
                    <a:pt x="2621" y="4843"/>
                    <a:pt x="2406" y="4682"/>
                  </a:cubicBezTo>
                  <a:cubicBezTo>
                    <a:pt x="2046" y="4408"/>
                    <a:pt x="1697" y="4138"/>
                    <a:pt x="1416" y="3777"/>
                  </a:cubicBezTo>
                  <a:cubicBezTo>
                    <a:pt x="846" y="3055"/>
                    <a:pt x="422" y="1989"/>
                    <a:pt x="1008" y="1157"/>
                  </a:cubicBezTo>
                  <a:cubicBezTo>
                    <a:pt x="1294" y="752"/>
                    <a:pt x="1729" y="550"/>
                    <a:pt x="2173" y="550"/>
                  </a:cubicBezTo>
                  <a:close/>
                  <a:moveTo>
                    <a:pt x="2151" y="0"/>
                  </a:moveTo>
                  <a:cubicBezTo>
                    <a:pt x="1780" y="0"/>
                    <a:pt x="1411" y="104"/>
                    <a:pt x="1087" y="331"/>
                  </a:cubicBezTo>
                  <a:cubicBezTo>
                    <a:pt x="182" y="961"/>
                    <a:pt x="0" y="2088"/>
                    <a:pt x="381" y="3078"/>
                  </a:cubicBezTo>
                  <a:cubicBezTo>
                    <a:pt x="604" y="3654"/>
                    <a:pt x="949" y="4185"/>
                    <a:pt x="1392" y="4617"/>
                  </a:cubicBezTo>
                  <a:cubicBezTo>
                    <a:pt x="1806" y="5025"/>
                    <a:pt x="2355" y="5295"/>
                    <a:pt x="2642" y="5816"/>
                  </a:cubicBezTo>
                  <a:cubicBezTo>
                    <a:pt x="2694" y="5911"/>
                    <a:pt x="2775" y="5951"/>
                    <a:pt x="2858" y="5951"/>
                  </a:cubicBezTo>
                  <a:cubicBezTo>
                    <a:pt x="2989" y="5951"/>
                    <a:pt x="3123" y="5849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9"/>
                    <a:pt x="3910" y="4781"/>
                  </a:cubicBezTo>
                  <a:cubicBezTo>
                    <a:pt x="4146" y="4340"/>
                    <a:pt x="4297" y="3856"/>
                    <a:pt x="4362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0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15"/>
            <p:cNvSpPr/>
            <p:nvPr/>
          </p:nvSpPr>
          <p:spPr>
            <a:xfrm>
              <a:off x="8135340" y="3759525"/>
              <a:ext cx="40350" cy="41325"/>
            </a:xfrm>
            <a:custGeom>
              <a:avLst/>
              <a:gdLst/>
              <a:ahLst/>
              <a:cxnLst/>
              <a:rect l="l" t="t" r="r" b="b"/>
              <a:pathLst>
                <a:path w="1614" h="1653" extrusionOk="0">
                  <a:moveTo>
                    <a:pt x="465" y="703"/>
                  </a:moveTo>
                  <a:cubicBezTo>
                    <a:pt x="465" y="703"/>
                    <a:pt x="468" y="705"/>
                    <a:pt x="473" y="709"/>
                  </a:cubicBezTo>
                  <a:cubicBezTo>
                    <a:pt x="474" y="710"/>
                    <a:pt x="475" y="711"/>
                    <a:pt x="476" y="712"/>
                  </a:cubicBezTo>
                  <a:lnTo>
                    <a:pt x="476" y="712"/>
                  </a:lnTo>
                  <a:cubicBezTo>
                    <a:pt x="469" y="706"/>
                    <a:pt x="465" y="703"/>
                    <a:pt x="465" y="703"/>
                  </a:cubicBezTo>
                  <a:close/>
                  <a:moveTo>
                    <a:pt x="1270" y="738"/>
                  </a:moveTo>
                  <a:cubicBezTo>
                    <a:pt x="1270" y="743"/>
                    <a:pt x="1269" y="752"/>
                    <a:pt x="1268" y="764"/>
                  </a:cubicBezTo>
                  <a:lnTo>
                    <a:pt x="1268" y="754"/>
                  </a:lnTo>
                  <a:cubicBezTo>
                    <a:pt x="1268" y="749"/>
                    <a:pt x="1269" y="745"/>
                    <a:pt x="1269" y="742"/>
                  </a:cubicBezTo>
                  <a:lnTo>
                    <a:pt x="1269" y="742"/>
                  </a:lnTo>
                  <a:cubicBezTo>
                    <a:pt x="1269" y="741"/>
                    <a:pt x="1270" y="739"/>
                    <a:pt x="1270" y="738"/>
                  </a:cubicBezTo>
                  <a:close/>
                  <a:moveTo>
                    <a:pt x="1235" y="0"/>
                  </a:moveTo>
                  <a:cubicBezTo>
                    <a:pt x="1063" y="0"/>
                    <a:pt x="946" y="99"/>
                    <a:pt x="868" y="230"/>
                  </a:cubicBezTo>
                  <a:lnTo>
                    <a:pt x="868" y="230"/>
                  </a:lnTo>
                  <a:cubicBezTo>
                    <a:pt x="784" y="170"/>
                    <a:pt x="685" y="132"/>
                    <a:pt x="576" y="123"/>
                  </a:cubicBezTo>
                  <a:cubicBezTo>
                    <a:pt x="564" y="123"/>
                    <a:pt x="552" y="122"/>
                    <a:pt x="540" y="122"/>
                  </a:cubicBezTo>
                  <a:cubicBezTo>
                    <a:pt x="330" y="122"/>
                    <a:pt x="127" y="262"/>
                    <a:pt x="69" y="466"/>
                  </a:cubicBezTo>
                  <a:cubicBezTo>
                    <a:pt x="1" y="713"/>
                    <a:pt x="178" y="905"/>
                    <a:pt x="312" y="1086"/>
                  </a:cubicBezTo>
                  <a:cubicBezTo>
                    <a:pt x="377" y="1172"/>
                    <a:pt x="436" y="1257"/>
                    <a:pt x="501" y="1340"/>
                  </a:cubicBezTo>
                  <a:cubicBezTo>
                    <a:pt x="583" y="1453"/>
                    <a:pt x="695" y="1552"/>
                    <a:pt x="815" y="1621"/>
                  </a:cubicBezTo>
                  <a:cubicBezTo>
                    <a:pt x="853" y="1643"/>
                    <a:pt x="893" y="1653"/>
                    <a:pt x="931" y="1653"/>
                  </a:cubicBezTo>
                  <a:cubicBezTo>
                    <a:pt x="1076" y="1653"/>
                    <a:pt x="1203" y="1510"/>
                    <a:pt x="1165" y="1350"/>
                  </a:cubicBezTo>
                  <a:cubicBezTo>
                    <a:pt x="1165" y="1350"/>
                    <a:pt x="1165" y="1349"/>
                    <a:pt x="1164" y="1348"/>
                  </a:cubicBezTo>
                  <a:lnTo>
                    <a:pt x="1164" y="1348"/>
                  </a:lnTo>
                  <a:cubicBezTo>
                    <a:pt x="1204" y="1329"/>
                    <a:pt x="1240" y="1304"/>
                    <a:pt x="1268" y="1278"/>
                  </a:cubicBezTo>
                  <a:cubicBezTo>
                    <a:pt x="1333" y="1220"/>
                    <a:pt x="1402" y="1145"/>
                    <a:pt x="1446" y="1069"/>
                  </a:cubicBezTo>
                  <a:cubicBezTo>
                    <a:pt x="1538" y="908"/>
                    <a:pt x="1584" y="729"/>
                    <a:pt x="1604" y="549"/>
                  </a:cubicBezTo>
                  <a:cubicBezTo>
                    <a:pt x="1614" y="456"/>
                    <a:pt x="1614" y="359"/>
                    <a:pt x="1593" y="271"/>
                  </a:cubicBezTo>
                  <a:cubicBezTo>
                    <a:pt x="1552" y="113"/>
                    <a:pt x="1402" y="3"/>
                    <a:pt x="1241" y="0"/>
                  </a:cubicBezTo>
                  <a:cubicBezTo>
                    <a:pt x="1239" y="0"/>
                    <a:pt x="1237" y="0"/>
                    <a:pt x="1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15"/>
            <p:cNvSpPr/>
            <p:nvPr/>
          </p:nvSpPr>
          <p:spPr>
            <a:xfrm>
              <a:off x="8334565" y="3687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3" y="554"/>
                  </a:moveTo>
                  <a:cubicBezTo>
                    <a:pt x="2581" y="554"/>
                    <a:pt x="3042" y="788"/>
                    <a:pt x="3345" y="1197"/>
                  </a:cubicBezTo>
                  <a:cubicBezTo>
                    <a:pt x="3832" y="1851"/>
                    <a:pt x="3735" y="2739"/>
                    <a:pt x="3519" y="3479"/>
                  </a:cubicBezTo>
                  <a:cubicBezTo>
                    <a:pt x="3396" y="3907"/>
                    <a:pt x="3198" y="4315"/>
                    <a:pt x="2927" y="4668"/>
                  </a:cubicBezTo>
                  <a:cubicBezTo>
                    <a:pt x="2736" y="4918"/>
                    <a:pt x="2478" y="5116"/>
                    <a:pt x="2254" y="5337"/>
                  </a:cubicBezTo>
                  <a:lnTo>
                    <a:pt x="2254" y="5337"/>
                  </a:lnTo>
                  <a:cubicBezTo>
                    <a:pt x="2154" y="5081"/>
                    <a:pt x="1974" y="4859"/>
                    <a:pt x="1782" y="4647"/>
                  </a:cubicBezTo>
                  <a:cubicBezTo>
                    <a:pt x="1460" y="4288"/>
                    <a:pt x="1169" y="3924"/>
                    <a:pt x="963" y="3483"/>
                  </a:cubicBezTo>
                  <a:cubicBezTo>
                    <a:pt x="573" y="2640"/>
                    <a:pt x="429" y="1498"/>
                    <a:pt x="1248" y="858"/>
                  </a:cubicBezTo>
                  <a:cubicBezTo>
                    <a:pt x="1512" y="650"/>
                    <a:pt x="1814" y="554"/>
                    <a:pt x="2113" y="554"/>
                  </a:cubicBezTo>
                  <a:close/>
                  <a:moveTo>
                    <a:pt x="2114" y="0"/>
                  </a:moveTo>
                  <a:cubicBezTo>
                    <a:pt x="1944" y="0"/>
                    <a:pt x="1772" y="24"/>
                    <a:pt x="1601" y="73"/>
                  </a:cubicBezTo>
                  <a:cubicBezTo>
                    <a:pt x="518" y="392"/>
                    <a:pt x="1" y="1471"/>
                    <a:pt x="121" y="2540"/>
                  </a:cubicBezTo>
                  <a:cubicBezTo>
                    <a:pt x="193" y="3164"/>
                    <a:pt x="419" y="3777"/>
                    <a:pt x="758" y="4308"/>
                  </a:cubicBezTo>
                  <a:cubicBezTo>
                    <a:pt x="1087" y="4826"/>
                    <a:pt x="1618" y="5226"/>
                    <a:pt x="1806" y="5826"/>
                  </a:cubicBezTo>
                  <a:cubicBezTo>
                    <a:pt x="1847" y="5954"/>
                    <a:pt x="1961" y="6015"/>
                    <a:pt x="2074" y="6015"/>
                  </a:cubicBezTo>
                  <a:cubicBezTo>
                    <a:pt x="2189" y="6015"/>
                    <a:pt x="2303" y="5950"/>
                    <a:pt x="2331" y="5824"/>
                  </a:cubicBezTo>
                  <a:lnTo>
                    <a:pt x="2331" y="5824"/>
                  </a:lnTo>
                  <a:cubicBezTo>
                    <a:pt x="2692" y="5699"/>
                    <a:pt x="3003" y="5383"/>
                    <a:pt x="3235" y="5107"/>
                  </a:cubicBezTo>
                  <a:cubicBezTo>
                    <a:pt x="3544" y="4740"/>
                    <a:pt x="3780" y="4329"/>
                    <a:pt x="3951" y="3883"/>
                  </a:cubicBezTo>
                  <a:cubicBezTo>
                    <a:pt x="4284" y="3023"/>
                    <a:pt x="4411" y="1933"/>
                    <a:pt x="3938" y="1108"/>
                  </a:cubicBezTo>
                  <a:cubicBezTo>
                    <a:pt x="3561" y="450"/>
                    <a:pt x="2859" y="0"/>
                    <a:pt x="2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15"/>
            <p:cNvSpPr/>
            <p:nvPr/>
          </p:nvSpPr>
          <p:spPr>
            <a:xfrm>
              <a:off x="8367140" y="3800550"/>
              <a:ext cx="39825" cy="39750"/>
            </a:xfrm>
            <a:custGeom>
              <a:avLst/>
              <a:gdLst/>
              <a:ahLst/>
              <a:cxnLst/>
              <a:rect l="l" t="t" r="r" b="b"/>
              <a:pathLst>
                <a:path w="1593" h="1590" extrusionOk="0">
                  <a:moveTo>
                    <a:pt x="1038" y="376"/>
                  </a:moveTo>
                  <a:cubicBezTo>
                    <a:pt x="1038" y="376"/>
                    <a:pt x="1038" y="378"/>
                    <a:pt x="1037" y="382"/>
                  </a:cubicBezTo>
                  <a:lnTo>
                    <a:pt x="1037" y="382"/>
                  </a:lnTo>
                  <a:cubicBezTo>
                    <a:pt x="1038" y="378"/>
                    <a:pt x="1038" y="376"/>
                    <a:pt x="1038" y="376"/>
                  </a:cubicBezTo>
                  <a:close/>
                  <a:moveTo>
                    <a:pt x="627" y="432"/>
                  </a:moveTo>
                  <a:cubicBezTo>
                    <a:pt x="626" y="435"/>
                    <a:pt x="626" y="438"/>
                    <a:pt x="626" y="441"/>
                  </a:cubicBezTo>
                  <a:lnTo>
                    <a:pt x="626" y="441"/>
                  </a:lnTo>
                  <a:cubicBezTo>
                    <a:pt x="626" y="441"/>
                    <a:pt x="625" y="440"/>
                    <a:pt x="625" y="440"/>
                  </a:cubicBezTo>
                  <a:lnTo>
                    <a:pt x="625" y="440"/>
                  </a:lnTo>
                  <a:cubicBezTo>
                    <a:pt x="626" y="437"/>
                    <a:pt x="626" y="435"/>
                    <a:pt x="627" y="432"/>
                  </a:cubicBezTo>
                  <a:close/>
                  <a:moveTo>
                    <a:pt x="617" y="432"/>
                  </a:moveTo>
                  <a:cubicBezTo>
                    <a:pt x="619" y="437"/>
                    <a:pt x="620" y="441"/>
                    <a:pt x="622" y="445"/>
                  </a:cubicBezTo>
                  <a:lnTo>
                    <a:pt x="622" y="445"/>
                  </a:lnTo>
                  <a:cubicBezTo>
                    <a:pt x="622" y="445"/>
                    <a:pt x="622" y="445"/>
                    <a:pt x="622" y="446"/>
                  </a:cubicBezTo>
                  <a:lnTo>
                    <a:pt x="622" y="446"/>
                  </a:lnTo>
                  <a:cubicBezTo>
                    <a:pt x="620" y="441"/>
                    <a:pt x="618" y="437"/>
                    <a:pt x="617" y="432"/>
                  </a:cubicBezTo>
                  <a:close/>
                  <a:moveTo>
                    <a:pt x="399" y="562"/>
                  </a:moveTo>
                  <a:cubicBezTo>
                    <a:pt x="400" y="562"/>
                    <a:pt x="404" y="568"/>
                    <a:pt x="414" y="585"/>
                  </a:cubicBezTo>
                  <a:lnTo>
                    <a:pt x="414" y="585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399" y="562"/>
                    <a:pt x="399" y="562"/>
                  </a:cubicBezTo>
                  <a:close/>
                  <a:moveTo>
                    <a:pt x="418" y="597"/>
                  </a:moveTo>
                  <a:cubicBezTo>
                    <a:pt x="418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8" y="597"/>
                    <a:pt x="418" y="597"/>
                  </a:cubicBezTo>
                  <a:close/>
                  <a:moveTo>
                    <a:pt x="440" y="680"/>
                  </a:moveTo>
                  <a:cubicBezTo>
                    <a:pt x="440" y="680"/>
                    <a:pt x="440" y="680"/>
                    <a:pt x="440" y="680"/>
                  </a:cubicBezTo>
                  <a:lnTo>
                    <a:pt x="440" y="680"/>
                  </a:lnTo>
                  <a:cubicBezTo>
                    <a:pt x="440" y="681"/>
                    <a:pt x="440" y="682"/>
                    <a:pt x="440" y="682"/>
                  </a:cubicBezTo>
                  <a:lnTo>
                    <a:pt x="440" y="682"/>
                  </a:lnTo>
                  <a:cubicBezTo>
                    <a:pt x="440" y="681"/>
                    <a:pt x="440" y="681"/>
                    <a:pt x="440" y="680"/>
                  </a:cubicBezTo>
                  <a:close/>
                  <a:moveTo>
                    <a:pt x="486" y="0"/>
                  </a:moveTo>
                  <a:cubicBezTo>
                    <a:pt x="256" y="0"/>
                    <a:pt x="51" y="157"/>
                    <a:pt x="21" y="391"/>
                  </a:cubicBezTo>
                  <a:cubicBezTo>
                    <a:pt x="0" y="524"/>
                    <a:pt x="44" y="638"/>
                    <a:pt x="99" y="758"/>
                  </a:cubicBezTo>
                  <a:cubicBezTo>
                    <a:pt x="137" y="833"/>
                    <a:pt x="174" y="912"/>
                    <a:pt x="209" y="990"/>
                  </a:cubicBezTo>
                  <a:cubicBezTo>
                    <a:pt x="250" y="1076"/>
                    <a:pt x="284" y="1172"/>
                    <a:pt x="332" y="1254"/>
                  </a:cubicBezTo>
                  <a:cubicBezTo>
                    <a:pt x="391" y="1350"/>
                    <a:pt x="465" y="1446"/>
                    <a:pt x="548" y="1522"/>
                  </a:cubicBezTo>
                  <a:cubicBezTo>
                    <a:pt x="596" y="1565"/>
                    <a:pt x="654" y="1590"/>
                    <a:pt x="714" y="1590"/>
                  </a:cubicBezTo>
                  <a:cubicBezTo>
                    <a:pt x="745" y="1590"/>
                    <a:pt x="777" y="1583"/>
                    <a:pt x="808" y="1569"/>
                  </a:cubicBezTo>
                  <a:cubicBezTo>
                    <a:pt x="891" y="1535"/>
                    <a:pt x="956" y="1446"/>
                    <a:pt x="952" y="1354"/>
                  </a:cubicBezTo>
                  <a:cubicBezTo>
                    <a:pt x="952" y="1347"/>
                    <a:pt x="952" y="1341"/>
                    <a:pt x="952" y="1334"/>
                  </a:cubicBezTo>
                  <a:lnTo>
                    <a:pt x="952" y="1334"/>
                  </a:lnTo>
                  <a:cubicBezTo>
                    <a:pt x="993" y="1324"/>
                    <a:pt x="1032" y="1308"/>
                    <a:pt x="1065" y="1288"/>
                  </a:cubicBezTo>
                  <a:cubicBezTo>
                    <a:pt x="1137" y="1247"/>
                    <a:pt x="1216" y="1193"/>
                    <a:pt x="1271" y="1131"/>
                  </a:cubicBezTo>
                  <a:cubicBezTo>
                    <a:pt x="1394" y="997"/>
                    <a:pt x="1480" y="833"/>
                    <a:pt x="1538" y="662"/>
                  </a:cubicBezTo>
                  <a:cubicBezTo>
                    <a:pt x="1566" y="576"/>
                    <a:pt x="1586" y="483"/>
                    <a:pt x="1590" y="394"/>
                  </a:cubicBezTo>
                  <a:cubicBezTo>
                    <a:pt x="1593" y="227"/>
                    <a:pt x="1476" y="79"/>
                    <a:pt x="1316" y="34"/>
                  </a:cubicBezTo>
                  <a:cubicBezTo>
                    <a:pt x="1281" y="24"/>
                    <a:pt x="1246" y="19"/>
                    <a:pt x="1212" y="19"/>
                  </a:cubicBezTo>
                  <a:cubicBezTo>
                    <a:pt x="1105" y="19"/>
                    <a:pt x="1004" y="65"/>
                    <a:pt x="921" y="137"/>
                  </a:cubicBezTo>
                  <a:cubicBezTo>
                    <a:pt x="908" y="148"/>
                    <a:pt x="896" y="160"/>
                    <a:pt x="885" y="172"/>
                  </a:cubicBezTo>
                  <a:lnTo>
                    <a:pt x="885" y="172"/>
                  </a:lnTo>
                  <a:cubicBezTo>
                    <a:pt x="784" y="65"/>
                    <a:pt x="642" y="0"/>
                    <a:pt x="493" y="0"/>
                  </a:cubicBezTo>
                  <a:cubicBezTo>
                    <a:pt x="491" y="0"/>
                    <a:pt x="489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15"/>
            <p:cNvSpPr/>
            <p:nvPr/>
          </p:nvSpPr>
          <p:spPr>
            <a:xfrm>
              <a:off x="7638025" y="4020350"/>
              <a:ext cx="483050" cy="269625"/>
            </a:xfrm>
            <a:custGeom>
              <a:avLst/>
              <a:gdLst/>
              <a:ahLst/>
              <a:cxnLst/>
              <a:rect l="l" t="t" r="r" b="b"/>
              <a:pathLst>
                <a:path w="19322" h="10785" extrusionOk="0">
                  <a:moveTo>
                    <a:pt x="172" y="0"/>
                  </a:moveTo>
                  <a:cubicBezTo>
                    <a:pt x="87" y="0"/>
                    <a:pt x="0" y="94"/>
                    <a:pt x="52" y="195"/>
                  </a:cubicBezTo>
                  <a:cubicBezTo>
                    <a:pt x="1659" y="3396"/>
                    <a:pt x="4099" y="6229"/>
                    <a:pt x="7261" y="7970"/>
                  </a:cubicBezTo>
                  <a:cubicBezTo>
                    <a:pt x="10560" y="9788"/>
                    <a:pt x="14260" y="10784"/>
                    <a:pt x="18017" y="10784"/>
                  </a:cubicBezTo>
                  <a:cubicBezTo>
                    <a:pt x="18287" y="10784"/>
                    <a:pt x="18558" y="10779"/>
                    <a:pt x="18829" y="10769"/>
                  </a:cubicBezTo>
                  <a:cubicBezTo>
                    <a:pt x="19310" y="10748"/>
                    <a:pt x="19322" y="10001"/>
                    <a:pt x="18851" y="10001"/>
                  </a:cubicBezTo>
                  <a:cubicBezTo>
                    <a:pt x="18843" y="10001"/>
                    <a:pt x="18836" y="10001"/>
                    <a:pt x="18829" y="10001"/>
                  </a:cubicBezTo>
                  <a:cubicBezTo>
                    <a:pt x="18487" y="10018"/>
                    <a:pt x="18145" y="10026"/>
                    <a:pt x="17802" y="10026"/>
                  </a:cubicBezTo>
                  <a:cubicBezTo>
                    <a:pt x="14252" y="10026"/>
                    <a:pt x="10684" y="9142"/>
                    <a:pt x="7528" y="7514"/>
                  </a:cubicBezTo>
                  <a:cubicBezTo>
                    <a:pt x="4335" y="5863"/>
                    <a:pt x="1984" y="3186"/>
                    <a:pt x="275" y="65"/>
                  </a:cubicBezTo>
                  <a:cubicBezTo>
                    <a:pt x="249" y="19"/>
                    <a:pt x="21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15"/>
            <p:cNvSpPr/>
            <p:nvPr/>
          </p:nvSpPr>
          <p:spPr>
            <a:xfrm rot="130776">
              <a:off x="8057862" y="4250765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7" name="Google Shape;1097;p15"/>
          <p:cNvGrpSpPr/>
          <p:nvPr/>
        </p:nvGrpSpPr>
        <p:grpSpPr>
          <a:xfrm rot="10679800" flipH="1">
            <a:off x="8080606" y="-736990"/>
            <a:ext cx="1654067" cy="2223931"/>
            <a:chOff x="7570415" y="3649325"/>
            <a:chExt cx="1505790" cy="2024569"/>
          </a:xfrm>
        </p:grpSpPr>
        <p:sp>
          <p:nvSpPr>
            <p:cNvPr id="1098" name="Google Shape;1098;p15"/>
            <p:cNvSpPr/>
            <p:nvPr/>
          </p:nvSpPr>
          <p:spPr>
            <a:xfrm>
              <a:off x="7751215" y="3932225"/>
              <a:ext cx="373150" cy="359000"/>
            </a:xfrm>
            <a:custGeom>
              <a:avLst/>
              <a:gdLst/>
              <a:ahLst/>
              <a:cxnLst/>
              <a:rect l="l" t="t" r="r" b="b"/>
              <a:pathLst>
                <a:path w="14926" h="14360" extrusionOk="0">
                  <a:moveTo>
                    <a:pt x="131" y="1"/>
                  </a:moveTo>
                  <a:cubicBezTo>
                    <a:pt x="64" y="1"/>
                    <a:pt x="0" y="70"/>
                    <a:pt x="43" y="150"/>
                  </a:cubicBezTo>
                  <a:cubicBezTo>
                    <a:pt x="951" y="1867"/>
                    <a:pt x="1657" y="3679"/>
                    <a:pt x="2723" y="5310"/>
                  </a:cubicBezTo>
                  <a:cubicBezTo>
                    <a:pt x="3640" y="6708"/>
                    <a:pt x="4709" y="8006"/>
                    <a:pt x="5919" y="9165"/>
                  </a:cubicBezTo>
                  <a:cubicBezTo>
                    <a:pt x="8341" y="11488"/>
                    <a:pt x="11254" y="13259"/>
                    <a:pt x="14433" y="14342"/>
                  </a:cubicBezTo>
                  <a:cubicBezTo>
                    <a:pt x="14468" y="14354"/>
                    <a:pt x="14502" y="14360"/>
                    <a:pt x="14533" y="14360"/>
                  </a:cubicBezTo>
                  <a:cubicBezTo>
                    <a:pt x="14826" y="14360"/>
                    <a:pt x="14925" y="13871"/>
                    <a:pt x="14591" y="13759"/>
                  </a:cubicBezTo>
                  <a:cubicBezTo>
                    <a:pt x="11446" y="12698"/>
                    <a:pt x="8561" y="10933"/>
                    <a:pt x="6180" y="8623"/>
                  </a:cubicBezTo>
                  <a:cubicBezTo>
                    <a:pt x="5011" y="7492"/>
                    <a:pt x="3952" y="6246"/>
                    <a:pt x="3052" y="4892"/>
                  </a:cubicBezTo>
                  <a:cubicBezTo>
                    <a:pt x="2010" y="3333"/>
                    <a:pt x="1259" y="1603"/>
                    <a:pt x="215" y="47"/>
                  </a:cubicBezTo>
                  <a:cubicBezTo>
                    <a:pt x="192" y="14"/>
                    <a:pt x="161" y="1"/>
                    <a:pt x="1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15"/>
            <p:cNvSpPr/>
            <p:nvPr/>
          </p:nvSpPr>
          <p:spPr>
            <a:xfrm>
              <a:off x="7847265" y="3853100"/>
              <a:ext cx="270875" cy="437400"/>
            </a:xfrm>
            <a:custGeom>
              <a:avLst/>
              <a:gdLst/>
              <a:ahLst/>
              <a:cxnLst/>
              <a:rect l="l" t="t" r="r" b="b"/>
              <a:pathLst>
                <a:path w="10835" h="17496" extrusionOk="0">
                  <a:moveTo>
                    <a:pt x="110" y="1"/>
                  </a:moveTo>
                  <a:cubicBezTo>
                    <a:pt x="54" y="1"/>
                    <a:pt x="0" y="45"/>
                    <a:pt x="21" y="115"/>
                  </a:cubicBezTo>
                  <a:cubicBezTo>
                    <a:pt x="529" y="1760"/>
                    <a:pt x="1049" y="3370"/>
                    <a:pt x="1748" y="4946"/>
                  </a:cubicBezTo>
                  <a:cubicBezTo>
                    <a:pt x="2447" y="6533"/>
                    <a:pt x="3218" y="8088"/>
                    <a:pt x="4082" y="9588"/>
                  </a:cubicBezTo>
                  <a:cubicBezTo>
                    <a:pt x="4955" y="11103"/>
                    <a:pt x="5894" y="12590"/>
                    <a:pt x="6935" y="13992"/>
                  </a:cubicBezTo>
                  <a:cubicBezTo>
                    <a:pt x="7419" y="14646"/>
                    <a:pt x="7936" y="15273"/>
                    <a:pt x="8515" y="15849"/>
                  </a:cubicBezTo>
                  <a:cubicBezTo>
                    <a:pt x="9084" y="16413"/>
                    <a:pt x="9718" y="17103"/>
                    <a:pt x="10437" y="17469"/>
                  </a:cubicBezTo>
                  <a:cubicBezTo>
                    <a:pt x="10473" y="17487"/>
                    <a:pt x="10508" y="17495"/>
                    <a:pt x="10541" y="17495"/>
                  </a:cubicBezTo>
                  <a:cubicBezTo>
                    <a:pt x="10713" y="17495"/>
                    <a:pt x="10835" y="17285"/>
                    <a:pt x="10697" y="17133"/>
                  </a:cubicBezTo>
                  <a:cubicBezTo>
                    <a:pt x="10153" y="16530"/>
                    <a:pt x="9457" y="16064"/>
                    <a:pt x="8899" y="15461"/>
                  </a:cubicBezTo>
                  <a:cubicBezTo>
                    <a:pt x="8303" y="14814"/>
                    <a:pt x="7754" y="14115"/>
                    <a:pt x="7237" y="13402"/>
                  </a:cubicBezTo>
                  <a:cubicBezTo>
                    <a:pt x="6264" y="12049"/>
                    <a:pt x="5373" y="10633"/>
                    <a:pt x="4541" y="9188"/>
                  </a:cubicBezTo>
                  <a:cubicBezTo>
                    <a:pt x="2872" y="6283"/>
                    <a:pt x="1378" y="3206"/>
                    <a:pt x="200" y="64"/>
                  </a:cubicBezTo>
                  <a:cubicBezTo>
                    <a:pt x="183" y="20"/>
                    <a:pt x="146" y="1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15"/>
            <p:cNvSpPr/>
            <p:nvPr/>
          </p:nvSpPr>
          <p:spPr>
            <a:xfrm>
              <a:off x="7948215" y="3844300"/>
              <a:ext cx="176775" cy="444950"/>
            </a:xfrm>
            <a:custGeom>
              <a:avLst/>
              <a:gdLst/>
              <a:ahLst/>
              <a:cxnLst/>
              <a:rect l="l" t="t" r="r" b="b"/>
              <a:pathLst>
                <a:path w="7071" h="17798" extrusionOk="0">
                  <a:moveTo>
                    <a:pt x="128" y="1"/>
                  </a:moveTo>
                  <a:cubicBezTo>
                    <a:pt x="67" y="1"/>
                    <a:pt x="0" y="53"/>
                    <a:pt x="12" y="131"/>
                  </a:cubicBezTo>
                  <a:cubicBezTo>
                    <a:pt x="471" y="3140"/>
                    <a:pt x="1455" y="6045"/>
                    <a:pt x="2599" y="8851"/>
                  </a:cubicBezTo>
                  <a:cubicBezTo>
                    <a:pt x="3795" y="11781"/>
                    <a:pt x="4960" y="14762"/>
                    <a:pt x="6306" y="17622"/>
                  </a:cubicBezTo>
                  <a:cubicBezTo>
                    <a:pt x="6364" y="17746"/>
                    <a:pt x="6476" y="17798"/>
                    <a:pt x="6592" y="17798"/>
                  </a:cubicBezTo>
                  <a:cubicBezTo>
                    <a:pt x="6821" y="17798"/>
                    <a:pt x="7070" y="17596"/>
                    <a:pt x="6968" y="17341"/>
                  </a:cubicBezTo>
                  <a:cubicBezTo>
                    <a:pt x="4676" y="11640"/>
                    <a:pt x="1266" y="6206"/>
                    <a:pt x="215" y="77"/>
                  </a:cubicBezTo>
                  <a:cubicBezTo>
                    <a:pt x="205" y="23"/>
                    <a:pt x="16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15"/>
            <p:cNvSpPr/>
            <p:nvPr/>
          </p:nvSpPr>
          <p:spPr>
            <a:xfrm>
              <a:off x="8043240" y="3881725"/>
              <a:ext cx="87325" cy="412925"/>
            </a:xfrm>
            <a:custGeom>
              <a:avLst/>
              <a:gdLst/>
              <a:ahLst/>
              <a:cxnLst/>
              <a:rect l="l" t="t" r="r" b="b"/>
              <a:pathLst>
                <a:path w="3493" h="16517" extrusionOk="0">
                  <a:moveTo>
                    <a:pt x="157" y="0"/>
                  </a:moveTo>
                  <a:cubicBezTo>
                    <a:pt x="82" y="0"/>
                    <a:pt x="0" y="65"/>
                    <a:pt x="15" y="163"/>
                  </a:cubicBezTo>
                  <a:cubicBezTo>
                    <a:pt x="422" y="2903"/>
                    <a:pt x="1012" y="5617"/>
                    <a:pt x="1485" y="8348"/>
                  </a:cubicBezTo>
                  <a:cubicBezTo>
                    <a:pt x="1721" y="9708"/>
                    <a:pt x="1961" y="11068"/>
                    <a:pt x="2170" y="12432"/>
                  </a:cubicBezTo>
                  <a:cubicBezTo>
                    <a:pt x="2279" y="13168"/>
                    <a:pt x="2379" y="13905"/>
                    <a:pt x="2472" y="14642"/>
                  </a:cubicBezTo>
                  <a:cubicBezTo>
                    <a:pt x="2540" y="15194"/>
                    <a:pt x="2488" y="15893"/>
                    <a:pt x="2773" y="16379"/>
                  </a:cubicBezTo>
                  <a:cubicBezTo>
                    <a:pt x="2829" y="16474"/>
                    <a:pt x="2917" y="16516"/>
                    <a:pt x="3007" y="16516"/>
                  </a:cubicBezTo>
                  <a:cubicBezTo>
                    <a:pt x="3128" y="16516"/>
                    <a:pt x="3250" y="16440"/>
                    <a:pt x="3297" y="16310"/>
                  </a:cubicBezTo>
                  <a:cubicBezTo>
                    <a:pt x="3492" y="15759"/>
                    <a:pt x="3266" y="14998"/>
                    <a:pt x="3187" y="14426"/>
                  </a:cubicBezTo>
                  <a:cubicBezTo>
                    <a:pt x="3105" y="13809"/>
                    <a:pt x="3006" y="13192"/>
                    <a:pt x="2903" y="12580"/>
                  </a:cubicBezTo>
                  <a:cubicBezTo>
                    <a:pt x="2660" y="11147"/>
                    <a:pt x="2372" y="9729"/>
                    <a:pt x="2053" y="8313"/>
                  </a:cubicBezTo>
                  <a:cubicBezTo>
                    <a:pt x="1440" y="5576"/>
                    <a:pt x="823" y="2842"/>
                    <a:pt x="265" y="94"/>
                  </a:cubicBezTo>
                  <a:cubicBezTo>
                    <a:pt x="251" y="28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15"/>
            <p:cNvSpPr/>
            <p:nvPr/>
          </p:nvSpPr>
          <p:spPr>
            <a:xfrm>
              <a:off x="8112815" y="3780675"/>
              <a:ext cx="66050" cy="508650"/>
            </a:xfrm>
            <a:custGeom>
              <a:avLst/>
              <a:gdLst/>
              <a:ahLst/>
              <a:cxnLst/>
              <a:rect l="l" t="t" r="r" b="b"/>
              <a:pathLst>
                <a:path w="2642" h="20346" extrusionOk="0">
                  <a:moveTo>
                    <a:pt x="1869" y="1"/>
                  </a:moveTo>
                  <a:cubicBezTo>
                    <a:pt x="1803" y="1"/>
                    <a:pt x="1739" y="43"/>
                    <a:pt x="1740" y="130"/>
                  </a:cubicBezTo>
                  <a:cubicBezTo>
                    <a:pt x="1830" y="3598"/>
                    <a:pt x="1847" y="7072"/>
                    <a:pt x="1892" y="10540"/>
                  </a:cubicBezTo>
                  <a:cubicBezTo>
                    <a:pt x="1905" y="11406"/>
                    <a:pt x="1895" y="12259"/>
                    <a:pt x="1737" y="13116"/>
                  </a:cubicBezTo>
                  <a:cubicBezTo>
                    <a:pt x="1587" y="13904"/>
                    <a:pt x="1381" y="14682"/>
                    <a:pt x="1196" y="15463"/>
                  </a:cubicBezTo>
                  <a:cubicBezTo>
                    <a:pt x="1000" y="16282"/>
                    <a:pt x="812" y="17101"/>
                    <a:pt x="624" y="17920"/>
                  </a:cubicBezTo>
                  <a:cubicBezTo>
                    <a:pt x="453" y="18653"/>
                    <a:pt x="168" y="19359"/>
                    <a:pt x="27" y="20096"/>
                  </a:cubicBezTo>
                  <a:cubicBezTo>
                    <a:pt x="0" y="20240"/>
                    <a:pt x="105" y="20346"/>
                    <a:pt x="224" y="20346"/>
                  </a:cubicBezTo>
                  <a:cubicBezTo>
                    <a:pt x="272" y="20346"/>
                    <a:pt x="322" y="20329"/>
                    <a:pt x="367" y="20291"/>
                  </a:cubicBezTo>
                  <a:cubicBezTo>
                    <a:pt x="932" y="19815"/>
                    <a:pt x="1093" y="19125"/>
                    <a:pt x="1268" y="18434"/>
                  </a:cubicBezTo>
                  <a:cubicBezTo>
                    <a:pt x="1470" y="17632"/>
                    <a:pt x="1652" y="16823"/>
                    <a:pt x="1833" y="16015"/>
                  </a:cubicBezTo>
                  <a:cubicBezTo>
                    <a:pt x="2207" y="14363"/>
                    <a:pt x="2642" y="12739"/>
                    <a:pt x="2573" y="11033"/>
                  </a:cubicBezTo>
                  <a:cubicBezTo>
                    <a:pt x="2433" y="7394"/>
                    <a:pt x="2159" y="3766"/>
                    <a:pt x="2008" y="130"/>
                  </a:cubicBezTo>
                  <a:cubicBezTo>
                    <a:pt x="2004" y="44"/>
                    <a:pt x="1936" y="1"/>
                    <a:pt x="1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15"/>
            <p:cNvSpPr/>
            <p:nvPr/>
          </p:nvSpPr>
          <p:spPr>
            <a:xfrm>
              <a:off x="8114290" y="3825275"/>
              <a:ext cx="273200" cy="461725"/>
            </a:xfrm>
            <a:custGeom>
              <a:avLst/>
              <a:gdLst/>
              <a:ahLst/>
              <a:cxnLst/>
              <a:rect l="l" t="t" r="r" b="b"/>
              <a:pathLst>
                <a:path w="10928" h="18469" extrusionOk="0">
                  <a:moveTo>
                    <a:pt x="10747" y="0"/>
                  </a:moveTo>
                  <a:cubicBezTo>
                    <a:pt x="10690" y="0"/>
                    <a:pt x="10634" y="34"/>
                    <a:pt x="10614" y="111"/>
                  </a:cubicBezTo>
                  <a:cubicBezTo>
                    <a:pt x="9641" y="3572"/>
                    <a:pt x="8239" y="6850"/>
                    <a:pt x="6262" y="9858"/>
                  </a:cubicBezTo>
                  <a:cubicBezTo>
                    <a:pt x="5269" y="11370"/>
                    <a:pt x="4221" y="12843"/>
                    <a:pt x="3196" y="14333"/>
                  </a:cubicBezTo>
                  <a:cubicBezTo>
                    <a:pt x="2709" y="15036"/>
                    <a:pt x="2250" y="15763"/>
                    <a:pt x="1716" y="16430"/>
                  </a:cubicBezTo>
                  <a:cubicBezTo>
                    <a:pt x="1449" y="16763"/>
                    <a:pt x="1161" y="17088"/>
                    <a:pt x="849" y="17383"/>
                  </a:cubicBezTo>
                  <a:cubicBezTo>
                    <a:pt x="565" y="17647"/>
                    <a:pt x="212" y="17801"/>
                    <a:pt x="57" y="18164"/>
                  </a:cubicBezTo>
                  <a:cubicBezTo>
                    <a:pt x="0" y="18297"/>
                    <a:pt x="60" y="18469"/>
                    <a:pt x="224" y="18469"/>
                  </a:cubicBezTo>
                  <a:cubicBezTo>
                    <a:pt x="226" y="18469"/>
                    <a:pt x="228" y="18469"/>
                    <a:pt x="229" y="18469"/>
                  </a:cubicBezTo>
                  <a:cubicBezTo>
                    <a:pt x="880" y="18456"/>
                    <a:pt x="1496" y="17674"/>
                    <a:pt x="1907" y="17229"/>
                  </a:cubicBezTo>
                  <a:cubicBezTo>
                    <a:pt x="2467" y="16626"/>
                    <a:pt x="2960" y="15958"/>
                    <a:pt x="3429" y="15282"/>
                  </a:cubicBezTo>
                  <a:cubicBezTo>
                    <a:pt x="4546" y="13676"/>
                    <a:pt x="5656" y="12055"/>
                    <a:pt x="6729" y="10418"/>
                  </a:cubicBezTo>
                  <a:cubicBezTo>
                    <a:pt x="8778" y="7296"/>
                    <a:pt x="10312" y="3897"/>
                    <a:pt x="10908" y="193"/>
                  </a:cubicBezTo>
                  <a:cubicBezTo>
                    <a:pt x="10927" y="77"/>
                    <a:pt x="10835" y="0"/>
                    <a:pt x="107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15"/>
            <p:cNvSpPr/>
            <p:nvPr/>
          </p:nvSpPr>
          <p:spPr>
            <a:xfrm>
              <a:off x="7670915" y="3812550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9" y="543"/>
                  </a:moveTo>
                  <a:cubicBezTo>
                    <a:pt x="2820" y="543"/>
                    <a:pt x="3388" y="1268"/>
                    <a:pt x="3574" y="2087"/>
                  </a:cubicBezTo>
                  <a:cubicBezTo>
                    <a:pt x="3704" y="2672"/>
                    <a:pt x="3686" y="3286"/>
                    <a:pt x="3536" y="3868"/>
                  </a:cubicBezTo>
                  <a:cubicBezTo>
                    <a:pt x="3432" y="4267"/>
                    <a:pt x="3289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4"/>
                    <a:pt x="2617" y="4804"/>
                  </a:cubicBezTo>
                  <a:cubicBezTo>
                    <a:pt x="2306" y="4646"/>
                    <a:pt x="2032" y="4430"/>
                    <a:pt x="1792" y="4176"/>
                  </a:cubicBezTo>
                  <a:cubicBezTo>
                    <a:pt x="1556" y="3923"/>
                    <a:pt x="1360" y="3639"/>
                    <a:pt x="1182" y="3344"/>
                  </a:cubicBezTo>
                  <a:cubicBezTo>
                    <a:pt x="987" y="3025"/>
                    <a:pt x="778" y="2690"/>
                    <a:pt x="661" y="2334"/>
                  </a:cubicBezTo>
                  <a:cubicBezTo>
                    <a:pt x="394" y="1521"/>
                    <a:pt x="925" y="623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2" y="0"/>
                  </a:moveTo>
                  <a:cubicBezTo>
                    <a:pt x="1915" y="0"/>
                    <a:pt x="1877" y="1"/>
                    <a:pt x="1840" y="3"/>
                  </a:cubicBezTo>
                  <a:cubicBezTo>
                    <a:pt x="891" y="55"/>
                    <a:pt x="100" y="819"/>
                    <a:pt x="35" y="1771"/>
                  </a:cubicBezTo>
                  <a:cubicBezTo>
                    <a:pt x="0" y="2299"/>
                    <a:pt x="236" y="2782"/>
                    <a:pt x="483" y="3231"/>
                  </a:cubicBezTo>
                  <a:cubicBezTo>
                    <a:pt x="678" y="3591"/>
                    <a:pt x="894" y="3933"/>
                    <a:pt x="1151" y="4252"/>
                  </a:cubicBezTo>
                  <a:cubicBezTo>
                    <a:pt x="1439" y="4611"/>
                    <a:pt x="1785" y="4930"/>
                    <a:pt x="2186" y="5160"/>
                  </a:cubicBezTo>
                  <a:cubicBezTo>
                    <a:pt x="2497" y="5338"/>
                    <a:pt x="2927" y="5529"/>
                    <a:pt x="3322" y="5529"/>
                  </a:cubicBezTo>
                  <a:cubicBezTo>
                    <a:pt x="3367" y="5529"/>
                    <a:pt x="3412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49"/>
                    <a:pt x="3923" y="5266"/>
                  </a:cubicBezTo>
                  <a:cubicBezTo>
                    <a:pt x="3838" y="4666"/>
                    <a:pt x="4132" y="4077"/>
                    <a:pt x="4204" y="3488"/>
                  </a:cubicBezTo>
                  <a:cubicBezTo>
                    <a:pt x="4276" y="2895"/>
                    <a:pt x="4228" y="2275"/>
                    <a:pt x="4043" y="1706"/>
                  </a:cubicBezTo>
                  <a:cubicBezTo>
                    <a:pt x="3739" y="767"/>
                    <a:pt x="2975" y="0"/>
                    <a:pt x="1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15"/>
            <p:cNvSpPr/>
            <p:nvPr/>
          </p:nvSpPr>
          <p:spPr>
            <a:xfrm>
              <a:off x="7733840" y="3914225"/>
              <a:ext cx="38925" cy="40125"/>
            </a:xfrm>
            <a:custGeom>
              <a:avLst/>
              <a:gdLst/>
              <a:ahLst/>
              <a:cxnLst/>
              <a:rect l="l" t="t" r="r" b="b"/>
              <a:pathLst>
                <a:path w="1557" h="1605" extrusionOk="0">
                  <a:moveTo>
                    <a:pt x="926" y="487"/>
                  </a:moveTo>
                  <a:cubicBezTo>
                    <a:pt x="926" y="487"/>
                    <a:pt x="926" y="487"/>
                    <a:pt x="926" y="487"/>
                  </a:cubicBezTo>
                  <a:lnTo>
                    <a:pt x="926" y="487"/>
                  </a:lnTo>
                  <a:cubicBezTo>
                    <a:pt x="926" y="487"/>
                    <a:pt x="926" y="487"/>
                    <a:pt x="926" y="487"/>
                  </a:cubicBezTo>
                  <a:close/>
                  <a:moveTo>
                    <a:pt x="1190" y="500"/>
                  </a:moveTo>
                  <a:cubicBezTo>
                    <a:pt x="1189" y="506"/>
                    <a:pt x="1189" y="511"/>
                    <a:pt x="1188" y="517"/>
                  </a:cubicBezTo>
                  <a:lnTo>
                    <a:pt x="1188" y="517"/>
                  </a:lnTo>
                  <a:cubicBezTo>
                    <a:pt x="1188" y="511"/>
                    <a:pt x="1189" y="506"/>
                    <a:pt x="1190" y="500"/>
                  </a:cubicBezTo>
                  <a:close/>
                  <a:moveTo>
                    <a:pt x="1107" y="619"/>
                  </a:move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6" y="619"/>
                  </a:cubicBezTo>
                  <a:lnTo>
                    <a:pt x="1106" y="619"/>
                  </a:lnTo>
                  <a:cubicBezTo>
                    <a:pt x="1107" y="619"/>
                    <a:pt x="1107" y="619"/>
                    <a:pt x="1107" y="619"/>
                  </a:cubicBezTo>
                  <a:close/>
                  <a:moveTo>
                    <a:pt x="483" y="965"/>
                  </a:moveTo>
                  <a:cubicBezTo>
                    <a:pt x="489" y="971"/>
                    <a:pt x="495" y="976"/>
                    <a:pt x="501" y="981"/>
                  </a:cubicBezTo>
                  <a:lnTo>
                    <a:pt x="501" y="981"/>
                  </a:lnTo>
                  <a:cubicBezTo>
                    <a:pt x="501" y="982"/>
                    <a:pt x="501" y="982"/>
                    <a:pt x="501" y="982"/>
                  </a:cubicBezTo>
                  <a:cubicBezTo>
                    <a:pt x="500" y="982"/>
                    <a:pt x="495" y="977"/>
                    <a:pt x="483" y="965"/>
                  </a:cubicBezTo>
                  <a:close/>
                  <a:moveTo>
                    <a:pt x="652" y="1133"/>
                  </a:moveTo>
                  <a:cubicBezTo>
                    <a:pt x="653" y="1133"/>
                    <a:pt x="656" y="1136"/>
                    <a:pt x="660" y="1139"/>
                  </a:cubicBezTo>
                  <a:lnTo>
                    <a:pt x="660" y="1139"/>
                  </a:lnTo>
                  <a:cubicBezTo>
                    <a:pt x="662" y="1142"/>
                    <a:pt x="663" y="1145"/>
                    <a:pt x="666" y="1147"/>
                  </a:cubicBezTo>
                  <a:lnTo>
                    <a:pt x="666" y="1147"/>
                  </a:lnTo>
                  <a:cubicBezTo>
                    <a:pt x="655" y="1137"/>
                    <a:pt x="652" y="1133"/>
                    <a:pt x="652" y="1133"/>
                  </a:cubicBezTo>
                  <a:close/>
                  <a:moveTo>
                    <a:pt x="1080" y="0"/>
                  </a:moveTo>
                  <a:cubicBezTo>
                    <a:pt x="1033" y="0"/>
                    <a:pt x="985" y="8"/>
                    <a:pt x="937" y="24"/>
                  </a:cubicBezTo>
                  <a:cubicBezTo>
                    <a:pt x="758" y="83"/>
                    <a:pt x="634" y="217"/>
                    <a:pt x="583" y="386"/>
                  </a:cubicBezTo>
                  <a:lnTo>
                    <a:pt x="583" y="386"/>
                  </a:lnTo>
                  <a:cubicBezTo>
                    <a:pt x="524" y="361"/>
                    <a:pt x="463" y="346"/>
                    <a:pt x="401" y="346"/>
                  </a:cubicBezTo>
                  <a:cubicBezTo>
                    <a:pt x="360" y="346"/>
                    <a:pt x="320" y="353"/>
                    <a:pt x="279" y="367"/>
                  </a:cubicBezTo>
                  <a:cubicBezTo>
                    <a:pt x="124" y="418"/>
                    <a:pt x="1" y="558"/>
                    <a:pt x="5" y="726"/>
                  </a:cubicBezTo>
                  <a:cubicBezTo>
                    <a:pt x="8" y="867"/>
                    <a:pt x="91" y="973"/>
                    <a:pt x="176" y="1072"/>
                  </a:cubicBezTo>
                  <a:cubicBezTo>
                    <a:pt x="282" y="1196"/>
                    <a:pt x="423" y="1302"/>
                    <a:pt x="567" y="1374"/>
                  </a:cubicBezTo>
                  <a:cubicBezTo>
                    <a:pt x="676" y="1428"/>
                    <a:pt x="786" y="1449"/>
                    <a:pt x="905" y="1463"/>
                  </a:cubicBezTo>
                  <a:cubicBezTo>
                    <a:pt x="918" y="1465"/>
                    <a:pt x="932" y="1465"/>
                    <a:pt x="946" y="1465"/>
                  </a:cubicBezTo>
                  <a:cubicBezTo>
                    <a:pt x="973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3" y="1468"/>
                    <a:pt x="1038" y="1479"/>
                    <a:pt x="1043" y="1490"/>
                  </a:cubicBezTo>
                  <a:cubicBezTo>
                    <a:pt x="1077" y="1567"/>
                    <a:pt x="1174" y="1605"/>
                    <a:pt x="1255" y="1605"/>
                  </a:cubicBezTo>
                  <a:cubicBezTo>
                    <a:pt x="1265" y="1605"/>
                    <a:pt x="1274" y="1604"/>
                    <a:pt x="1283" y="1603"/>
                  </a:cubicBezTo>
                  <a:cubicBezTo>
                    <a:pt x="1382" y="1589"/>
                    <a:pt x="1444" y="1525"/>
                    <a:pt x="1478" y="1432"/>
                  </a:cubicBezTo>
                  <a:cubicBezTo>
                    <a:pt x="1495" y="1391"/>
                    <a:pt x="1509" y="1357"/>
                    <a:pt x="1516" y="1312"/>
                  </a:cubicBezTo>
                  <a:cubicBezTo>
                    <a:pt x="1526" y="1271"/>
                    <a:pt x="1533" y="1230"/>
                    <a:pt x="1539" y="1186"/>
                  </a:cubicBezTo>
                  <a:cubicBezTo>
                    <a:pt x="1557" y="1079"/>
                    <a:pt x="1550" y="973"/>
                    <a:pt x="1547" y="863"/>
                  </a:cubicBezTo>
                  <a:cubicBezTo>
                    <a:pt x="1547" y="778"/>
                    <a:pt x="1543" y="688"/>
                    <a:pt x="1543" y="599"/>
                  </a:cubicBezTo>
                  <a:cubicBezTo>
                    <a:pt x="1539" y="511"/>
                    <a:pt x="1547" y="411"/>
                    <a:pt x="1516" y="322"/>
                  </a:cubicBezTo>
                  <a:cubicBezTo>
                    <a:pt x="1452" y="129"/>
                    <a:pt x="1276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15"/>
            <p:cNvSpPr/>
            <p:nvPr/>
          </p:nvSpPr>
          <p:spPr>
            <a:xfrm>
              <a:off x="7570415" y="3898725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8" y="542"/>
                  </a:moveTo>
                  <a:cubicBezTo>
                    <a:pt x="2821" y="542"/>
                    <a:pt x="3392" y="1267"/>
                    <a:pt x="3574" y="2086"/>
                  </a:cubicBezTo>
                  <a:cubicBezTo>
                    <a:pt x="3708" y="2672"/>
                    <a:pt x="3688" y="3286"/>
                    <a:pt x="3537" y="3868"/>
                  </a:cubicBezTo>
                  <a:cubicBezTo>
                    <a:pt x="3434" y="4266"/>
                    <a:pt x="3289" y="4654"/>
                    <a:pt x="3321" y="5047"/>
                  </a:cubicBezTo>
                  <a:lnTo>
                    <a:pt x="3321" y="5047"/>
                  </a:lnTo>
                  <a:cubicBezTo>
                    <a:pt x="3087" y="4970"/>
                    <a:pt x="2841" y="4914"/>
                    <a:pt x="2622" y="4803"/>
                  </a:cubicBezTo>
                  <a:cubicBezTo>
                    <a:pt x="2307" y="4646"/>
                    <a:pt x="2033" y="4430"/>
                    <a:pt x="1797" y="4176"/>
                  </a:cubicBezTo>
                  <a:cubicBezTo>
                    <a:pt x="1556" y="3923"/>
                    <a:pt x="1362" y="3639"/>
                    <a:pt x="1183" y="3343"/>
                  </a:cubicBezTo>
                  <a:cubicBezTo>
                    <a:pt x="987" y="3025"/>
                    <a:pt x="782" y="2690"/>
                    <a:pt x="663" y="2333"/>
                  </a:cubicBezTo>
                  <a:cubicBezTo>
                    <a:pt x="395" y="1521"/>
                    <a:pt x="926" y="623"/>
                    <a:pt x="1803" y="548"/>
                  </a:cubicBezTo>
                  <a:cubicBezTo>
                    <a:pt x="1849" y="544"/>
                    <a:pt x="1894" y="542"/>
                    <a:pt x="1938" y="542"/>
                  </a:cubicBezTo>
                  <a:close/>
                  <a:moveTo>
                    <a:pt x="1954" y="0"/>
                  </a:moveTo>
                  <a:cubicBezTo>
                    <a:pt x="1916" y="0"/>
                    <a:pt x="1879" y="1"/>
                    <a:pt x="1841" y="3"/>
                  </a:cubicBezTo>
                  <a:cubicBezTo>
                    <a:pt x="895" y="54"/>
                    <a:pt x="100" y="819"/>
                    <a:pt x="35" y="1771"/>
                  </a:cubicBezTo>
                  <a:cubicBezTo>
                    <a:pt x="1" y="2295"/>
                    <a:pt x="241" y="2782"/>
                    <a:pt x="484" y="3231"/>
                  </a:cubicBezTo>
                  <a:cubicBezTo>
                    <a:pt x="683" y="3590"/>
                    <a:pt x="899" y="3933"/>
                    <a:pt x="1152" y="4252"/>
                  </a:cubicBezTo>
                  <a:cubicBezTo>
                    <a:pt x="1440" y="4611"/>
                    <a:pt x="1786" y="4930"/>
                    <a:pt x="2187" y="5160"/>
                  </a:cubicBezTo>
                  <a:cubicBezTo>
                    <a:pt x="2498" y="5337"/>
                    <a:pt x="2927" y="5528"/>
                    <a:pt x="3322" y="5528"/>
                  </a:cubicBezTo>
                  <a:cubicBezTo>
                    <a:pt x="3368" y="5528"/>
                    <a:pt x="3414" y="5526"/>
                    <a:pt x="3459" y="5520"/>
                  </a:cubicBezTo>
                  <a:lnTo>
                    <a:pt x="3459" y="5520"/>
                  </a:lnTo>
                  <a:cubicBezTo>
                    <a:pt x="3505" y="5587"/>
                    <a:pt x="3567" y="5616"/>
                    <a:pt x="3631" y="5616"/>
                  </a:cubicBezTo>
                  <a:cubicBezTo>
                    <a:pt x="3786" y="5616"/>
                    <a:pt x="3952" y="5449"/>
                    <a:pt x="3927" y="5266"/>
                  </a:cubicBezTo>
                  <a:cubicBezTo>
                    <a:pt x="3838" y="4667"/>
                    <a:pt x="4133" y="4077"/>
                    <a:pt x="4205" y="3487"/>
                  </a:cubicBezTo>
                  <a:cubicBezTo>
                    <a:pt x="4277" y="2895"/>
                    <a:pt x="4229" y="2274"/>
                    <a:pt x="4044" y="1706"/>
                  </a:cubicBezTo>
                  <a:cubicBezTo>
                    <a:pt x="3740" y="764"/>
                    <a:pt x="2976" y="0"/>
                    <a:pt x="19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15"/>
            <p:cNvSpPr/>
            <p:nvPr/>
          </p:nvSpPr>
          <p:spPr>
            <a:xfrm>
              <a:off x="7633390" y="4000400"/>
              <a:ext cx="38925" cy="40150"/>
            </a:xfrm>
            <a:custGeom>
              <a:avLst/>
              <a:gdLst/>
              <a:ahLst/>
              <a:cxnLst/>
              <a:rect l="l" t="t" r="r" b="b"/>
              <a:pathLst>
                <a:path w="1557" h="1606" extrusionOk="0">
                  <a:moveTo>
                    <a:pt x="929" y="462"/>
                  </a:moveTo>
                  <a:lnTo>
                    <a:pt x="929" y="462"/>
                  </a:lnTo>
                  <a:cubicBezTo>
                    <a:pt x="930" y="473"/>
                    <a:pt x="932" y="484"/>
                    <a:pt x="933" y="496"/>
                  </a:cubicBezTo>
                  <a:lnTo>
                    <a:pt x="933" y="496"/>
                  </a:lnTo>
                  <a:cubicBezTo>
                    <a:pt x="931" y="484"/>
                    <a:pt x="930" y="473"/>
                    <a:pt x="929" y="462"/>
                  </a:cubicBezTo>
                  <a:close/>
                  <a:moveTo>
                    <a:pt x="1189" y="500"/>
                  </a:moveTo>
                  <a:lnTo>
                    <a:pt x="1189" y="500"/>
                  </a:lnTo>
                  <a:cubicBezTo>
                    <a:pt x="1188" y="508"/>
                    <a:pt x="1187" y="517"/>
                    <a:pt x="1186" y="525"/>
                  </a:cubicBezTo>
                  <a:lnTo>
                    <a:pt x="1186" y="525"/>
                  </a:lnTo>
                  <a:cubicBezTo>
                    <a:pt x="1187" y="517"/>
                    <a:pt x="1188" y="509"/>
                    <a:pt x="1189" y="500"/>
                  </a:cubicBezTo>
                  <a:close/>
                  <a:moveTo>
                    <a:pt x="538" y="633"/>
                  </a:moveTo>
                  <a:cubicBezTo>
                    <a:pt x="541" y="639"/>
                    <a:pt x="544" y="645"/>
                    <a:pt x="546" y="650"/>
                  </a:cubicBezTo>
                  <a:lnTo>
                    <a:pt x="546" y="650"/>
                  </a:lnTo>
                  <a:cubicBezTo>
                    <a:pt x="542" y="646"/>
                    <a:pt x="540" y="640"/>
                    <a:pt x="538" y="633"/>
                  </a:cubicBezTo>
                  <a:close/>
                  <a:moveTo>
                    <a:pt x="481" y="964"/>
                  </a:moveTo>
                  <a:cubicBezTo>
                    <a:pt x="487" y="970"/>
                    <a:pt x="493" y="975"/>
                    <a:pt x="499" y="980"/>
                  </a:cubicBezTo>
                  <a:lnTo>
                    <a:pt x="499" y="980"/>
                  </a:lnTo>
                  <a:cubicBezTo>
                    <a:pt x="500" y="981"/>
                    <a:pt x="500" y="981"/>
                    <a:pt x="499" y="981"/>
                  </a:cubicBezTo>
                  <a:cubicBezTo>
                    <a:pt x="499" y="981"/>
                    <a:pt x="493" y="977"/>
                    <a:pt x="481" y="964"/>
                  </a:cubicBezTo>
                  <a:close/>
                  <a:moveTo>
                    <a:pt x="1079" y="0"/>
                  </a:moveTo>
                  <a:cubicBezTo>
                    <a:pt x="1032" y="0"/>
                    <a:pt x="983" y="8"/>
                    <a:pt x="935" y="24"/>
                  </a:cubicBezTo>
                  <a:cubicBezTo>
                    <a:pt x="757" y="80"/>
                    <a:pt x="633" y="216"/>
                    <a:pt x="582" y="385"/>
                  </a:cubicBezTo>
                  <a:lnTo>
                    <a:pt x="582" y="385"/>
                  </a:lnTo>
                  <a:cubicBezTo>
                    <a:pt x="523" y="361"/>
                    <a:pt x="462" y="346"/>
                    <a:pt x="400" y="346"/>
                  </a:cubicBezTo>
                  <a:cubicBezTo>
                    <a:pt x="359" y="346"/>
                    <a:pt x="319" y="352"/>
                    <a:pt x="277" y="366"/>
                  </a:cubicBezTo>
                  <a:cubicBezTo>
                    <a:pt x="124" y="418"/>
                    <a:pt x="0" y="558"/>
                    <a:pt x="4" y="726"/>
                  </a:cubicBezTo>
                  <a:cubicBezTo>
                    <a:pt x="10" y="867"/>
                    <a:pt x="89" y="973"/>
                    <a:pt x="179" y="1072"/>
                  </a:cubicBezTo>
                  <a:cubicBezTo>
                    <a:pt x="285" y="1196"/>
                    <a:pt x="421" y="1302"/>
                    <a:pt x="565" y="1373"/>
                  </a:cubicBezTo>
                  <a:cubicBezTo>
                    <a:pt x="679" y="1428"/>
                    <a:pt x="785" y="1449"/>
                    <a:pt x="905" y="1463"/>
                  </a:cubicBezTo>
                  <a:cubicBezTo>
                    <a:pt x="918" y="1465"/>
                    <a:pt x="931" y="1465"/>
                    <a:pt x="945" y="1465"/>
                  </a:cubicBezTo>
                  <a:cubicBezTo>
                    <a:pt x="972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5" y="1467"/>
                    <a:pt x="1040" y="1479"/>
                    <a:pt x="1045" y="1490"/>
                  </a:cubicBezTo>
                  <a:cubicBezTo>
                    <a:pt x="1079" y="1567"/>
                    <a:pt x="1173" y="1605"/>
                    <a:pt x="1254" y="1605"/>
                  </a:cubicBezTo>
                  <a:cubicBezTo>
                    <a:pt x="1264" y="1605"/>
                    <a:pt x="1273" y="1605"/>
                    <a:pt x="1281" y="1604"/>
                  </a:cubicBezTo>
                  <a:cubicBezTo>
                    <a:pt x="1381" y="1590"/>
                    <a:pt x="1443" y="1525"/>
                    <a:pt x="1480" y="1432"/>
                  </a:cubicBezTo>
                  <a:cubicBezTo>
                    <a:pt x="1498" y="1391"/>
                    <a:pt x="1511" y="1357"/>
                    <a:pt x="1518" y="1312"/>
                  </a:cubicBezTo>
                  <a:cubicBezTo>
                    <a:pt x="1525" y="1271"/>
                    <a:pt x="1531" y="1229"/>
                    <a:pt x="1539" y="1185"/>
                  </a:cubicBezTo>
                  <a:cubicBezTo>
                    <a:pt x="1556" y="1079"/>
                    <a:pt x="1549" y="973"/>
                    <a:pt x="1549" y="863"/>
                  </a:cubicBezTo>
                  <a:cubicBezTo>
                    <a:pt x="1545" y="777"/>
                    <a:pt x="1542" y="688"/>
                    <a:pt x="1542" y="600"/>
                  </a:cubicBezTo>
                  <a:cubicBezTo>
                    <a:pt x="1542" y="507"/>
                    <a:pt x="1545" y="411"/>
                    <a:pt x="1515" y="322"/>
                  </a:cubicBezTo>
                  <a:cubicBezTo>
                    <a:pt x="1451" y="129"/>
                    <a:pt x="1274" y="0"/>
                    <a:pt x="10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15"/>
            <p:cNvSpPr/>
            <p:nvPr/>
          </p:nvSpPr>
          <p:spPr>
            <a:xfrm>
              <a:off x="7759990" y="3730050"/>
              <a:ext cx="106925" cy="140425"/>
            </a:xfrm>
            <a:custGeom>
              <a:avLst/>
              <a:gdLst/>
              <a:ahLst/>
              <a:cxnLst/>
              <a:rect l="l" t="t" r="r" b="b"/>
              <a:pathLst>
                <a:path w="4277" h="5617" extrusionOk="0">
                  <a:moveTo>
                    <a:pt x="1939" y="543"/>
                  </a:moveTo>
                  <a:cubicBezTo>
                    <a:pt x="2821" y="543"/>
                    <a:pt x="3388" y="1268"/>
                    <a:pt x="3574" y="2087"/>
                  </a:cubicBezTo>
                  <a:cubicBezTo>
                    <a:pt x="3704" y="2673"/>
                    <a:pt x="3687" y="3290"/>
                    <a:pt x="3536" y="3869"/>
                  </a:cubicBezTo>
                  <a:cubicBezTo>
                    <a:pt x="3433" y="4267"/>
                    <a:pt x="3288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5"/>
                    <a:pt x="2618" y="4804"/>
                  </a:cubicBezTo>
                  <a:cubicBezTo>
                    <a:pt x="2306" y="4647"/>
                    <a:pt x="2032" y="4431"/>
                    <a:pt x="1792" y="4177"/>
                  </a:cubicBezTo>
                  <a:cubicBezTo>
                    <a:pt x="1556" y="3923"/>
                    <a:pt x="1360" y="3639"/>
                    <a:pt x="1183" y="3344"/>
                  </a:cubicBezTo>
                  <a:cubicBezTo>
                    <a:pt x="987" y="3026"/>
                    <a:pt x="778" y="2690"/>
                    <a:pt x="661" y="2334"/>
                  </a:cubicBezTo>
                  <a:cubicBezTo>
                    <a:pt x="394" y="1522"/>
                    <a:pt x="925" y="624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3" y="1"/>
                  </a:moveTo>
                  <a:cubicBezTo>
                    <a:pt x="1916" y="1"/>
                    <a:pt x="1878" y="2"/>
                    <a:pt x="1840" y="4"/>
                  </a:cubicBezTo>
                  <a:cubicBezTo>
                    <a:pt x="891" y="55"/>
                    <a:pt x="100" y="819"/>
                    <a:pt x="35" y="1772"/>
                  </a:cubicBezTo>
                  <a:cubicBezTo>
                    <a:pt x="0" y="2299"/>
                    <a:pt x="237" y="2783"/>
                    <a:pt x="484" y="3232"/>
                  </a:cubicBezTo>
                  <a:cubicBezTo>
                    <a:pt x="678" y="3591"/>
                    <a:pt x="895" y="3934"/>
                    <a:pt x="1151" y="4252"/>
                  </a:cubicBezTo>
                  <a:cubicBezTo>
                    <a:pt x="1439" y="4612"/>
                    <a:pt x="1785" y="4930"/>
                    <a:pt x="2187" y="5161"/>
                  </a:cubicBezTo>
                  <a:cubicBezTo>
                    <a:pt x="2498" y="5338"/>
                    <a:pt x="2927" y="5529"/>
                    <a:pt x="3321" y="5529"/>
                  </a:cubicBezTo>
                  <a:cubicBezTo>
                    <a:pt x="3367" y="5529"/>
                    <a:pt x="3411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50"/>
                    <a:pt x="3923" y="5267"/>
                  </a:cubicBezTo>
                  <a:cubicBezTo>
                    <a:pt x="3838" y="4667"/>
                    <a:pt x="4132" y="4078"/>
                    <a:pt x="4205" y="3488"/>
                  </a:cubicBezTo>
                  <a:cubicBezTo>
                    <a:pt x="4276" y="2895"/>
                    <a:pt x="4228" y="2275"/>
                    <a:pt x="4043" y="1707"/>
                  </a:cubicBezTo>
                  <a:cubicBezTo>
                    <a:pt x="3739" y="767"/>
                    <a:pt x="2975" y="1"/>
                    <a:pt x="19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15"/>
            <p:cNvSpPr/>
            <p:nvPr/>
          </p:nvSpPr>
          <p:spPr>
            <a:xfrm>
              <a:off x="7822940" y="3831750"/>
              <a:ext cx="38900" cy="40125"/>
            </a:xfrm>
            <a:custGeom>
              <a:avLst/>
              <a:gdLst/>
              <a:ahLst/>
              <a:cxnLst/>
              <a:rect l="l" t="t" r="r" b="b"/>
              <a:pathLst>
                <a:path w="1556" h="1605" extrusionOk="0">
                  <a:moveTo>
                    <a:pt x="1190" y="500"/>
                  </a:moveTo>
                  <a:cubicBezTo>
                    <a:pt x="1189" y="504"/>
                    <a:pt x="1189" y="508"/>
                    <a:pt x="1188" y="512"/>
                  </a:cubicBezTo>
                  <a:lnTo>
                    <a:pt x="1188" y="512"/>
                  </a:lnTo>
                  <a:cubicBezTo>
                    <a:pt x="1188" y="508"/>
                    <a:pt x="1189" y="504"/>
                    <a:pt x="1190" y="500"/>
                  </a:cubicBezTo>
                  <a:close/>
                  <a:moveTo>
                    <a:pt x="1196" y="517"/>
                  </a:moveTo>
                  <a:cubicBezTo>
                    <a:pt x="1194" y="522"/>
                    <a:pt x="1192" y="528"/>
                    <a:pt x="1190" y="533"/>
                  </a:cubicBezTo>
                  <a:lnTo>
                    <a:pt x="1190" y="533"/>
                  </a:lnTo>
                  <a:cubicBezTo>
                    <a:pt x="1192" y="528"/>
                    <a:pt x="1194" y="522"/>
                    <a:pt x="1196" y="517"/>
                  </a:cubicBezTo>
                  <a:close/>
                  <a:moveTo>
                    <a:pt x="1106" y="619"/>
                  </a:move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6" y="619"/>
                    <a:pt x="1106" y="619"/>
                    <a:pt x="1105" y="619"/>
                  </a:cubicBezTo>
                  <a:lnTo>
                    <a:pt x="1105" y="619"/>
                  </a:lnTo>
                  <a:cubicBezTo>
                    <a:pt x="1106" y="619"/>
                    <a:pt x="1106" y="619"/>
                    <a:pt x="1106" y="619"/>
                  </a:cubicBezTo>
                  <a:close/>
                  <a:moveTo>
                    <a:pt x="482" y="964"/>
                  </a:moveTo>
                  <a:cubicBezTo>
                    <a:pt x="487" y="970"/>
                    <a:pt x="493" y="975"/>
                    <a:pt x="500" y="980"/>
                  </a:cubicBezTo>
                  <a:lnTo>
                    <a:pt x="500" y="980"/>
                  </a:lnTo>
                  <a:cubicBezTo>
                    <a:pt x="500" y="981"/>
                    <a:pt x="500" y="981"/>
                    <a:pt x="500" y="981"/>
                  </a:cubicBezTo>
                  <a:cubicBezTo>
                    <a:pt x="499" y="981"/>
                    <a:pt x="494" y="977"/>
                    <a:pt x="482" y="964"/>
                  </a:cubicBezTo>
                  <a:close/>
                  <a:moveTo>
                    <a:pt x="652" y="1134"/>
                  </a:moveTo>
                  <a:cubicBezTo>
                    <a:pt x="652" y="1134"/>
                    <a:pt x="657" y="1138"/>
                    <a:pt x="662" y="1143"/>
                  </a:cubicBezTo>
                  <a:lnTo>
                    <a:pt x="662" y="1143"/>
                  </a:lnTo>
                  <a:cubicBezTo>
                    <a:pt x="665" y="1147"/>
                    <a:pt x="668" y="1150"/>
                    <a:pt x="671" y="1153"/>
                  </a:cubicBezTo>
                  <a:lnTo>
                    <a:pt x="671" y="1153"/>
                  </a:lnTo>
                  <a:cubicBezTo>
                    <a:pt x="656" y="1139"/>
                    <a:pt x="651" y="1134"/>
                    <a:pt x="652" y="1134"/>
                  </a:cubicBezTo>
                  <a:close/>
                  <a:moveTo>
                    <a:pt x="1080" y="0"/>
                  </a:moveTo>
                  <a:cubicBezTo>
                    <a:pt x="1033" y="0"/>
                    <a:pt x="984" y="8"/>
                    <a:pt x="936" y="24"/>
                  </a:cubicBezTo>
                  <a:cubicBezTo>
                    <a:pt x="758" y="83"/>
                    <a:pt x="634" y="217"/>
                    <a:pt x="582" y="385"/>
                  </a:cubicBezTo>
                  <a:lnTo>
                    <a:pt x="582" y="385"/>
                  </a:lnTo>
                  <a:cubicBezTo>
                    <a:pt x="523" y="360"/>
                    <a:pt x="462" y="345"/>
                    <a:pt x="400" y="345"/>
                  </a:cubicBezTo>
                  <a:cubicBezTo>
                    <a:pt x="359" y="345"/>
                    <a:pt x="319" y="352"/>
                    <a:pt x="278" y="366"/>
                  </a:cubicBezTo>
                  <a:cubicBezTo>
                    <a:pt x="124" y="418"/>
                    <a:pt x="1" y="558"/>
                    <a:pt x="4" y="726"/>
                  </a:cubicBezTo>
                  <a:cubicBezTo>
                    <a:pt x="7" y="867"/>
                    <a:pt x="90" y="973"/>
                    <a:pt x="175" y="1075"/>
                  </a:cubicBezTo>
                  <a:cubicBezTo>
                    <a:pt x="281" y="1199"/>
                    <a:pt x="422" y="1302"/>
                    <a:pt x="566" y="1373"/>
                  </a:cubicBezTo>
                  <a:cubicBezTo>
                    <a:pt x="676" y="1428"/>
                    <a:pt x="785" y="1449"/>
                    <a:pt x="905" y="1463"/>
                  </a:cubicBezTo>
                  <a:cubicBezTo>
                    <a:pt x="918" y="1464"/>
                    <a:pt x="931" y="1465"/>
                    <a:pt x="944" y="1465"/>
                  </a:cubicBezTo>
                  <a:cubicBezTo>
                    <a:pt x="971" y="1465"/>
                    <a:pt x="1000" y="1462"/>
                    <a:pt x="1028" y="1456"/>
                  </a:cubicBezTo>
                  <a:lnTo>
                    <a:pt x="1028" y="1456"/>
                  </a:lnTo>
                  <a:cubicBezTo>
                    <a:pt x="1033" y="1467"/>
                    <a:pt x="1037" y="1479"/>
                    <a:pt x="1042" y="1490"/>
                  </a:cubicBezTo>
                  <a:cubicBezTo>
                    <a:pt x="1076" y="1566"/>
                    <a:pt x="1172" y="1604"/>
                    <a:pt x="1253" y="1604"/>
                  </a:cubicBezTo>
                  <a:cubicBezTo>
                    <a:pt x="1263" y="1604"/>
                    <a:pt x="1273" y="1604"/>
                    <a:pt x="1282" y="1603"/>
                  </a:cubicBezTo>
                  <a:cubicBezTo>
                    <a:pt x="1381" y="1589"/>
                    <a:pt x="1443" y="1524"/>
                    <a:pt x="1478" y="1432"/>
                  </a:cubicBezTo>
                  <a:cubicBezTo>
                    <a:pt x="1494" y="1390"/>
                    <a:pt x="1508" y="1356"/>
                    <a:pt x="1515" y="1311"/>
                  </a:cubicBezTo>
                  <a:cubicBezTo>
                    <a:pt x="1522" y="1270"/>
                    <a:pt x="1532" y="1229"/>
                    <a:pt x="1539" y="1188"/>
                  </a:cubicBezTo>
                  <a:cubicBezTo>
                    <a:pt x="1556" y="1079"/>
                    <a:pt x="1549" y="973"/>
                    <a:pt x="1546" y="862"/>
                  </a:cubicBezTo>
                  <a:cubicBezTo>
                    <a:pt x="1546" y="777"/>
                    <a:pt x="1543" y="688"/>
                    <a:pt x="1543" y="603"/>
                  </a:cubicBezTo>
                  <a:cubicBezTo>
                    <a:pt x="1539" y="510"/>
                    <a:pt x="1546" y="410"/>
                    <a:pt x="1515" y="321"/>
                  </a:cubicBezTo>
                  <a:cubicBezTo>
                    <a:pt x="1452" y="128"/>
                    <a:pt x="1275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15"/>
            <p:cNvSpPr/>
            <p:nvPr/>
          </p:nvSpPr>
          <p:spPr>
            <a:xfrm>
              <a:off x="7875115" y="3707450"/>
              <a:ext cx="108450" cy="148525"/>
            </a:xfrm>
            <a:custGeom>
              <a:avLst/>
              <a:gdLst/>
              <a:ahLst/>
              <a:cxnLst/>
              <a:rect l="l" t="t" r="r" b="b"/>
              <a:pathLst>
                <a:path w="4338" h="5941" extrusionOk="0">
                  <a:moveTo>
                    <a:pt x="2235" y="541"/>
                  </a:moveTo>
                  <a:cubicBezTo>
                    <a:pt x="2312" y="541"/>
                    <a:pt x="2391" y="548"/>
                    <a:pt x="2470" y="562"/>
                  </a:cubicBezTo>
                  <a:cubicBezTo>
                    <a:pt x="3495" y="744"/>
                    <a:pt x="3848" y="1761"/>
                    <a:pt x="3759" y="2686"/>
                  </a:cubicBezTo>
                  <a:cubicBezTo>
                    <a:pt x="3708" y="3244"/>
                    <a:pt x="3526" y="3783"/>
                    <a:pt x="3242" y="4262"/>
                  </a:cubicBezTo>
                  <a:cubicBezTo>
                    <a:pt x="3039" y="4605"/>
                    <a:pt x="2815" y="4931"/>
                    <a:pt x="2744" y="5305"/>
                  </a:cubicBezTo>
                  <a:lnTo>
                    <a:pt x="2744" y="5305"/>
                  </a:lnTo>
                  <a:cubicBezTo>
                    <a:pt x="2529" y="5165"/>
                    <a:pt x="2294" y="5046"/>
                    <a:pt x="2097" y="4886"/>
                  </a:cubicBezTo>
                  <a:cubicBezTo>
                    <a:pt x="1782" y="4629"/>
                    <a:pt x="1515" y="4321"/>
                    <a:pt x="1303" y="3974"/>
                  </a:cubicBezTo>
                  <a:cubicBezTo>
                    <a:pt x="919" y="3347"/>
                    <a:pt x="583" y="2480"/>
                    <a:pt x="784" y="1743"/>
                  </a:cubicBezTo>
                  <a:cubicBezTo>
                    <a:pt x="966" y="1082"/>
                    <a:pt x="1545" y="541"/>
                    <a:pt x="2235" y="541"/>
                  </a:cubicBezTo>
                  <a:close/>
                  <a:moveTo>
                    <a:pt x="2246" y="1"/>
                  </a:moveTo>
                  <a:cubicBezTo>
                    <a:pt x="1463" y="1"/>
                    <a:pt x="744" y="484"/>
                    <a:pt x="405" y="1213"/>
                  </a:cubicBezTo>
                  <a:cubicBezTo>
                    <a:pt x="0" y="2072"/>
                    <a:pt x="216" y="3029"/>
                    <a:pt x="617" y="3851"/>
                  </a:cubicBezTo>
                  <a:cubicBezTo>
                    <a:pt x="846" y="4321"/>
                    <a:pt x="1169" y="4752"/>
                    <a:pt x="1556" y="5102"/>
                  </a:cubicBezTo>
                  <a:cubicBezTo>
                    <a:pt x="1868" y="5382"/>
                    <a:pt x="2306" y="5730"/>
                    <a:pt x="2749" y="5794"/>
                  </a:cubicBezTo>
                  <a:lnTo>
                    <a:pt x="2749" y="5794"/>
                  </a:lnTo>
                  <a:cubicBezTo>
                    <a:pt x="2784" y="5897"/>
                    <a:pt x="2866" y="5940"/>
                    <a:pt x="2955" y="5940"/>
                  </a:cubicBezTo>
                  <a:cubicBezTo>
                    <a:pt x="3095" y="5940"/>
                    <a:pt x="3251" y="5832"/>
                    <a:pt x="3269" y="5674"/>
                  </a:cubicBezTo>
                  <a:cubicBezTo>
                    <a:pt x="3341" y="5094"/>
                    <a:pt x="3759" y="4626"/>
                    <a:pt x="3982" y="4101"/>
                  </a:cubicBezTo>
                  <a:cubicBezTo>
                    <a:pt x="4211" y="3557"/>
                    <a:pt x="4338" y="2961"/>
                    <a:pt x="4331" y="2368"/>
                  </a:cubicBezTo>
                  <a:cubicBezTo>
                    <a:pt x="4314" y="1312"/>
                    <a:pt x="3745" y="284"/>
                    <a:pt x="2652" y="45"/>
                  </a:cubicBezTo>
                  <a:cubicBezTo>
                    <a:pt x="2516" y="15"/>
                    <a:pt x="2380" y="1"/>
                    <a:pt x="22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15"/>
            <p:cNvSpPr/>
            <p:nvPr/>
          </p:nvSpPr>
          <p:spPr>
            <a:xfrm>
              <a:off x="7925540" y="3817850"/>
              <a:ext cx="39950" cy="40450"/>
            </a:xfrm>
            <a:custGeom>
              <a:avLst/>
              <a:gdLst/>
              <a:ahLst/>
              <a:cxnLst/>
              <a:rect l="l" t="t" r="r" b="b"/>
              <a:pathLst>
                <a:path w="1598" h="1618" extrusionOk="0">
                  <a:moveTo>
                    <a:pt x="330" y="689"/>
                  </a:moveTo>
                  <a:lnTo>
                    <a:pt x="330" y="689"/>
                  </a:lnTo>
                  <a:cubicBezTo>
                    <a:pt x="331" y="690"/>
                    <a:pt x="332" y="690"/>
                    <a:pt x="333" y="691"/>
                  </a:cubicBezTo>
                  <a:lnTo>
                    <a:pt x="333" y="691"/>
                  </a:lnTo>
                  <a:cubicBezTo>
                    <a:pt x="335" y="692"/>
                    <a:pt x="336" y="694"/>
                    <a:pt x="338" y="695"/>
                  </a:cubicBezTo>
                  <a:lnTo>
                    <a:pt x="338" y="695"/>
                  </a:lnTo>
                  <a:cubicBezTo>
                    <a:pt x="335" y="693"/>
                    <a:pt x="333" y="691"/>
                    <a:pt x="330" y="689"/>
                  </a:cubicBezTo>
                  <a:close/>
                  <a:moveTo>
                    <a:pt x="341" y="699"/>
                  </a:moveTo>
                  <a:cubicBezTo>
                    <a:pt x="341" y="699"/>
                    <a:pt x="341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1" y="699"/>
                    <a:pt x="341" y="699"/>
                  </a:cubicBezTo>
                  <a:close/>
                  <a:moveTo>
                    <a:pt x="344" y="699"/>
                  </a:moveTo>
                  <a:lnTo>
                    <a:pt x="344" y="699"/>
                  </a:lnTo>
                  <a:cubicBezTo>
                    <a:pt x="346" y="700"/>
                    <a:pt x="348" y="700"/>
                    <a:pt x="349" y="700"/>
                  </a:cubicBezTo>
                  <a:lnTo>
                    <a:pt x="349" y="700"/>
                  </a:lnTo>
                  <a:cubicBezTo>
                    <a:pt x="349" y="700"/>
                    <a:pt x="350" y="700"/>
                    <a:pt x="350" y="700"/>
                  </a:cubicBezTo>
                  <a:lnTo>
                    <a:pt x="350" y="700"/>
                  </a:lnTo>
                  <a:cubicBezTo>
                    <a:pt x="348" y="700"/>
                    <a:pt x="346" y="700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4" y="700"/>
                    <a:pt x="344" y="699"/>
                  </a:cubicBezTo>
                  <a:close/>
                  <a:moveTo>
                    <a:pt x="1136" y="0"/>
                  </a:moveTo>
                  <a:cubicBezTo>
                    <a:pt x="1098" y="0"/>
                    <a:pt x="1058" y="4"/>
                    <a:pt x="1019" y="11"/>
                  </a:cubicBezTo>
                  <a:cubicBezTo>
                    <a:pt x="870" y="35"/>
                    <a:pt x="750" y="130"/>
                    <a:pt x="672" y="253"/>
                  </a:cubicBezTo>
                  <a:lnTo>
                    <a:pt x="672" y="253"/>
                  </a:lnTo>
                  <a:cubicBezTo>
                    <a:pt x="589" y="192"/>
                    <a:pt x="497" y="157"/>
                    <a:pt x="395" y="157"/>
                  </a:cubicBezTo>
                  <a:cubicBezTo>
                    <a:pt x="368" y="157"/>
                    <a:pt x="341" y="160"/>
                    <a:pt x="313" y="164"/>
                  </a:cubicBezTo>
                  <a:cubicBezTo>
                    <a:pt x="165" y="189"/>
                    <a:pt x="39" y="316"/>
                    <a:pt x="22" y="466"/>
                  </a:cubicBezTo>
                  <a:cubicBezTo>
                    <a:pt x="1" y="596"/>
                    <a:pt x="49" y="710"/>
                    <a:pt x="108" y="822"/>
                  </a:cubicBezTo>
                  <a:cubicBezTo>
                    <a:pt x="176" y="966"/>
                    <a:pt x="282" y="1104"/>
                    <a:pt x="402" y="1210"/>
                  </a:cubicBezTo>
                  <a:cubicBezTo>
                    <a:pt x="491" y="1285"/>
                    <a:pt x="587" y="1333"/>
                    <a:pt x="697" y="1377"/>
                  </a:cubicBezTo>
                  <a:cubicBezTo>
                    <a:pt x="735" y="1393"/>
                    <a:pt x="778" y="1401"/>
                    <a:pt x="820" y="1404"/>
                  </a:cubicBezTo>
                  <a:lnTo>
                    <a:pt x="820" y="1404"/>
                  </a:lnTo>
                  <a:cubicBezTo>
                    <a:pt x="822" y="1417"/>
                    <a:pt x="825" y="1430"/>
                    <a:pt x="827" y="1443"/>
                  </a:cubicBezTo>
                  <a:cubicBezTo>
                    <a:pt x="843" y="1550"/>
                    <a:pt x="956" y="1618"/>
                    <a:pt x="1064" y="1618"/>
                  </a:cubicBezTo>
                  <a:cubicBezTo>
                    <a:pt x="1126" y="1618"/>
                    <a:pt x="1186" y="1596"/>
                    <a:pt x="1225" y="1546"/>
                  </a:cubicBezTo>
                  <a:cubicBezTo>
                    <a:pt x="1259" y="1505"/>
                    <a:pt x="1296" y="1464"/>
                    <a:pt x="1321" y="1412"/>
                  </a:cubicBezTo>
                  <a:cubicBezTo>
                    <a:pt x="1341" y="1371"/>
                    <a:pt x="1358" y="1333"/>
                    <a:pt x="1375" y="1292"/>
                  </a:cubicBezTo>
                  <a:cubicBezTo>
                    <a:pt x="1424" y="1189"/>
                    <a:pt x="1447" y="1083"/>
                    <a:pt x="1478" y="974"/>
                  </a:cubicBezTo>
                  <a:cubicBezTo>
                    <a:pt x="1498" y="888"/>
                    <a:pt x="1519" y="798"/>
                    <a:pt x="1539" y="713"/>
                  </a:cubicBezTo>
                  <a:cubicBezTo>
                    <a:pt x="1571" y="607"/>
                    <a:pt x="1598" y="501"/>
                    <a:pt x="1581" y="387"/>
                  </a:cubicBezTo>
                  <a:cubicBezTo>
                    <a:pt x="1563" y="254"/>
                    <a:pt x="1492" y="134"/>
                    <a:pt x="1372" y="62"/>
                  </a:cubicBezTo>
                  <a:cubicBezTo>
                    <a:pt x="1297" y="17"/>
                    <a:pt x="1218" y="0"/>
                    <a:pt x="1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15"/>
            <p:cNvSpPr/>
            <p:nvPr/>
          </p:nvSpPr>
          <p:spPr>
            <a:xfrm>
              <a:off x="7974815" y="3742875"/>
              <a:ext cx="112250" cy="148850"/>
            </a:xfrm>
            <a:custGeom>
              <a:avLst/>
              <a:gdLst/>
              <a:ahLst/>
              <a:cxnLst/>
              <a:rect l="l" t="t" r="r" b="b"/>
              <a:pathLst>
                <a:path w="4490" h="5954" extrusionOk="0">
                  <a:moveTo>
                    <a:pt x="2174" y="551"/>
                  </a:moveTo>
                  <a:cubicBezTo>
                    <a:pt x="2502" y="551"/>
                    <a:pt x="2835" y="660"/>
                    <a:pt x="3118" y="878"/>
                  </a:cubicBezTo>
                  <a:cubicBezTo>
                    <a:pt x="3790" y="1400"/>
                    <a:pt x="3900" y="2293"/>
                    <a:pt x="3852" y="3089"/>
                  </a:cubicBezTo>
                  <a:cubicBezTo>
                    <a:pt x="3824" y="3558"/>
                    <a:pt x="3704" y="4027"/>
                    <a:pt x="3498" y="4449"/>
                  </a:cubicBezTo>
                  <a:cubicBezTo>
                    <a:pt x="3362" y="4729"/>
                    <a:pt x="3151" y="4974"/>
                    <a:pt x="2977" y="5235"/>
                  </a:cubicBezTo>
                  <a:lnTo>
                    <a:pt x="2977" y="5235"/>
                  </a:lnTo>
                  <a:cubicBezTo>
                    <a:pt x="2834" y="5017"/>
                    <a:pt x="2624" y="4845"/>
                    <a:pt x="2409" y="4681"/>
                  </a:cubicBezTo>
                  <a:cubicBezTo>
                    <a:pt x="2046" y="4408"/>
                    <a:pt x="1700" y="4137"/>
                    <a:pt x="1415" y="3777"/>
                  </a:cubicBezTo>
                  <a:cubicBezTo>
                    <a:pt x="846" y="3057"/>
                    <a:pt x="422" y="1988"/>
                    <a:pt x="1011" y="1156"/>
                  </a:cubicBezTo>
                  <a:cubicBezTo>
                    <a:pt x="1297" y="752"/>
                    <a:pt x="1731" y="551"/>
                    <a:pt x="2174" y="551"/>
                  </a:cubicBezTo>
                  <a:close/>
                  <a:moveTo>
                    <a:pt x="2151" y="0"/>
                  </a:moveTo>
                  <a:cubicBezTo>
                    <a:pt x="1781" y="0"/>
                    <a:pt x="1411" y="104"/>
                    <a:pt x="1086" y="331"/>
                  </a:cubicBezTo>
                  <a:cubicBezTo>
                    <a:pt x="185" y="960"/>
                    <a:pt x="0" y="2091"/>
                    <a:pt x="381" y="3078"/>
                  </a:cubicBezTo>
                  <a:cubicBezTo>
                    <a:pt x="604" y="3657"/>
                    <a:pt x="949" y="4185"/>
                    <a:pt x="1392" y="4620"/>
                  </a:cubicBezTo>
                  <a:cubicBezTo>
                    <a:pt x="1809" y="5028"/>
                    <a:pt x="2354" y="5295"/>
                    <a:pt x="2642" y="5820"/>
                  </a:cubicBezTo>
                  <a:cubicBezTo>
                    <a:pt x="2694" y="5914"/>
                    <a:pt x="2775" y="5953"/>
                    <a:pt x="2857" y="5953"/>
                  </a:cubicBezTo>
                  <a:cubicBezTo>
                    <a:pt x="2989" y="5953"/>
                    <a:pt x="3123" y="5850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8"/>
                    <a:pt x="3909" y="4781"/>
                  </a:cubicBezTo>
                  <a:cubicBezTo>
                    <a:pt x="4146" y="4339"/>
                    <a:pt x="4297" y="3856"/>
                    <a:pt x="4366" y="3359"/>
                  </a:cubicBezTo>
                  <a:cubicBezTo>
                    <a:pt x="4489" y="2437"/>
                    <a:pt x="4376" y="1368"/>
                    <a:pt x="3701" y="673"/>
                  </a:cubicBezTo>
                  <a:cubicBezTo>
                    <a:pt x="3291" y="247"/>
                    <a:pt x="2721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15"/>
            <p:cNvSpPr/>
            <p:nvPr/>
          </p:nvSpPr>
          <p:spPr>
            <a:xfrm>
              <a:off x="8022790" y="3853125"/>
              <a:ext cx="40350" cy="41275"/>
            </a:xfrm>
            <a:custGeom>
              <a:avLst/>
              <a:gdLst/>
              <a:ahLst/>
              <a:cxnLst/>
              <a:rect l="l" t="t" r="r" b="b"/>
              <a:pathLst>
                <a:path w="1614" h="1651" extrusionOk="0">
                  <a:moveTo>
                    <a:pt x="494" y="734"/>
                  </a:moveTo>
                  <a:cubicBezTo>
                    <a:pt x="494" y="734"/>
                    <a:pt x="494" y="734"/>
                    <a:pt x="495" y="734"/>
                  </a:cubicBezTo>
                  <a:lnTo>
                    <a:pt x="495" y="734"/>
                  </a:lnTo>
                  <a:cubicBezTo>
                    <a:pt x="495" y="734"/>
                    <a:pt x="495" y="734"/>
                    <a:pt x="495" y="734"/>
                  </a:cubicBezTo>
                  <a:lnTo>
                    <a:pt x="495" y="734"/>
                  </a:lnTo>
                  <a:cubicBezTo>
                    <a:pt x="494" y="734"/>
                    <a:pt x="494" y="734"/>
                    <a:pt x="494" y="734"/>
                  </a:cubicBezTo>
                  <a:close/>
                  <a:moveTo>
                    <a:pt x="1235" y="1"/>
                  </a:moveTo>
                  <a:cubicBezTo>
                    <a:pt x="1063" y="1"/>
                    <a:pt x="946" y="98"/>
                    <a:pt x="867" y="229"/>
                  </a:cubicBezTo>
                  <a:lnTo>
                    <a:pt x="867" y="229"/>
                  </a:lnTo>
                  <a:cubicBezTo>
                    <a:pt x="784" y="168"/>
                    <a:pt x="685" y="129"/>
                    <a:pt x="576" y="121"/>
                  </a:cubicBezTo>
                  <a:cubicBezTo>
                    <a:pt x="564" y="120"/>
                    <a:pt x="552" y="120"/>
                    <a:pt x="540" y="120"/>
                  </a:cubicBezTo>
                  <a:cubicBezTo>
                    <a:pt x="330" y="120"/>
                    <a:pt x="127" y="262"/>
                    <a:pt x="72" y="464"/>
                  </a:cubicBezTo>
                  <a:cubicBezTo>
                    <a:pt x="0" y="714"/>
                    <a:pt x="181" y="902"/>
                    <a:pt x="315" y="1087"/>
                  </a:cubicBezTo>
                  <a:cubicBezTo>
                    <a:pt x="377" y="1169"/>
                    <a:pt x="439" y="1255"/>
                    <a:pt x="500" y="1340"/>
                  </a:cubicBezTo>
                  <a:cubicBezTo>
                    <a:pt x="586" y="1451"/>
                    <a:pt x="695" y="1549"/>
                    <a:pt x="815" y="1618"/>
                  </a:cubicBezTo>
                  <a:cubicBezTo>
                    <a:pt x="854" y="1640"/>
                    <a:pt x="894" y="1650"/>
                    <a:pt x="932" y="1650"/>
                  </a:cubicBezTo>
                  <a:cubicBezTo>
                    <a:pt x="1078" y="1650"/>
                    <a:pt x="1203" y="1508"/>
                    <a:pt x="1165" y="1351"/>
                  </a:cubicBezTo>
                  <a:cubicBezTo>
                    <a:pt x="1165" y="1350"/>
                    <a:pt x="1164" y="1349"/>
                    <a:pt x="1164" y="1347"/>
                  </a:cubicBezTo>
                  <a:lnTo>
                    <a:pt x="1164" y="1347"/>
                  </a:lnTo>
                  <a:cubicBezTo>
                    <a:pt x="1203" y="1329"/>
                    <a:pt x="1239" y="1304"/>
                    <a:pt x="1268" y="1279"/>
                  </a:cubicBezTo>
                  <a:cubicBezTo>
                    <a:pt x="1337" y="1220"/>
                    <a:pt x="1402" y="1142"/>
                    <a:pt x="1446" y="1067"/>
                  </a:cubicBezTo>
                  <a:cubicBezTo>
                    <a:pt x="1538" y="905"/>
                    <a:pt x="1583" y="727"/>
                    <a:pt x="1604" y="546"/>
                  </a:cubicBezTo>
                  <a:cubicBezTo>
                    <a:pt x="1614" y="456"/>
                    <a:pt x="1614" y="361"/>
                    <a:pt x="1593" y="271"/>
                  </a:cubicBezTo>
                  <a:cubicBezTo>
                    <a:pt x="1552" y="114"/>
                    <a:pt x="1402" y="1"/>
                    <a:pt x="1240" y="1"/>
                  </a:cubicBezTo>
                  <a:cubicBezTo>
                    <a:pt x="1239" y="1"/>
                    <a:pt x="1237" y="1"/>
                    <a:pt x="1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15"/>
            <p:cNvSpPr/>
            <p:nvPr/>
          </p:nvSpPr>
          <p:spPr>
            <a:xfrm>
              <a:off x="8087365" y="3649325"/>
              <a:ext cx="112250" cy="148800"/>
            </a:xfrm>
            <a:custGeom>
              <a:avLst/>
              <a:gdLst/>
              <a:ahLst/>
              <a:cxnLst/>
              <a:rect l="l" t="t" r="r" b="b"/>
              <a:pathLst>
                <a:path w="4490" h="5952" extrusionOk="0">
                  <a:moveTo>
                    <a:pt x="2173" y="550"/>
                  </a:moveTo>
                  <a:cubicBezTo>
                    <a:pt x="2501" y="550"/>
                    <a:pt x="2833" y="659"/>
                    <a:pt x="3115" y="879"/>
                  </a:cubicBezTo>
                  <a:cubicBezTo>
                    <a:pt x="3790" y="1400"/>
                    <a:pt x="3900" y="2291"/>
                    <a:pt x="3852" y="3089"/>
                  </a:cubicBezTo>
                  <a:cubicBezTo>
                    <a:pt x="3821" y="3555"/>
                    <a:pt x="3704" y="4027"/>
                    <a:pt x="3498" y="4449"/>
                  </a:cubicBezTo>
                  <a:cubicBezTo>
                    <a:pt x="3360" y="4727"/>
                    <a:pt x="3148" y="4973"/>
                    <a:pt x="2975" y="5234"/>
                  </a:cubicBezTo>
                  <a:lnTo>
                    <a:pt x="2975" y="5234"/>
                  </a:lnTo>
                  <a:cubicBezTo>
                    <a:pt x="2831" y="5015"/>
                    <a:pt x="2621" y="4843"/>
                    <a:pt x="2406" y="4682"/>
                  </a:cubicBezTo>
                  <a:cubicBezTo>
                    <a:pt x="2046" y="4408"/>
                    <a:pt x="1697" y="4138"/>
                    <a:pt x="1416" y="3777"/>
                  </a:cubicBezTo>
                  <a:cubicBezTo>
                    <a:pt x="846" y="3055"/>
                    <a:pt x="422" y="1989"/>
                    <a:pt x="1008" y="1157"/>
                  </a:cubicBezTo>
                  <a:cubicBezTo>
                    <a:pt x="1294" y="752"/>
                    <a:pt x="1729" y="550"/>
                    <a:pt x="2173" y="550"/>
                  </a:cubicBezTo>
                  <a:close/>
                  <a:moveTo>
                    <a:pt x="2151" y="0"/>
                  </a:moveTo>
                  <a:cubicBezTo>
                    <a:pt x="1780" y="0"/>
                    <a:pt x="1411" y="104"/>
                    <a:pt x="1087" y="331"/>
                  </a:cubicBezTo>
                  <a:cubicBezTo>
                    <a:pt x="182" y="961"/>
                    <a:pt x="0" y="2088"/>
                    <a:pt x="381" y="3078"/>
                  </a:cubicBezTo>
                  <a:cubicBezTo>
                    <a:pt x="604" y="3654"/>
                    <a:pt x="949" y="4185"/>
                    <a:pt x="1392" y="4617"/>
                  </a:cubicBezTo>
                  <a:cubicBezTo>
                    <a:pt x="1806" y="5025"/>
                    <a:pt x="2355" y="5295"/>
                    <a:pt x="2642" y="5816"/>
                  </a:cubicBezTo>
                  <a:cubicBezTo>
                    <a:pt x="2694" y="5911"/>
                    <a:pt x="2775" y="5951"/>
                    <a:pt x="2858" y="5951"/>
                  </a:cubicBezTo>
                  <a:cubicBezTo>
                    <a:pt x="2989" y="5951"/>
                    <a:pt x="3123" y="5849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9"/>
                    <a:pt x="3910" y="4781"/>
                  </a:cubicBezTo>
                  <a:cubicBezTo>
                    <a:pt x="4146" y="4340"/>
                    <a:pt x="4297" y="3856"/>
                    <a:pt x="4362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0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15"/>
            <p:cNvSpPr/>
            <p:nvPr/>
          </p:nvSpPr>
          <p:spPr>
            <a:xfrm>
              <a:off x="8135340" y="3759525"/>
              <a:ext cx="40350" cy="41325"/>
            </a:xfrm>
            <a:custGeom>
              <a:avLst/>
              <a:gdLst/>
              <a:ahLst/>
              <a:cxnLst/>
              <a:rect l="l" t="t" r="r" b="b"/>
              <a:pathLst>
                <a:path w="1614" h="1653" extrusionOk="0">
                  <a:moveTo>
                    <a:pt x="465" y="703"/>
                  </a:moveTo>
                  <a:cubicBezTo>
                    <a:pt x="465" y="703"/>
                    <a:pt x="468" y="705"/>
                    <a:pt x="473" y="709"/>
                  </a:cubicBezTo>
                  <a:cubicBezTo>
                    <a:pt x="474" y="710"/>
                    <a:pt x="475" y="711"/>
                    <a:pt x="476" y="712"/>
                  </a:cubicBezTo>
                  <a:lnTo>
                    <a:pt x="476" y="712"/>
                  </a:lnTo>
                  <a:cubicBezTo>
                    <a:pt x="469" y="706"/>
                    <a:pt x="465" y="703"/>
                    <a:pt x="465" y="703"/>
                  </a:cubicBezTo>
                  <a:close/>
                  <a:moveTo>
                    <a:pt x="1270" y="738"/>
                  </a:moveTo>
                  <a:cubicBezTo>
                    <a:pt x="1270" y="743"/>
                    <a:pt x="1269" y="752"/>
                    <a:pt x="1268" y="764"/>
                  </a:cubicBezTo>
                  <a:lnTo>
                    <a:pt x="1268" y="754"/>
                  </a:lnTo>
                  <a:cubicBezTo>
                    <a:pt x="1268" y="749"/>
                    <a:pt x="1269" y="745"/>
                    <a:pt x="1269" y="742"/>
                  </a:cubicBezTo>
                  <a:lnTo>
                    <a:pt x="1269" y="742"/>
                  </a:lnTo>
                  <a:cubicBezTo>
                    <a:pt x="1269" y="741"/>
                    <a:pt x="1270" y="739"/>
                    <a:pt x="1270" y="738"/>
                  </a:cubicBezTo>
                  <a:close/>
                  <a:moveTo>
                    <a:pt x="1235" y="0"/>
                  </a:moveTo>
                  <a:cubicBezTo>
                    <a:pt x="1063" y="0"/>
                    <a:pt x="946" y="99"/>
                    <a:pt x="868" y="230"/>
                  </a:cubicBezTo>
                  <a:lnTo>
                    <a:pt x="868" y="230"/>
                  </a:lnTo>
                  <a:cubicBezTo>
                    <a:pt x="784" y="170"/>
                    <a:pt x="685" y="132"/>
                    <a:pt x="576" y="123"/>
                  </a:cubicBezTo>
                  <a:cubicBezTo>
                    <a:pt x="564" y="123"/>
                    <a:pt x="552" y="122"/>
                    <a:pt x="540" y="122"/>
                  </a:cubicBezTo>
                  <a:cubicBezTo>
                    <a:pt x="330" y="122"/>
                    <a:pt x="127" y="262"/>
                    <a:pt x="69" y="466"/>
                  </a:cubicBezTo>
                  <a:cubicBezTo>
                    <a:pt x="1" y="713"/>
                    <a:pt x="178" y="905"/>
                    <a:pt x="312" y="1086"/>
                  </a:cubicBezTo>
                  <a:cubicBezTo>
                    <a:pt x="377" y="1172"/>
                    <a:pt x="436" y="1257"/>
                    <a:pt x="501" y="1340"/>
                  </a:cubicBezTo>
                  <a:cubicBezTo>
                    <a:pt x="583" y="1453"/>
                    <a:pt x="695" y="1552"/>
                    <a:pt x="815" y="1621"/>
                  </a:cubicBezTo>
                  <a:cubicBezTo>
                    <a:pt x="853" y="1643"/>
                    <a:pt x="893" y="1653"/>
                    <a:pt x="931" y="1653"/>
                  </a:cubicBezTo>
                  <a:cubicBezTo>
                    <a:pt x="1076" y="1653"/>
                    <a:pt x="1203" y="1510"/>
                    <a:pt x="1165" y="1350"/>
                  </a:cubicBezTo>
                  <a:cubicBezTo>
                    <a:pt x="1165" y="1350"/>
                    <a:pt x="1165" y="1349"/>
                    <a:pt x="1164" y="1348"/>
                  </a:cubicBezTo>
                  <a:lnTo>
                    <a:pt x="1164" y="1348"/>
                  </a:lnTo>
                  <a:cubicBezTo>
                    <a:pt x="1204" y="1329"/>
                    <a:pt x="1240" y="1304"/>
                    <a:pt x="1268" y="1278"/>
                  </a:cubicBezTo>
                  <a:cubicBezTo>
                    <a:pt x="1333" y="1220"/>
                    <a:pt x="1402" y="1145"/>
                    <a:pt x="1446" y="1069"/>
                  </a:cubicBezTo>
                  <a:cubicBezTo>
                    <a:pt x="1538" y="908"/>
                    <a:pt x="1584" y="729"/>
                    <a:pt x="1604" y="549"/>
                  </a:cubicBezTo>
                  <a:cubicBezTo>
                    <a:pt x="1614" y="456"/>
                    <a:pt x="1614" y="359"/>
                    <a:pt x="1593" y="271"/>
                  </a:cubicBezTo>
                  <a:cubicBezTo>
                    <a:pt x="1552" y="113"/>
                    <a:pt x="1402" y="3"/>
                    <a:pt x="1241" y="0"/>
                  </a:cubicBezTo>
                  <a:cubicBezTo>
                    <a:pt x="1239" y="0"/>
                    <a:pt x="1237" y="0"/>
                    <a:pt x="1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15"/>
            <p:cNvSpPr/>
            <p:nvPr/>
          </p:nvSpPr>
          <p:spPr>
            <a:xfrm>
              <a:off x="8334565" y="3687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3" y="554"/>
                  </a:moveTo>
                  <a:cubicBezTo>
                    <a:pt x="2581" y="554"/>
                    <a:pt x="3042" y="788"/>
                    <a:pt x="3345" y="1197"/>
                  </a:cubicBezTo>
                  <a:cubicBezTo>
                    <a:pt x="3832" y="1851"/>
                    <a:pt x="3735" y="2739"/>
                    <a:pt x="3519" y="3479"/>
                  </a:cubicBezTo>
                  <a:cubicBezTo>
                    <a:pt x="3396" y="3907"/>
                    <a:pt x="3198" y="4315"/>
                    <a:pt x="2927" y="4668"/>
                  </a:cubicBezTo>
                  <a:cubicBezTo>
                    <a:pt x="2736" y="4918"/>
                    <a:pt x="2478" y="5116"/>
                    <a:pt x="2254" y="5337"/>
                  </a:cubicBezTo>
                  <a:lnTo>
                    <a:pt x="2254" y="5337"/>
                  </a:lnTo>
                  <a:cubicBezTo>
                    <a:pt x="2154" y="5081"/>
                    <a:pt x="1974" y="4859"/>
                    <a:pt x="1782" y="4647"/>
                  </a:cubicBezTo>
                  <a:cubicBezTo>
                    <a:pt x="1460" y="4288"/>
                    <a:pt x="1169" y="3924"/>
                    <a:pt x="963" y="3483"/>
                  </a:cubicBezTo>
                  <a:cubicBezTo>
                    <a:pt x="573" y="2640"/>
                    <a:pt x="429" y="1498"/>
                    <a:pt x="1248" y="858"/>
                  </a:cubicBezTo>
                  <a:cubicBezTo>
                    <a:pt x="1512" y="650"/>
                    <a:pt x="1814" y="554"/>
                    <a:pt x="2113" y="554"/>
                  </a:cubicBezTo>
                  <a:close/>
                  <a:moveTo>
                    <a:pt x="2114" y="0"/>
                  </a:moveTo>
                  <a:cubicBezTo>
                    <a:pt x="1944" y="0"/>
                    <a:pt x="1772" y="24"/>
                    <a:pt x="1601" y="73"/>
                  </a:cubicBezTo>
                  <a:cubicBezTo>
                    <a:pt x="518" y="392"/>
                    <a:pt x="1" y="1471"/>
                    <a:pt x="121" y="2540"/>
                  </a:cubicBezTo>
                  <a:cubicBezTo>
                    <a:pt x="193" y="3164"/>
                    <a:pt x="419" y="3777"/>
                    <a:pt x="758" y="4308"/>
                  </a:cubicBezTo>
                  <a:cubicBezTo>
                    <a:pt x="1087" y="4826"/>
                    <a:pt x="1618" y="5226"/>
                    <a:pt x="1806" y="5826"/>
                  </a:cubicBezTo>
                  <a:cubicBezTo>
                    <a:pt x="1847" y="5954"/>
                    <a:pt x="1961" y="6015"/>
                    <a:pt x="2074" y="6015"/>
                  </a:cubicBezTo>
                  <a:cubicBezTo>
                    <a:pt x="2189" y="6015"/>
                    <a:pt x="2303" y="5950"/>
                    <a:pt x="2331" y="5824"/>
                  </a:cubicBezTo>
                  <a:lnTo>
                    <a:pt x="2331" y="5824"/>
                  </a:lnTo>
                  <a:cubicBezTo>
                    <a:pt x="2692" y="5699"/>
                    <a:pt x="3003" y="5383"/>
                    <a:pt x="3235" y="5107"/>
                  </a:cubicBezTo>
                  <a:cubicBezTo>
                    <a:pt x="3544" y="4740"/>
                    <a:pt x="3780" y="4329"/>
                    <a:pt x="3951" y="3883"/>
                  </a:cubicBezTo>
                  <a:cubicBezTo>
                    <a:pt x="4284" y="3023"/>
                    <a:pt x="4411" y="1933"/>
                    <a:pt x="3938" y="1108"/>
                  </a:cubicBezTo>
                  <a:cubicBezTo>
                    <a:pt x="3561" y="450"/>
                    <a:pt x="2859" y="0"/>
                    <a:pt x="2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15"/>
            <p:cNvSpPr/>
            <p:nvPr/>
          </p:nvSpPr>
          <p:spPr>
            <a:xfrm>
              <a:off x="8367140" y="3800550"/>
              <a:ext cx="39825" cy="39750"/>
            </a:xfrm>
            <a:custGeom>
              <a:avLst/>
              <a:gdLst/>
              <a:ahLst/>
              <a:cxnLst/>
              <a:rect l="l" t="t" r="r" b="b"/>
              <a:pathLst>
                <a:path w="1593" h="1590" extrusionOk="0">
                  <a:moveTo>
                    <a:pt x="1038" y="376"/>
                  </a:moveTo>
                  <a:cubicBezTo>
                    <a:pt x="1038" y="376"/>
                    <a:pt x="1038" y="378"/>
                    <a:pt x="1037" y="382"/>
                  </a:cubicBezTo>
                  <a:lnTo>
                    <a:pt x="1037" y="382"/>
                  </a:lnTo>
                  <a:cubicBezTo>
                    <a:pt x="1038" y="378"/>
                    <a:pt x="1038" y="376"/>
                    <a:pt x="1038" y="376"/>
                  </a:cubicBezTo>
                  <a:close/>
                  <a:moveTo>
                    <a:pt x="627" y="432"/>
                  </a:moveTo>
                  <a:cubicBezTo>
                    <a:pt x="626" y="435"/>
                    <a:pt x="626" y="438"/>
                    <a:pt x="626" y="441"/>
                  </a:cubicBezTo>
                  <a:lnTo>
                    <a:pt x="626" y="441"/>
                  </a:lnTo>
                  <a:cubicBezTo>
                    <a:pt x="626" y="441"/>
                    <a:pt x="625" y="440"/>
                    <a:pt x="625" y="440"/>
                  </a:cubicBezTo>
                  <a:lnTo>
                    <a:pt x="625" y="440"/>
                  </a:lnTo>
                  <a:cubicBezTo>
                    <a:pt x="626" y="437"/>
                    <a:pt x="626" y="435"/>
                    <a:pt x="627" y="432"/>
                  </a:cubicBezTo>
                  <a:close/>
                  <a:moveTo>
                    <a:pt x="617" y="432"/>
                  </a:moveTo>
                  <a:cubicBezTo>
                    <a:pt x="619" y="437"/>
                    <a:pt x="620" y="441"/>
                    <a:pt x="622" y="445"/>
                  </a:cubicBezTo>
                  <a:lnTo>
                    <a:pt x="622" y="445"/>
                  </a:lnTo>
                  <a:cubicBezTo>
                    <a:pt x="622" y="445"/>
                    <a:pt x="622" y="445"/>
                    <a:pt x="622" y="446"/>
                  </a:cubicBezTo>
                  <a:lnTo>
                    <a:pt x="622" y="446"/>
                  </a:lnTo>
                  <a:cubicBezTo>
                    <a:pt x="620" y="441"/>
                    <a:pt x="618" y="437"/>
                    <a:pt x="617" y="432"/>
                  </a:cubicBezTo>
                  <a:close/>
                  <a:moveTo>
                    <a:pt x="399" y="562"/>
                  </a:moveTo>
                  <a:cubicBezTo>
                    <a:pt x="400" y="562"/>
                    <a:pt x="404" y="568"/>
                    <a:pt x="414" y="585"/>
                  </a:cubicBezTo>
                  <a:lnTo>
                    <a:pt x="414" y="585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399" y="562"/>
                    <a:pt x="399" y="562"/>
                  </a:cubicBezTo>
                  <a:close/>
                  <a:moveTo>
                    <a:pt x="418" y="597"/>
                  </a:moveTo>
                  <a:cubicBezTo>
                    <a:pt x="418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8" y="597"/>
                    <a:pt x="418" y="597"/>
                  </a:cubicBezTo>
                  <a:close/>
                  <a:moveTo>
                    <a:pt x="440" y="680"/>
                  </a:moveTo>
                  <a:cubicBezTo>
                    <a:pt x="440" y="680"/>
                    <a:pt x="440" y="680"/>
                    <a:pt x="440" y="680"/>
                  </a:cubicBezTo>
                  <a:lnTo>
                    <a:pt x="440" y="680"/>
                  </a:lnTo>
                  <a:cubicBezTo>
                    <a:pt x="440" y="681"/>
                    <a:pt x="440" y="682"/>
                    <a:pt x="440" y="682"/>
                  </a:cubicBezTo>
                  <a:lnTo>
                    <a:pt x="440" y="682"/>
                  </a:lnTo>
                  <a:cubicBezTo>
                    <a:pt x="440" y="681"/>
                    <a:pt x="440" y="681"/>
                    <a:pt x="440" y="680"/>
                  </a:cubicBezTo>
                  <a:close/>
                  <a:moveTo>
                    <a:pt x="486" y="0"/>
                  </a:moveTo>
                  <a:cubicBezTo>
                    <a:pt x="256" y="0"/>
                    <a:pt x="51" y="157"/>
                    <a:pt x="21" y="391"/>
                  </a:cubicBezTo>
                  <a:cubicBezTo>
                    <a:pt x="0" y="524"/>
                    <a:pt x="44" y="638"/>
                    <a:pt x="99" y="758"/>
                  </a:cubicBezTo>
                  <a:cubicBezTo>
                    <a:pt x="137" y="833"/>
                    <a:pt x="174" y="912"/>
                    <a:pt x="209" y="990"/>
                  </a:cubicBezTo>
                  <a:cubicBezTo>
                    <a:pt x="250" y="1076"/>
                    <a:pt x="284" y="1172"/>
                    <a:pt x="332" y="1254"/>
                  </a:cubicBezTo>
                  <a:cubicBezTo>
                    <a:pt x="391" y="1350"/>
                    <a:pt x="465" y="1446"/>
                    <a:pt x="548" y="1522"/>
                  </a:cubicBezTo>
                  <a:cubicBezTo>
                    <a:pt x="596" y="1565"/>
                    <a:pt x="654" y="1590"/>
                    <a:pt x="714" y="1590"/>
                  </a:cubicBezTo>
                  <a:cubicBezTo>
                    <a:pt x="745" y="1590"/>
                    <a:pt x="777" y="1583"/>
                    <a:pt x="808" y="1569"/>
                  </a:cubicBezTo>
                  <a:cubicBezTo>
                    <a:pt x="891" y="1535"/>
                    <a:pt x="956" y="1446"/>
                    <a:pt x="952" y="1354"/>
                  </a:cubicBezTo>
                  <a:cubicBezTo>
                    <a:pt x="952" y="1347"/>
                    <a:pt x="952" y="1341"/>
                    <a:pt x="952" y="1334"/>
                  </a:cubicBezTo>
                  <a:lnTo>
                    <a:pt x="952" y="1334"/>
                  </a:lnTo>
                  <a:cubicBezTo>
                    <a:pt x="993" y="1324"/>
                    <a:pt x="1032" y="1308"/>
                    <a:pt x="1065" y="1288"/>
                  </a:cubicBezTo>
                  <a:cubicBezTo>
                    <a:pt x="1137" y="1247"/>
                    <a:pt x="1216" y="1193"/>
                    <a:pt x="1271" y="1131"/>
                  </a:cubicBezTo>
                  <a:cubicBezTo>
                    <a:pt x="1394" y="997"/>
                    <a:pt x="1480" y="833"/>
                    <a:pt x="1538" y="662"/>
                  </a:cubicBezTo>
                  <a:cubicBezTo>
                    <a:pt x="1566" y="576"/>
                    <a:pt x="1586" y="483"/>
                    <a:pt x="1590" y="394"/>
                  </a:cubicBezTo>
                  <a:cubicBezTo>
                    <a:pt x="1593" y="227"/>
                    <a:pt x="1476" y="79"/>
                    <a:pt x="1316" y="34"/>
                  </a:cubicBezTo>
                  <a:cubicBezTo>
                    <a:pt x="1281" y="24"/>
                    <a:pt x="1246" y="19"/>
                    <a:pt x="1212" y="19"/>
                  </a:cubicBezTo>
                  <a:cubicBezTo>
                    <a:pt x="1105" y="19"/>
                    <a:pt x="1004" y="65"/>
                    <a:pt x="921" y="137"/>
                  </a:cubicBezTo>
                  <a:cubicBezTo>
                    <a:pt x="908" y="148"/>
                    <a:pt x="896" y="160"/>
                    <a:pt x="885" y="172"/>
                  </a:cubicBezTo>
                  <a:lnTo>
                    <a:pt x="885" y="172"/>
                  </a:lnTo>
                  <a:cubicBezTo>
                    <a:pt x="784" y="65"/>
                    <a:pt x="642" y="0"/>
                    <a:pt x="493" y="0"/>
                  </a:cubicBezTo>
                  <a:cubicBezTo>
                    <a:pt x="491" y="0"/>
                    <a:pt x="489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15"/>
            <p:cNvSpPr/>
            <p:nvPr/>
          </p:nvSpPr>
          <p:spPr>
            <a:xfrm>
              <a:off x="7638025" y="4020350"/>
              <a:ext cx="483050" cy="269625"/>
            </a:xfrm>
            <a:custGeom>
              <a:avLst/>
              <a:gdLst/>
              <a:ahLst/>
              <a:cxnLst/>
              <a:rect l="l" t="t" r="r" b="b"/>
              <a:pathLst>
                <a:path w="19322" h="10785" extrusionOk="0">
                  <a:moveTo>
                    <a:pt x="172" y="0"/>
                  </a:moveTo>
                  <a:cubicBezTo>
                    <a:pt x="87" y="0"/>
                    <a:pt x="0" y="94"/>
                    <a:pt x="52" y="195"/>
                  </a:cubicBezTo>
                  <a:cubicBezTo>
                    <a:pt x="1659" y="3396"/>
                    <a:pt x="4099" y="6229"/>
                    <a:pt x="7261" y="7970"/>
                  </a:cubicBezTo>
                  <a:cubicBezTo>
                    <a:pt x="10560" y="9788"/>
                    <a:pt x="14260" y="10784"/>
                    <a:pt x="18017" y="10784"/>
                  </a:cubicBezTo>
                  <a:cubicBezTo>
                    <a:pt x="18287" y="10784"/>
                    <a:pt x="18558" y="10779"/>
                    <a:pt x="18829" y="10769"/>
                  </a:cubicBezTo>
                  <a:cubicBezTo>
                    <a:pt x="19310" y="10748"/>
                    <a:pt x="19322" y="10001"/>
                    <a:pt x="18851" y="10001"/>
                  </a:cubicBezTo>
                  <a:cubicBezTo>
                    <a:pt x="18843" y="10001"/>
                    <a:pt x="18836" y="10001"/>
                    <a:pt x="18829" y="10001"/>
                  </a:cubicBezTo>
                  <a:cubicBezTo>
                    <a:pt x="18487" y="10018"/>
                    <a:pt x="18145" y="10026"/>
                    <a:pt x="17802" y="10026"/>
                  </a:cubicBezTo>
                  <a:cubicBezTo>
                    <a:pt x="14252" y="10026"/>
                    <a:pt x="10684" y="9142"/>
                    <a:pt x="7528" y="7514"/>
                  </a:cubicBezTo>
                  <a:cubicBezTo>
                    <a:pt x="4335" y="5863"/>
                    <a:pt x="1984" y="3186"/>
                    <a:pt x="275" y="65"/>
                  </a:cubicBezTo>
                  <a:cubicBezTo>
                    <a:pt x="249" y="19"/>
                    <a:pt x="21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15"/>
            <p:cNvSpPr/>
            <p:nvPr/>
          </p:nvSpPr>
          <p:spPr>
            <a:xfrm rot="130776">
              <a:off x="8057862" y="4250765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6">
    <p:spTree>
      <p:nvGrpSpPr>
        <p:cNvPr id="1" name="Shape 1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Google Shape;1241;p17"/>
          <p:cNvSpPr txBox="1">
            <a:spLocks noGrp="1"/>
          </p:cNvSpPr>
          <p:nvPr>
            <p:ph type="title"/>
          </p:nvPr>
        </p:nvSpPr>
        <p:spPr>
          <a:xfrm>
            <a:off x="747000" y="368825"/>
            <a:ext cx="765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242" name="Google Shape;1242;p17"/>
          <p:cNvSpPr/>
          <p:nvPr/>
        </p:nvSpPr>
        <p:spPr>
          <a:xfrm rot="-5676527">
            <a:off x="205768" y="-1013309"/>
            <a:ext cx="1067779" cy="2092821"/>
          </a:xfrm>
          <a:custGeom>
            <a:avLst/>
            <a:gdLst/>
            <a:ahLst/>
            <a:cxnLst/>
            <a:rect l="l" t="t" r="r" b="b"/>
            <a:pathLst>
              <a:path w="33255" h="65179" extrusionOk="0">
                <a:moveTo>
                  <a:pt x="25917" y="0"/>
                </a:moveTo>
                <a:cubicBezTo>
                  <a:pt x="25681" y="0"/>
                  <a:pt x="25444" y="20"/>
                  <a:pt x="25206" y="62"/>
                </a:cubicBezTo>
                <a:cubicBezTo>
                  <a:pt x="23242" y="408"/>
                  <a:pt x="21801" y="2098"/>
                  <a:pt x="20861" y="3860"/>
                </a:cubicBezTo>
                <a:cubicBezTo>
                  <a:pt x="18789" y="7718"/>
                  <a:pt x="18360" y="12266"/>
                  <a:pt x="16467" y="16231"/>
                </a:cubicBezTo>
                <a:cubicBezTo>
                  <a:pt x="13872" y="21732"/>
                  <a:pt x="8704" y="25577"/>
                  <a:pt x="5359" y="30661"/>
                </a:cubicBezTo>
                <a:cubicBezTo>
                  <a:pt x="977" y="37305"/>
                  <a:pt x="1" y="46211"/>
                  <a:pt x="3358" y="53414"/>
                </a:cubicBezTo>
                <a:cubicBezTo>
                  <a:pt x="5454" y="57913"/>
                  <a:pt x="12370" y="65178"/>
                  <a:pt x="18352" y="65178"/>
                </a:cubicBezTo>
                <a:cubicBezTo>
                  <a:pt x="19542" y="65178"/>
                  <a:pt x="20695" y="64891"/>
                  <a:pt x="21765" y="64237"/>
                </a:cubicBezTo>
                <a:cubicBezTo>
                  <a:pt x="27742" y="60641"/>
                  <a:pt x="28933" y="44758"/>
                  <a:pt x="29945" y="38686"/>
                </a:cubicBezTo>
                <a:cubicBezTo>
                  <a:pt x="31588" y="28816"/>
                  <a:pt x="33255" y="18791"/>
                  <a:pt x="32231" y="8825"/>
                </a:cubicBezTo>
                <a:cubicBezTo>
                  <a:pt x="32029" y="6730"/>
                  <a:pt x="31671" y="4575"/>
                  <a:pt x="30516" y="2789"/>
                </a:cubicBezTo>
                <a:cubicBezTo>
                  <a:pt x="29514" y="1217"/>
                  <a:pt x="27755" y="0"/>
                  <a:pt x="259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3" name="Google Shape;1243;p17"/>
          <p:cNvSpPr/>
          <p:nvPr/>
        </p:nvSpPr>
        <p:spPr>
          <a:xfrm>
            <a:off x="-2479603" y="-666448"/>
            <a:ext cx="3321555" cy="2957138"/>
          </a:xfrm>
          <a:custGeom>
            <a:avLst/>
            <a:gdLst/>
            <a:ahLst/>
            <a:cxnLst/>
            <a:rect l="l" t="t" r="r" b="b"/>
            <a:pathLst>
              <a:path w="103443" h="92094" extrusionOk="0">
                <a:moveTo>
                  <a:pt x="64173" y="0"/>
                </a:moveTo>
                <a:cubicBezTo>
                  <a:pt x="49719" y="0"/>
                  <a:pt x="35265" y="2432"/>
                  <a:pt x="21646" y="7249"/>
                </a:cubicBezTo>
                <a:cubicBezTo>
                  <a:pt x="15455" y="9440"/>
                  <a:pt x="8990" y="12512"/>
                  <a:pt x="5906" y="18298"/>
                </a:cubicBezTo>
                <a:cubicBezTo>
                  <a:pt x="3811" y="22263"/>
                  <a:pt x="3609" y="26895"/>
                  <a:pt x="3442" y="31383"/>
                </a:cubicBezTo>
                <a:cubicBezTo>
                  <a:pt x="3073" y="41992"/>
                  <a:pt x="2692" y="52600"/>
                  <a:pt x="2311" y="63232"/>
                </a:cubicBezTo>
                <a:cubicBezTo>
                  <a:pt x="1977" y="72305"/>
                  <a:pt x="1" y="83318"/>
                  <a:pt x="1668" y="92093"/>
                </a:cubicBezTo>
                <a:cubicBezTo>
                  <a:pt x="6406" y="89319"/>
                  <a:pt x="7835" y="81342"/>
                  <a:pt x="11026" y="76948"/>
                </a:cubicBezTo>
                <a:cubicBezTo>
                  <a:pt x="15336" y="71043"/>
                  <a:pt x="20956" y="67007"/>
                  <a:pt x="27623" y="64149"/>
                </a:cubicBezTo>
                <a:cubicBezTo>
                  <a:pt x="34899" y="61452"/>
                  <a:pt x="42809" y="61129"/>
                  <a:pt x="50757" y="61129"/>
                </a:cubicBezTo>
                <a:cubicBezTo>
                  <a:pt x="53255" y="61129"/>
                  <a:pt x="55757" y="61161"/>
                  <a:pt x="58244" y="61161"/>
                </a:cubicBezTo>
                <a:cubicBezTo>
                  <a:pt x="68278" y="61161"/>
                  <a:pt x="78074" y="60643"/>
                  <a:pt x="86416" y="55422"/>
                </a:cubicBezTo>
                <a:cubicBezTo>
                  <a:pt x="98168" y="48052"/>
                  <a:pt x="103204" y="33157"/>
                  <a:pt x="103383" y="19287"/>
                </a:cubicBezTo>
                <a:cubicBezTo>
                  <a:pt x="103442" y="14167"/>
                  <a:pt x="102609" y="8345"/>
                  <a:pt x="98406" y="5404"/>
                </a:cubicBezTo>
                <a:cubicBezTo>
                  <a:pt x="96668" y="4190"/>
                  <a:pt x="94560" y="3642"/>
                  <a:pt x="92489" y="3177"/>
                </a:cubicBezTo>
                <a:cubicBezTo>
                  <a:pt x="83209" y="1055"/>
                  <a:pt x="73691" y="0"/>
                  <a:pt x="64173" y="0"/>
                </a:cubicBezTo>
                <a:close/>
              </a:path>
            </a:pathLst>
          </a:custGeom>
          <a:solidFill>
            <a:srgbClr val="E47644">
              <a:alpha val="67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44" name="Google Shape;1244;p17"/>
          <p:cNvGrpSpPr/>
          <p:nvPr/>
        </p:nvGrpSpPr>
        <p:grpSpPr>
          <a:xfrm rot="5406415" flipH="1">
            <a:off x="-284444" y="-416892"/>
            <a:ext cx="1210356" cy="1627757"/>
            <a:chOff x="7570415" y="3649325"/>
            <a:chExt cx="1505790" cy="2024569"/>
          </a:xfrm>
        </p:grpSpPr>
        <p:sp>
          <p:nvSpPr>
            <p:cNvPr id="1245" name="Google Shape;1245;p17"/>
            <p:cNvSpPr/>
            <p:nvPr/>
          </p:nvSpPr>
          <p:spPr>
            <a:xfrm>
              <a:off x="7751215" y="3932225"/>
              <a:ext cx="373150" cy="359000"/>
            </a:xfrm>
            <a:custGeom>
              <a:avLst/>
              <a:gdLst/>
              <a:ahLst/>
              <a:cxnLst/>
              <a:rect l="l" t="t" r="r" b="b"/>
              <a:pathLst>
                <a:path w="14926" h="14360" extrusionOk="0">
                  <a:moveTo>
                    <a:pt x="131" y="1"/>
                  </a:moveTo>
                  <a:cubicBezTo>
                    <a:pt x="64" y="1"/>
                    <a:pt x="0" y="70"/>
                    <a:pt x="43" y="150"/>
                  </a:cubicBezTo>
                  <a:cubicBezTo>
                    <a:pt x="951" y="1867"/>
                    <a:pt x="1657" y="3679"/>
                    <a:pt x="2723" y="5310"/>
                  </a:cubicBezTo>
                  <a:cubicBezTo>
                    <a:pt x="3640" y="6708"/>
                    <a:pt x="4709" y="8006"/>
                    <a:pt x="5919" y="9165"/>
                  </a:cubicBezTo>
                  <a:cubicBezTo>
                    <a:pt x="8341" y="11488"/>
                    <a:pt x="11254" y="13259"/>
                    <a:pt x="14433" y="14342"/>
                  </a:cubicBezTo>
                  <a:cubicBezTo>
                    <a:pt x="14468" y="14354"/>
                    <a:pt x="14502" y="14360"/>
                    <a:pt x="14533" y="14360"/>
                  </a:cubicBezTo>
                  <a:cubicBezTo>
                    <a:pt x="14826" y="14360"/>
                    <a:pt x="14925" y="13871"/>
                    <a:pt x="14591" y="13759"/>
                  </a:cubicBezTo>
                  <a:cubicBezTo>
                    <a:pt x="11446" y="12698"/>
                    <a:pt x="8561" y="10933"/>
                    <a:pt x="6180" y="8623"/>
                  </a:cubicBezTo>
                  <a:cubicBezTo>
                    <a:pt x="5011" y="7492"/>
                    <a:pt x="3952" y="6246"/>
                    <a:pt x="3052" y="4892"/>
                  </a:cubicBezTo>
                  <a:cubicBezTo>
                    <a:pt x="2010" y="3333"/>
                    <a:pt x="1259" y="1603"/>
                    <a:pt x="215" y="47"/>
                  </a:cubicBezTo>
                  <a:cubicBezTo>
                    <a:pt x="192" y="14"/>
                    <a:pt x="161" y="1"/>
                    <a:pt x="1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17"/>
            <p:cNvSpPr/>
            <p:nvPr/>
          </p:nvSpPr>
          <p:spPr>
            <a:xfrm>
              <a:off x="7847265" y="3853100"/>
              <a:ext cx="270875" cy="437400"/>
            </a:xfrm>
            <a:custGeom>
              <a:avLst/>
              <a:gdLst/>
              <a:ahLst/>
              <a:cxnLst/>
              <a:rect l="l" t="t" r="r" b="b"/>
              <a:pathLst>
                <a:path w="10835" h="17496" extrusionOk="0">
                  <a:moveTo>
                    <a:pt x="110" y="1"/>
                  </a:moveTo>
                  <a:cubicBezTo>
                    <a:pt x="54" y="1"/>
                    <a:pt x="0" y="45"/>
                    <a:pt x="21" y="115"/>
                  </a:cubicBezTo>
                  <a:cubicBezTo>
                    <a:pt x="529" y="1760"/>
                    <a:pt x="1049" y="3370"/>
                    <a:pt x="1748" y="4946"/>
                  </a:cubicBezTo>
                  <a:cubicBezTo>
                    <a:pt x="2447" y="6533"/>
                    <a:pt x="3218" y="8088"/>
                    <a:pt x="4082" y="9588"/>
                  </a:cubicBezTo>
                  <a:cubicBezTo>
                    <a:pt x="4955" y="11103"/>
                    <a:pt x="5894" y="12590"/>
                    <a:pt x="6935" y="13992"/>
                  </a:cubicBezTo>
                  <a:cubicBezTo>
                    <a:pt x="7419" y="14646"/>
                    <a:pt x="7936" y="15273"/>
                    <a:pt x="8515" y="15849"/>
                  </a:cubicBezTo>
                  <a:cubicBezTo>
                    <a:pt x="9084" y="16413"/>
                    <a:pt x="9718" y="17103"/>
                    <a:pt x="10437" y="17469"/>
                  </a:cubicBezTo>
                  <a:cubicBezTo>
                    <a:pt x="10473" y="17487"/>
                    <a:pt x="10508" y="17495"/>
                    <a:pt x="10541" y="17495"/>
                  </a:cubicBezTo>
                  <a:cubicBezTo>
                    <a:pt x="10713" y="17495"/>
                    <a:pt x="10835" y="17285"/>
                    <a:pt x="10697" y="17133"/>
                  </a:cubicBezTo>
                  <a:cubicBezTo>
                    <a:pt x="10153" y="16530"/>
                    <a:pt x="9457" y="16064"/>
                    <a:pt x="8899" y="15461"/>
                  </a:cubicBezTo>
                  <a:cubicBezTo>
                    <a:pt x="8303" y="14814"/>
                    <a:pt x="7754" y="14115"/>
                    <a:pt x="7237" y="13402"/>
                  </a:cubicBezTo>
                  <a:cubicBezTo>
                    <a:pt x="6264" y="12049"/>
                    <a:pt x="5373" y="10633"/>
                    <a:pt x="4541" y="9188"/>
                  </a:cubicBezTo>
                  <a:cubicBezTo>
                    <a:pt x="2872" y="6283"/>
                    <a:pt x="1378" y="3206"/>
                    <a:pt x="200" y="64"/>
                  </a:cubicBezTo>
                  <a:cubicBezTo>
                    <a:pt x="183" y="20"/>
                    <a:pt x="146" y="1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17"/>
            <p:cNvSpPr/>
            <p:nvPr/>
          </p:nvSpPr>
          <p:spPr>
            <a:xfrm>
              <a:off x="7948215" y="3844300"/>
              <a:ext cx="176775" cy="444950"/>
            </a:xfrm>
            <a:custGeom>
              <a:avLst/>
              <a:gdLst/>
              <a:ahLst/>
              <a:cxnLst/>
              <a:rect l="l" t="t" r="r" b="b"/>
              <a:pathLst>
                <a:path w="7071" h="17798" extrusionOk="0">
                  <a:moveTo>
                    <a:pt x="128" y="1"/>
                  </a:moveTo>
                  <a:cubicBezTo>
                    <a:pt x="67" y="1"/>
                    <a:pt x="0" y="53"/>
                    <a:pt x="12" y="131"/>
                  </a:cubicBezTo>
                  <a:cubicBezTo>
                    <a:pt x="471" y="3140"/>
                    <a:pt x="1455" y="6045"/>
                    <a:pt x="2599" y="8851"/>
                  </a:cubicBezTo>
                  <a:cubicBezTo>
                    <a:pt x="3795" y="11781"/>
                    <a:pt x="4960" y="14762"/>
                    <a:pt x="6306" y="17622"/>
                  </a:cubicBezTo>
                  <a:cubicBezTo>
                    <a:pt x="6364" y="17746"/>
                    <a:pt x="6476" y="17798"/>
                    <a:pt x="6592" y="17798"/>
                  </a:cubicBezTo>
                  <a:cubicBezTo>
                    <a:pt x="6821" y="17798"/>
                    <a:pt x="7070" y="17596"/>
                    <a:pt x="6968" y="17341"/>
                  </a:cubicBezTo>
                  <a:cubicBezTo>
                    <a:pt x="4676" y="11640"/>
                    <a:pt x="1266" y="6206"/>
                    <a:pt x="215" y="77"/>
                  </a:cubicBezTo>
                  <a:cubicBezTo>
                    <a:pt x="205" y="23"/>
                    <a:pt x="16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17"/>
            <p:cNvSpPr/>
            <p:nvPr/>
          </p:nvSpPr>
          <p:spPr>
            <a:xfrm>
              <a:off x="8043240" y="3881725"/>
              <a:ext cx="87325" cy="412925"/>
            </a:xfrm>
            <a:custGeom>
              <a:avLst/>
              <a:gdLst/>
              <a:ahLst/>
              <a:cxnLst/>
              <a:rect l="l" t="t" r="r" b="b"/>
              <a:pathLst>
                <a:path w="3493" h="16517" extrusionOk="0">
                  <a:moveTo>
                    <a:pt x="157" y="0"/>
                  </a:moveTo>
                  <a:cubicBezTo>
                    <a:pt x="82" y="0"/>
                    <a:pt x="0" y="65"/>
                    <a:pt x="15" y="163"/>
                  </a:cubicBezTo>
                  <a:cubicBezTo>
                    <a:pt x="422" y="2903"/>
                    <a:pt x="1012" y="5617"/>
                    <a:pt x="1485" y="8348"/>
                  </a:cubicBezTo>
                  <a:cubicBezTo>
                    <a:pt x="1721" y="9708"/>
                    <a:pt x="1961" y="11068"/>
                    <a:pt x="2170" y="12432"/>
                  </a:cubicBezTo>
                  <a:cubicBezTo>
                    <a:pt x="2279" y="13168"/>
                    <a:pt x="2379" y="13905"/>
                    <a:pt x="2472" y="14642"/>
                  </a:cubicBezTo>
                  <a:cubicBezTo>
                    <a:pt x="2540" y="15194"/>
                    <a:pt x="2488" y="15893"/>
                    <a:pt x="2773" y="16379"/>
                  </a:cubicBezTo>
                  <a:cubicBezTo>
                    <a:pt x="2829" y="16474"/>
                    <a:pt x="2917" y="16516"/>
                    <a:pt x="3007" y="16516"/>
                  </a:cubicBezTo>
                  <a:cubicBezTo>
                    <a:pt x="3128" y="16516"/>
                    <a:pt x="3250" y="16440"/>
                    <a:pt x="3297" y="16310"/>
                  </a:cubicBezTo>
                  <a:cubicBezTo>
                    <a:pt x="3492" y="15759"/>
                    <a:pt x="3266" y="14998"/>
                    <a:pt x="3187" y="14426"/>
                  </a:cubicBezTo>
                  <a:cubicBezTo>
                    <a:pt x="3105" y="13809"/>
                    <a:pt x="3006" y="13192"/>
                    <a:pt x="2903" y="12580"/>
                  </a:cubicBezTo>
                  <a:cubicBezTo>
                    <a:pt x="2660" y="11147"/>
                    <a:pt x="2372" y="9729"/>
                    <a:pt x="2053" y="8313"/>
                  </a:cubicBezTo>
                  <a:cubicBezTo>
                    <a:pt x="1440" y="5576"/>
                    <a:pt x="823" y="2842"/>
                    <a:pt x="265" y="94"/>
                  </a:cubicBezTo>
                  <a:cubicBezTo>
                    <a:pt x="251" y="28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17"/>
            <p:cNvSpPr/>
            <p:nvPr/>
          </p:nvSpPr>
          <p:spPr>
            <a:xfrm>
              <a:off x="8112815" y="3780675"/>
              <a:ext cx="66050" cy="508650"/>
            </a:xfrm>
            <a:custGeom>
              <a:avLst/>
              <a:gdLst/>
              <a:ahLst/>
              <a:cxnLst/>
              <a:rect l="l" t="t" r="r" b="b"/>
              <a:pathLst>
                <a:path w="2642" h="20346" extrusionOk="0">
                  <a:moveTo>
                    <a:pt x="1869" y="1"/>
                  </a:moveTo>
                  <a:cubicBezTo>
                    <a:pt x="1803" y="1"/>
                    <a:pt x="1739" y="43"/>
                    <a:pt x="1740" y="130"/>
                  </a:cubicBezTo>
                  <a:cubicBezTo>
                    <a:pt x="1830" y="3598"/>
                    <a:pt x="1847" y="7072"/>
                    <a:pt x="1892" y="10540"/>
                  </a:cubicBezTo>
                  <a:cubicBezTo>
                    <a:pt x="1905" y="11406"/>
                    <a:pt x="1895" y="12259"/>
                    <a:pt x="1737" y="13116"/>
                  </a:cubicBezTo>
                  <a:cubicBezTo>
                    <a:pt x="1587" y="13904"/>
                    <a:pt x="1381" y="14682"/>
                    <a:pt x="1196" y="15463"/>
                  </a:cubicBezTo>
                  <a:cubicBezTo>
                    <a:pt x="1000" y="16282"/>
                    <a:pt x="812" y="17101"/>
                    <a:pt x="624" y="17920"/>
                  </a:cubicBezTo>
                  <a:cubicBezTo>
                    <a:pt x="453" y="18653"/>
                    <a:pt x="168" y="19359"/>
                    <a:pt x="27" y="20096"/>
                  </a:cubicBezTo>
                  <a:cubicBezTo>
                    <a:pt x="0" y="20240"/>
                    <a:pt x="105" y="20346"/>
                    <a:pt x="224" y="20346"/>
                  </a:cubicBezTo>
                  <a:cubicBezTo>
                    <a:pt x="272" y="20346"/>
                    <a:pt x="322" y="20329"/>
                    <a:pt x="367" y="20291"/>
                  </a:cubicBezTo>
                  <a:cubicBezTo>
                    <a:pt x="932" y="19815"/>
                    <a:pt x="1093" y="19125"/>
                    <a:pt x="1268" y="18434"/>
                  </a:cubicBezTo>
                  <a:cubicBezTo>
                    <a:pt x="1470" y="17632"/>
                    <a:pt x="1652" y="16823"/>
                    <a:pt x="1833" y="16015"/>
                  </a:cubicBezTo>
                  <a:cubicBezTo>
                    <a:pt x="2207" y="14363"/>
                    <a:pt x="2642" y="12739"/>
                    <a:pt x="2573" y="11033"/>
                  </a:cubicBezTo>
                  <a:cubicBezTo>
                    <a:pt x="2433" y="7394"/>
                    <a:pt x="2159" y="3766"/>
                    <a:pt x="2008" y="130"/>
                  </a:cubicBezTo>
                  <a:cubicBezTo>
                    <a:pt x="2004" y="44"/>
                    <a:pt x="1936" y="1"/>
                    <a:pt x="1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17"/>
            <p:cNvSpPr/>
            <p:nvPr/>
          </p:nvSpPr>
          <p:spPr>
            <a:xfrm>
              <a:off x="8114290" y="3825275"/>
              <a:ext cx="273200" cy="461725"/>
            </a:xfrm>
            <a:custGeom>
              <a:avLst/>
              <a:gdLst/>
              <a:ahLst/>
              <a:cxnLst/>
              <a:rect l="l" t="t" r="r" b="b"/>
              <a:pathLst>
                <a:path w="10928" h="18469" extrusionOk="0">
                  <a:moveTo>
                    <a:pt x="10747" y="0"/>
                  </a:moveTo>
                  <a:cubicBezTo>
                    <a:pt x="10690" y="0"/>
                    <a:pt x="10634" y="34"/>
                    <a:pt x="10614" y="111"/>
                  </a:cubicBezTo>
                  <a:cubicBezTo>
                    <a:pt x="9641" y="3572"/>
                    <a:pt x="8239" y="6850"/>
                    <a:pt x="6262" y="9858"/>
                  </a:cubicBezTo>
                  <a:cubicBezTo>
                    <a:pt x="5269" y="11370"/>
                    <a:pt x="4221" y="12843"/>
                    <a:pt x="3196" y="14333"/>
                  </a:cubicBezTo>
                  <a:cubicBezTo>
                    <a:pt x="2709" y="15036"/>
                    <a:pt x="2250" y="15763"/>
                    <a:pt x="1716" y="16430"/>
                  </a:cubicBezTo>
                  <a:cubicBezTo>
                    <a:pt x="1449" y="16763"/>
                    <a:pt x="1161" y="17088"/>
                    <a:pt x="849" y="17383"/>
                  </a:cubicBezTo>
                  <a:cubicBezTo>
                    <a:pt x="565" y="17647"/>
                    <a:pt x="212" y="17801"/>
                    <a:pt x="57" y="18164"/>
                  </a:cubicBezTo>
                  <a:cubicBezTo>
                    <a:pt x="0" y="18297"/>
                    <a:pt x="60" y="18469"/>
                    <a:pt x="224" y="18469"/>
                  </a:cubicBezTo>
                  <a:cubicBezTo>
                    <a:pt x="226" y="18469"/>
                    <a:pt x="228" y="18469"/>
                    <a:pt x="229" y="18469"/>
                  </a:cubicBezTo>
                  <a:cubicBezTo>
                    <a:pt x="880" y="18456"/>
                    <a:pt x="1496" y="17674"/>
                    <a:pt x="1907" y="17229"/>
                  </a:cubicBezTo>
                  <a:cubicBezTo>
                    <a:pt x="2467" y="16626"/>
                    <a:pt x="2960" y="15958"/>
                    <a:pt x="3429" y="15282"/>
                  </a:cubicBezTo>
                  <a:cubicBezTo>
                    <a:pt x="4546" y="13676"/>
                    <a:pt x="5656" y="12055"/>
                    <a:pt x="6729" y="10418"/>
                  </a:cubicBezTo>
                  <a:cubicBezTo>
                    <a:pt x="8778" y="7296"/>
                    <a:pt x="10312" y="3897"/>
                    <a:pt x="10908" y="193"/>
                  </a:cubicBezTo>
                  <a:cubicBezTo>
                    <a:pt x="10927" y="77"/>
                    <a:pt x="10835" y="0"/>
                    <a:pt x="107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17"/>
            <p:cNvSpPr/>
            <p:nvPr/>
          </p:nvSpPr>
          <p:spPr>
            <a:xfrm>
              <a:off x="7670915" y="3812550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9" y="543"/>
                  </a:moveTo>
                  <a:cubicBezTo>
                    <a:pt x="2820" y="543"/>
                    <a:pt x="3388" y="1268"/>
                    <a:pt x="3574" y="2087"/>
                  </a:cubicBezTo>
                  <a:cubicBezTo>
                    <a:pt x="3704" y="2672"/>
                    <a:pt x="3686" y="3286"/>
                    <a:pt x="3536" y="3868"/>
                  </a:cubicBezTo>
                  <a:cubicBezTo>
                    <a:pt x="3432" y="4267"/>
                    <a:pt x="3289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4"/>
                    <a:pt x="2617" y="4804"/>
                  </a:cubicBezTo>
                  <a:cubicBezTo>
                    <a:pt x="2306" y="4646"/>
                    <a:pt x="2032" y="4430"/>
                    <a:pt x="1792" y="4176"/>
                  </a:cubicBezTo>
                  <a:cubicBezTo>
                    <a:pt x="1556" y="3923"/>
                    <a:pt x="1360" y="3639"/>
                    <a:pt x="1182" y="3344"/>
                  </a:cubicBezTo>
                  <a:cubicBezTo>
                    <a:pt x="987" y="3025"/>
                    <a:pt x="778" y="2690"/>
                    <a:pt x="661" y="2334"/>
                  </a:cubicBezTo>
                  <a:cubicBezTo>
                    <a:pt x="394" y="1521"/>
                    <a:pt x="925" y="623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2" y="0"/>
                  </a:moveTo>
                  <a:cubicBezTo>
                    <a:pt x="1915" y="0"/>
                    <a:pt x="1877" y="1"/>
                    <a:pt x="1840" y="3"/>
                  </a:cubicBezTo>
                  <a:cubicBezTo>
                    <a:pt x="891" y="55"/>
                    <a:pt x="100" y="819"/>
                    <a:pt x="35" y="1771"/>
                  </a:cubicBezTo>
                  <a:cubicBezTo>
                    <a:pt x="0" y="2299"/>
                    <a:pt x="236" y="2782"/>
                    <a:pt x="483" y="3231"/>
                  </a:cubicBezTo>
                  <a:cubicBezTo>
                    <a:pt x="678" y="3591"/>
                    <a:pt x="894" y="3933"/>
                    <a:pt x="1151" y="4252"/>
                  </a:cubicBezTo>
                  <a:cubicBezTo>
                    <a:pt x="1439" y="4611"/>
                    <a:pt x="1785" y="4930"/>
                    <a:pt x="2186" y="5160"/>
                  </a:cubicBezTo>
                  <a:cubicBezTo>
                    <a:pt x="2497" y="5338"/>
                    <a:pt x="2927" y="5529"/>
                    <a:pt x="3322" y="5529"/>
                  </a:cubicBezTo>
                  <a:cubicBezTo>
                    <a:pt x="3367" y="5529"/>
                    <a:pt x="3412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49"/>
                    <a:pt x="3923" y="5266"/>
                  </a:cubicBezTo>
                  <a:cubicBezTo>
                    <a:pt x="3838" y="4666"/>
                    <a:pt x="4132" y="4077"/>
                    <a:pt x="4204" y="3488"/>
                  </a:cubicBezTo>
                  <a:cubicBezTo>
                    <a:pt x="4276" y="2895"/>
                    <a:pt x="4228" y="2275"/>
                    <a:pt x="4043" y="1706"/>
                  </a:cubicBezTo>
                  <a:cubicBezTo>
                    <a:pt x="3739" y="767"/>
                    <a:pt x="2975" y="0"/>
                    <a:pt x="1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17"/>
            <p:cNvSpPr/>
            <p:nvPr/>
          </p:nvSpPr>
          <p:spPr>
            <a:xfrm>
              <a:off x="7733840" y="3914225"/>
              <a:ext cx="38925" cy="40125"/>
            </a:xfrm>
            <a:custGeom>
              <a:avLst/>
              <a:gdLst/>
              <a:ahLst/>
              <a:cxnLst/>
              <a:rect l="l" t="t" r="r" b="b"/>
              <a:pathLst>
                <a:path w="1557" h="1605" extrusionOk="0">
                  <a:moveTo>
                    <a:pt x="926" y="487"/>
                  </a:moveTo>
                  <a:cubicBezTo>
                    <a:pt x="926" y="487"/>
                    <a:pt x="926" y="487"/>
                    <a:pt x="926" y="487"/>
                  </a:cubicBezTo>
                  <a:lnTo>
                    <a:pt x="926" y="487"/>
                  </a:lnTo>
                  <a:cubicBezTo>
                    <a:pt x="926" y="487"/>
                    <a:pt x="926" y="487"/>
                    <a:pt x="926" y="487"/>
                  </a:cubicBezTo>
                  <a:close/>
                  <a:moveTo>
                    <a:pt x="1190" y="500"/>
                  </a:moveTo>
                  <a:cubicBezTo>
                    <a:pt x="1189" y="506"/>
                    <a:pt x="1189" y="511"/>
                    <a:pt x="1188" y="517"/>
                  </a:cubicBezTo>
                  <a:lnTo>
                    <a:pt x="1188" y="517"/>
                  </a:lnTo>
                  <a:cubicBezTo>
                    <a:pt x="1188" y="511"/>
                    <a:pt x="1189" y="506"/>
                    <a:pt x="1190" y="500"/>
                  </a:cubicBezTo>
                  <a:close/>
                  <a:moveTo>
                    <a:pt x="1107" y="619"/>
                  </a:move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6" y="619"/>
                  </a:cubicBezTo>
                  <a:lnTo>
                    <a:pt x="1106" y="619"/>
                  </a:lnTo>
                  <a:cubicBezTo>
                    <a:pt x="1107" y="619"/>
                    <a:pt x="1107" y="619"/>
                    <a:pt x="1107" y="619"/>
                  </a:cubicBezTo>
                  <a:close/>
                  <a:moveTo>
                    <a:pt x="483" y="965"/>
                  </a:moveTo>
                  <a:cubicBezTo>
                    <a:pt x="489" y="971"/>
                    <a:pt x="495" y="976"/>
                    <a:pt x="501" y="981"/>
                  </a:cubicBezTo>
                  <a:lnTo>
                    <a:pt x="501" y="981"/>
                  </a:lnTo>
                  <a:cubicBezTo>
                    <a:pt x="501" y="982"/>
                    <a:pt x="501" y="982"/>
                    <a:pt x="501" y="982"/>
                  </a:cubicBezTo>
                  <a:cubicBezTo>
                    <a:pt x="500" y="982"/>
                    <a:pt x="495" y="977"/>
                    <a:pt x="483" y="965"/>
                  </a:cubicBezTo>
                  <a:close/>
                  <a:moveTo>
                    <a:pt x="652" y="1133"/>
                  </a:moveTo>
                  <a:cubicBezTo>
                    <a:pt x="653" y="1133"/>
                    <a:pt x="656" y="1136"/>
                    <a:pt x="660" y="1139"/>
                  </a:cubicBezTo>
                  <a:lnTo>
                    <a:pt x="660" y="1139"/>
                  </a:lnTo>
                  <a:cubicBezTo>
                    <a:pt x="662" y="1142"/>
                    <a:pt x="663" y="1145"/>
                    <a:pt x="666" y="1147"/>
                  </a:cubicBezTo>
                  <a:lnTo>
                    <a:pt x="666" y="1147"/>
                  </a:lnTo>
                  <a:cubicBezTo>
                    <a:pt x="655" y="1137"/>
                    <a:pt x="652" y="1133"/>
                    <a:pt x="652" y="1133"/>
                  </a:cubicBezTo>
                  <a:close/>
                  <a:moveTo>
                    <a:pt x="1080" y="0"/>
                  </a:moveTo>
                  <a:cubicBezTo>
                    <a:pt x="1033" y="0"/>
                    <a:pt x="985" y="8"/>
                    <a:pt x="937" y="24"/>
                  </a:cubicBezTo>
                  <a:cubicBezTo>
                    <a:pt x="758" y="83"/>
                    <a:pt x="634" y="217"/>
                    <a:pt x="583" y="386"/>
                  </a:cubicBezTo>
                  <a:lnTo>
                    <a:pt x="583" y="386"/>
                  </a:lnTo>
                  <a:cubicBezTo>
                    <a:pt x="524" y="361"/>
                    <a:pt x="463" y="346"/>
                    <a:pt x="401" y="346"/>
                  </a:cubicBezTo>
                  <a:cubicBezTo>
                    <a:pt x="360" y="346"/>
                    <a:pt x="320" y="353"/>
                    <a:pt x="279" y="367"/>
                  </a:cubicBezTo>
                  <a:cubicBezTo>
                    <a:pt x="124" y="418"/>
                    <a:pt x="1" y="558"/>
                    <a:pt x="5" y="726"/>
                  </a:cubicBezTo>
                  <a:cubicBezTo>
                    <a:pt x="8" y="867"/>
                    <a:pt x="91" y="973"/>
                    <a:pt x="176" y="1072"/>
                  </a:cubicBezTo>
                  <a:cubicBezTo>
                    <a:pt x="282" y="1196"/>
                    <a:pt x="423" y="1302"/>
                    <a:pt x="567" y="1374"/>
                  </a:cubicBezTo>
                  <a:cubicBezTo>
                    <a:pt x="676" y="1428"/>
                    <a:pt x="786" y="1449"/>
                    <a:pt x="905" y="1463"/>
                  </a:cubicBezTo>
                  <a:cubicBezTo>
                    <a:pt x="918" y="1465"/>
                    <a:pt x="932" y="1465"/>
                    <a:pt x="946" y="1465"/>
                  </a:cubicBezTo>
                  <a:cubicBezTo>
                    <a:pt x="973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3" y="1468"/>
                    <a:pt x="1038" y="1479"/>
                    <a:pt x="1043" y="1490"/>
                  </a:cubicBezTo>
                  <a:cubicBezTo>
                    <a:pt x="1077" y="1567"/>
                    <a:pt x="1174" y="1605"/>
                    <a:pt x="1255" y="1605"/>
                  </a:cubicBezTo>
                  <a:cubicBezTo>
                    <a:pt x="1265" y="1605"/>
                    <a:pt x="1274" y="1604"/>
                    <a:pt x="1283" y="1603"/>
                  </a:cubicBezTo>
                  <a:cubicBezTo>
                    <a:pt x="1382" y="1589"/>
                    <a:pt x="1444" y="1525"/>
                    <a:pt x="1478" y="1432"/>
                  </a:cubicBezTo>
                  <a:cubicBezTo>
                    <a:pt x="1495" y="1391"/>
                    <a:pt x="1509" y="1357"/>
                    <a:pt x="1516" y="1312"/>
                  </a:cubicBezTo>
                  <a:cubicBezTo>
                    <a:pt x="1526" y="1271"/>
                    <a:pt x="1533" y="1230"/>
                    <a:pt x="1539" y="1186"/>
                  </a:cubicBezTo>
                  <a:cubicBezTo>
                    <a:pt x="1557" y="1079"/>
                    <a:pt x="1550" y="973"/>
                    <a:pt x="1547" y="863"/>
                  </a:cubicBezTo>
                  <a:cubicBezTo>
                    <a:pt x="1547" y="778"/>
                    <a:pt x="1543" y="688"/>
                    <a:pt x="1543" y="599"/>
                  </a:cubicBezTo>
                  <a:cubicBezTo>
                    <a:pt x="1539" y="511"/>
                    <a:pt x="1547" y="411"/>
                    <a:pt x="1516" y="322"/>
                  </a:cubicBezTo>
                  <a:cubicBezTo>
                    <a:pt x="1452" y="129"/>
                    <a:pt x="1276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17"/>
            <p:cNvSpPr/>
            <p:nvPr/>
          </p:nvSpPr>
          <p:spPr>
            <a:xfrm>
              <a:off x="7570415" y="3898725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8" y="542"/>
                  </a:moveTo>
                  <a:cubicBezTo>
                    <a:pt x="2821" y="542"/>
                    <a:pt x="3392" y="1267"/>
                    <a:pt x="3574" y="2086"/>
                  </a:cubicBezTo>
                  <a:cubicBezTo>
                    <a:pt x="3708" y="2672"/>
                    <a:pt x="3688" y="3286"/>
                    <a:pt x="3537" y="3868"/>
                  </a:cubicBezTo>
                  <a:cubicBezTo>
                    <a:pt x="3434" y="4266"/>
                    <a:pt x="3289" y="4654"/>
                    <a:pt x="3321" y="5047"/>
                  </a:cubicBezTo>
                  <a:lnTo>
                    <a:pt x="3321" y="5047"/>
                  </a:lnTo>
                  <a:cubicBezTo>
                    <a:pt x="3087" y="4970"/>
                    <a:pt x="2841" y="4914"/>
                    <a:pt x="2622" y="4803"/>
                  </a:cubicBezTo>
                  <a:cubicBezTo>
                    <a:pt x="2307" y="4646"/>
                    <a:pt x="2033" y="4430"/>
                    <a:pt x="1797" y="4176"/>
                  </a:cubicBezTo>
                  <a:cubicBezTo>
                    <a:pt x="1556" y="3923"/>
                    <a:pt x="1362" y="3639"/>
                    <a:pt x="1183" y="3343"/>
                  </a:cubicBezTo>
                  <a:cubicBezTo>
                    <a:pt x="987" y="3025"/>
                    <a:pt x="782" y="2690"/>
                    <a:pt x="663" y="2333"/>
                  </a:cubicBezTo>
                  <a:cubicBezTo>
                    <a:pt x="395" y="1521"/>
                    <a:pt x="926" y="623"/>
                    <a:pt x="1803" y="548"/>
                  </a:cubicBezTo>
                  <a:cubicBezTo>
                    <a:pt x="1849" y="544"/>
                    <a:pt x="1894" y="542"/>
                    <a:pt x="1938" y="542"/>
                  </a:cubicBezTo>
                  <a:close/>
                  <a:moveTo>
                    <a:pt x="1954" y="0"/>
                  </a:moveTo>
                  <a:cubicBezTo>
                    <a:pt x="1916" y="0"/>
                    <a:pt x="1879" y="1"/>
                    <a:pt x="1841" y="3"/>
                  </a:cubicBezTo>
                  <a:cubicBezTo>
                    <a:pt x="895" y="54"/>
                    <a:pt x="100" y="819"/>
                    <a:pt x="35" y="1771"/>
                  </a:cubicBezTo>
                  <a:cubicBezTo>
                    <a:pt x="1" y="2295"/>
                    <a:pt x="241" y="2782"/>
                    <a:pt x="484" y="3231"/>
                  </a:cubicBezTo>
                  <a:cubicBezTo>
                    <a:pt x="683" y="3590"/>
                    <a:pt x="899" y="3933"/>
                    <a:pt x="1152" y="4252"/>
                  </a:cubicBezTo>
                  <a:cubicBezTo>
                    <a:pt x="1440" y="4611"/>
                    <a:pt x="1786" y="4930"/>
                    <a:pt x="2187" y="5160"/>
                  </a:cubicBezTo>
                  <a:cubicBezTo>
                    <a:pt x="2498" y="5337"/>
                    <a:pt x="2927" y="5528"/>
                    <a:pt x="3322" y="5528"/>
                  </a:cubicBezTo>
                  <a:cubicBezTo>
                    <a:pt x="3368" y="5528"/>
                    <a:pt x="3414" y="5526"/>
                    <a:pt x="3459" y="5520"/>
                  </a:cubicBezTo>
                  <a:lnTo>
                    <a:pt x="3459" y="5520"/>
                  </a:lnTo>
                  <a:cubicBezTo>
                    <a:pt x="3505" y="5587"/>
                    <a:pt x="3567" y="5616"/>
                    <a:pt x="3631" y="5616"/>
                  </a:cubicBezTo>
                  <a:cubicBezTo>
                    <a:pt x="3786" y="5616"/>
                    <a:pt x="3952" y="5449"/>
                    <a:pt x="3927" y="5266"/>
                  </a:cubicBezTo>
                  <a:cubicBezTo>
                    <a:pt x="3838" y="4667"/>
                    <a:pt x="4133" y="4077"/>
                    <a:pt x="4205" y="3487"/>
                  </a:cubicBezTo>
                  <a:cubicBezTo>
                    <a:pt x="4277" y="2895"/>
                    <a:pt x="4229" y="2274"/>
                    <a:pt x="4044" y="1706"/>
                  </a:cubicBezTo>
                  <a:cubicBezTo>
                    <a:pt x="3740" y="764"/>
                    <a:pt x="2976" y="0"/>
                    <a:pt x="19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17"/>
            <p:cNvSpPr/>
            <p:nvPr/>
          </p:nvSpPr>
          <p:spPr>
            <a:xfrm>
              <a:off x="7633390" y="4000400"/>
              <a:ext cx="38925" cy="40150"/>
            </a:xfrm>
            <a:custGeom>
              <a:avLst/>
              <a:gdLst/>
              <a:ahLst/>
              <a:cxnLst/>
              <a:rect l="l" t="t" r="r" b="b"/>
              <a:pathLst>
                <a:path w="1557" h="1606" extrusionOk="0">
                  <a:moveTo>
                    <a:pt x="929" y="462"/>
                  </a:moveTo>
                  <a:lnTo>
                    <a:pt x="929" y="462"/>
                  </a:lnTo>
                  <a:cubicBezTo>
                    <a:pt x="930" y="473"/>
                    <a:pt x="932" y="484"/>
                    <a:pt x="933" y="496"/>
                  </a:cubicBezTo>
                  <a:lnTo>
                    <a:pt x="933" y="496"/>
                  </a:lnTo>
                  <a:cubicBezTo>
                    <a:pt x="931" y="484"/>
                    <a:pt x="930" y="473"/>
                    <a:pt x="929" y="462"/>
                  </a:cubicBezTo>
                  <a:close/>
                  <a:moveTo>
                    <a:pt x="1189" y="500"/>
                  </a:moveTo>
                  <a:lnTo>
                    <a:pt x="1189" y="500"/>
                  </a:lnTo>
                  <a:cubicBezTo>
                    <a:pt x="1188" y="508"/>
                    <a:pt x="1187" y="517"/>
                    <a:pt x="1186" y="525"/>
                  </a:cubicBezTo>
                  <a:lnTo>
                    <a:pt x="1186" y="525"/>
                  </a:lnTo>
                  <a:cubicBezTo>
                    <a:pt x="1187" y="517"/>
                    <a:pt x="1188" y="509"/>
                    <a:pt x="1189" y="500"/>
                  </a:cubicBezTo>
                  <a:close/>
                  <a:moveTo>
                    <a:pt x="538" y="633"/>
                  </a:moveTo>
                  <a:cubicBezTo>
                    <a:pt x="541" y="639"/>
                    <a:pt x="544" y="645"/>
                    <a:pt x="546" y="650"/>
                  </a:cubicBezTo>
                  <a:lnTo>
                    <a:pt x="546" y="650"/>
                  </a:lnTo>
                  <a:cubicBezTo>
                    <a:pt x="542" y="646"/>
                    <a:pt x="540" y="640"/>
                    <a:pt x="538" y="633"/>
                  </a:cubicBezTo>
                  <a:close/>
                  <a:moveTo>
                    <a:pt x="481" y="964"/>
                  </a:moveTo>
                  <a:cubicBezTo>
                    <a:pt x="487" y="970"/>
                    <a:pt x="493" y="975"/>
                    <a:pt x="499" y="980"/>
                  </a:cubicBezTo>
                  <a:lnTo>
                    <a:pt x="499" y="980"/>
                  </a:lnTo>
                  <a:cubicBezTo>
                    <a:pt x="500" y="981"/>
                    <a:pt x="500" y="981"/>
                    <a:pt x="499" y="981"/>
                  </a:cubicBezTo>
                  <a:cubicBezTo>
                    <a:pt x="499" y="981"/>
                    <a:pt x="493" y="977"/>
                    <a:pt x="481" y="964"/>
                  </a:cubicBezTo>
                  <a:close/>
                  <a:moveTo>
                    <a:pt x="1079" y="0"/>
                  </a:moveTo>
                  <a:cubicBezTo>
                    <a:pt x="1032" y="0"/>
                    <a:pt x="983" y="8"/>
                    <a:pt x="935" y="24"/>
                  </a:cubicBezTo>
                  <a:cubicBezTo>
                    <a:pt x="757" y="80"/>
                    <a:pt x="633" y="216"/>
                    <a:pt x="582" y="385"/>
                  </a:cubicBezTo>
                  <a:lnTo>
                    <a:pt x="582" y="385"/>
                  </a:lnTo>
                  <a:cubicBezTo>
                    <a:pt x="523" y="361"/>
                    <a:pt x="462" y="346"/>
                    <a:pt x="400" y="346"/>
                  </a:cubicBezTo>
                  <a:cubicBezTo>
                    <a:pt x="359" y="346"/>
                    <a:pt x="319" y="352"/>
                    <a:pt x="277" y="366"/>
                  </a:cubicBezTo>
                  <a:cubicBezTo>
                    <a:pt x="124" y="418"/>
                    <a:pt x="0" y="558"/>
                    <a:pt x="4" y="726"/>
                  </a:cubicBezTo>
                  <a:cubicBezTo>
                    <a:pt x="10" y="867"/>
                    <a:pt x="89" y="973"/>
                    <a:pt x="179" y="1072"/>
                  </a:cubicBezTo>
                  <a:cubicBezTo>
                    <a:pt x="285" y="1196"/>
                    <a:pt x="421" y="1302"/>
                    <a:pt x="565" y="1373"/>
                  </a:cubicBezTo>
                  <a:cubicBezTo>
                    <a:pt x="679" y="1428"/>
                    <a:pt x="785" y="1449"/>
                    <a:pt x="905" y="1463"/>
                  </a:cubicBezTo>
                  <a:cubicBezTo>
                    <a:pt x="918" y="1465"/>
                    <a:pt x="931" y="1465"/>
                    <a:pt x="945" y="1465"/>
                  </a:cubicBezTo>
                  <a:cubicBezTo>
                    <a:pt x="972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5" y="1467"/>
                    <a:pt x="1040" y="1479"/>
                    <a:pt x="1045" y="1490"/>
                  </a:cubicBezTo>
                  <a:cubicBezTo>
                    <a:pt x="1079" y="1567"/>
                    <a:pt x="1173" y="1605"/>
                    <a:pt x="1254" y="1605"/>
                  </a:cubicBezTo>
                  <a:cubicBezTo>
                    <a:pt x="1264" y="1605"/>
                    <a:pt x="1273" y="1605"/>
                    <a:pt x="1281" y="1604"/>
                  </a:cubicBezTo>
                  <a:cubicBezTo>
                    <a:pt x="1381" y="1590"/>
                    <a:pt x="1443" y="1525"/>
                    <a:pt x="1480" y="1432"/>
                  </a:cubicBezTo>
                  <a:cubicBezTo>
                    <a:pt x="1498" y="1391"/>
                    <a:pt x="1511" y="1357"/>
                    <a:pt x="1518" y="1312"/>
                  </a:cubicBezTo>
                  <a:cubicBezTo>
                    <a:pt x="1525" y="1271"/>
                    <a:pt x="1531" y="1229"/>
                    <a:pt x="1539" y="1185"/>
                  </a:cubicBezTo>
                  <a:cubicBezTo>
                    <a:pt x="1556" y="1079"/>
                    <a:pt x="1549" y="973"/>
                    <a:pt x="1549" y="863"/>
                  </a:cubicBezTo>
                  <a:cubicBezTo>
                    <a:pt x="1545" y="777"/>
                    <a:pt x="1542" y="688"/>
                    <a:pt x="1542" y="600"/>
                  </a:cubicBezTo>
                  <a:cubicBezTo>
                    <a:pt x="1542" y="507"/>
                    <a:pt x="1545" y="411"/>
                    <a:pt x="1515" y="322"/>
                  </a:cubicBezTo>
                  <a:cubicBezTo>
                    <a:pt x="1451" y="129"/>
                    <a:pt x="1274" y="0"/>
                    <a:pt x="10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17"/>
            <p:cNvSpPr/>
            <p:nvPr/>
          </p:nvSpPr>
          <p:spPr>
            <a:xfrm>
              <a:off x="7759990" y="3730050"/>
              <a:ext cx="106925" cy="140425"/>
            </a:xfrm>
            <a:custGeom>
              <a:avLst/>
              <a:gdLst/>
              <a:ahLst/>
              <a:cxnLst/>
              <a:rect l="l" t="t" r="r" b="b"/>
              <a:pathLst>
                <a:path w="4277" h="5617" extrusionOk="0">
                  <a:moveTo>
                    <a:pt x="1939" y="543"/>
                  </a:moveTo>
                  <a:cubicBezTo>
                    <a:pt x="2821" y="543"/>
                    <a:pt x="3388" y="1268"/>
                    <a:pt x="3574" y="2087"/>
                  </a:cubicBezTo>
                  <a:cubicBezTo>
                    <a:pt x="3704" y="2673"/>
                    <a:pt x="3687" y="3290"/>
                    <a:pt x="3536" y="3869"/>
                  </a:cubicBezTo>
                  <a:cubicBezTo>
                    <a:pt x="3433" y="4267"/>
                    <a:pt x="3288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5"/>
                    <a:pt x="2618" y="4804"/>
                  </a:cubicBezTo>
                  <a:cubicBezTo>
                    <a:pt x="2306" y="4647"/>
                    <a:pt x="2032" y="4431"/>
                    <a:pt x="1792" y="4177"/>
                  </a:cubicBezTo>
                  <a:cubicBezTo>
                    <a:pt x="1556" y="3923"/>
                    <a:pt x="1360" y="3639"/>
                    <a:pt x="1183" y="3344"/>
                  </a:cubicBezTo>
                  <a:cubicBezTo>
                    <a:pt x="987" y="3026"/>
                    <a:pt x="778" y="2690"/>
                    <a:pt x="661" y="2334"/>
                  </a:cubicBezTo>
                  <a:cubicBezTo>
                    <a:pt x="394" y="1522"/>
                    <a:pt x="925" y="624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3" y="1"/>
                  </a:moveTo>
                  <a:cubicBezTo>
                    <a:pt x="1916" y="1"/>
                    <a:pt x="1878" y="2"/>
                    <a:pt x="1840" y="4"/>
                  </a:cubicBezTo>
                  <a:cubicBezTo>
                    <a:pt x="891" y="55"/>
                    <a:pt x="100" y="819"/>
                    <a:pt x="35" y="1772"/>
                  </a:cubicBezTo>
                  <a:cubicBezTo>
                    <a:pt x="0" y="2299"/>
                    <a:pt x="237" y="2783"/>
                    <a:pt x="484" y="3232"/>
                  </a:cubicBezTo>
                  <a:cubicBezTo>
                    <a:pt x="678" y="3591"/>
                    <a:pt x="895" y="3934"/>
                    <a:pt x="1151" y="4252"/>
                  </a:cubicBezTo>
                  <a:cubicBezTo>
                    <a:pt x="1439" y="4612"/>
                    <a:pt x="1785" y="4930"/>
                    <a:pt x="2187" y="5161"/>
                  </a:cubicBezTo>
                  <a:cubicBezTo>
                    <a:pt x="2498" y="5338"/>
                    <a:pt x="2927" y="5529"/>
                    <a:pt x="3321" y="5529"/>
                  </a:cubicBezTo>
                  <a:cubicBezTo>
                    <a:pt x="3367" y="5529"/>
                    <a:pt x="3411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50"/>
                    <a:pt x="3923" y="5267"/>
                  </a:cubicBezTo>
                  <a:cubicBezTo>
                    <a:pt x="3838" y="4667"/>
                    <a:pt x="4132" y="4078"/>
                    <a:pt x="4205" y="3488"/>
                  </a:cubicBezTo>
                  <a:cubicBezTo>
                    <a:pt x="4276" y="2895"/>
                    <a:pt x="4228" y="2275"/>
                    <a:pt x="4043" y="1707"/>
                  </a:cubicBezTo>
                  <a:cubicBezTo>
                    <a:pt x="3739" y="767"/>
                    <a:pt x="2975" y="1"/>
                    <a:pt x="19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17"/>
            <p:cNvSpPr/>
            <p:nvPr/>
          </p:nvSpPr>
          <p:spPr>
            <a:xfrm>
              <a:off x="7822940" y="3831750"/>
              <a:ext cx="38900" cy="40125"/>
            </a:xfrm>
            <a:custGeom>
              <a:avLst/>
              <a:gdLst/>
              <a:ahLst/>
              <a:cxnLst/>
              <a:rect l="l" t="t" r="r" b="b"/>
              <a:pathLst>
                <a:path w="1556" h="1605" extrusionOk="0">
                  <a:moveTo>
                    <a:pt x="1190" y="500"/>
                  </a:moveTo>
                  <a:cubicBezTo>
                    <a:pt x="1189" y="504"/>
                    <a:pt x="1189" y="508"/>
                    <a:pt x="1188" y="512"/>
                  </a:cubicBezTo>
                  <a:lnTo>
                    <a:pt x="1188" y="512"/>
                  </a:lnTo>
                  <a:cubicBezTo>
                    <a:pt x="1188" y="508"/>
                    <a:pt x="1189" y="504"/>
                    <a:pt x="1190" y="500"/>
                  </a:cubicBezTo>
                  <a:close/>
                  <a:moveTo>
                    <a:pt x="1196" y="517"/>
                  </a:moveTo>
                  <a:cubicBezTo>
                    <a:pt x="1194" y="522"/>
                    <a:pt x="1192" y="528"/>
                    <a:pt x="1190" y="533"/>
                  </a:cubicBezTo>
                  <a:lnTo>
                    <a:pt x="1190" y="533"/>
                  </a:lnTo>
                  <a:cubicBezTo>
                    <a:pt x="1192" y="528"/>
                    <a:pt x="1194" y="522"/>
                    <a:pt x="1196" y="517"/>
                  </a:cubicBezTo>
                  <a:close/>
                  <a:moveTo>
                    <a:pt x="1106" y="619"/>
                  </a:move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6" y="619"/>
                    <a:pt x="1106" y="619"/>
                    <a:pt x="1105" y="619"/>
                  </a:cubicBezTo>
                  <a:lnTo>
                    <a:pt x="1105" y="619"/>
                  </a:lnTo>
                  <a:cubicBezTo>
                    <a:pt x="1106" y="619"/>
                    <a:pt x="1106" y="619"/>
                    <a:pt x="1106" y="619"/>
                  </a:cubicBezTo>
                  <a:close/>
                  <a:moveTo>
                    <a:pt x="482" y="964"/>
                  </a:moveTo>
                  <a:cubicBezTo>
                    <a:pt x="487" y="970"/>
                    <a:pt x="493" y="975"/>
                    <a:pt x="500" y="980"/>
                  </a:cubicBezTo>
                  <a:lnTo>
                    <a:pt x="500" y="980"/>
                  </a:lnTo>
                  <a:cubicBezTo>
                    <a:pt x="500" y="981"/>
                    <a:pt x="500" y="981"/>
                    <a:pt x="500" y="981"/>
                  </a:cubicBezTo>
                  <a:cubicBezTo>
                    <a:pt x="499" y="981"/>
                    <a:pt x="494" y="977"/>
                    <a:pt x="482" y="964"/>
                  </a:cubicBezTo>
                  <a:close/>
                  <a:moveTo>
                    <a:pt x="652" y="1134"/>
                  </a:moveTo>
                  <a:cubicBezTo>
                    <a:pt x="652" y="1134"/>
                    <a:pt x="657" y="1138"/>
                    <a:pt x="662" y="1143"/>
                  </a:cubicBezTo>
                  <a:lnTo>
                    <a:pt x="662" y="1143"/>
                  </a:lnTo>
                  <a:cubicBezTo>
                    <a:pt x="665" y="1147"/>
                    <a:pt x="668" y="1150"/>
                    <a:pt x="671" y="1153"/>
                  </a:cubicBezTo>
                  <a:lnTo>
                    <a:pt x="671" y="1153"/>
                  </a:lnTo>
                  <a:cubicBezTo>
                    <a:pt x="656" y="1139"/>
                    <a:pt x="651" y="1134"/>
                    <a:pt x="652" y="1134"/>
                  </a:cubicBezTo>
                  <a:close/>
                  <a:moveTo>
                    <a:pt x="1080" y="0"/>
                  </a:moveTo>
                  <a:cubicBezTo>
                    <a:pt x="1033" y="0"/>
                    <a:pt x="984" y="8"/>
                    <a:pt x="936" y="24"/>
                  </a:cubicBezTo>
                  <a:cubicBezTo>
                    <a:pt x="758" y="83"/>
                    <a:pt x="634" y="217"/>
                    <a:pt x="582" y="385"/>
                  </a:cubicBezTo>
                  <a:lnTo>
                    <a:pt x="582" y="385"/>
                  </a:lnTo>
                  <a:cubicBezTo>
                    <a:pt x="523" y="360"/>
                    <a:pt x="462" y="345"/>
                    <a:pt x="400" y="345"/>
                  </a:cubicBezTo>
                  <a:cubicBezTo>
                    <a:pt x="359" y="345"/>
                    <a:pt x="319" y="352"/>
                    <a:pt x="278" y="366"/>
                  </a:cubicBezTo>
                  <a:cubicBezTo>
                    <a:pt x="124" y="418"/>
                    <a:pt x="1" y="558"/>
                    <a:pt x="4" y="726"/>
                  </a:cubicBezTo>
                  <a:cubicBezTo>
                    <a:pt x="7" y="867"/>
                    <a:pt x="90" y="973"/>
                    <a:pt x="175" y="1075"/>
                  </a:cubicBezTo>
                  <a:cubicBezTo>
                    <a:pt x="281" y="1199"/>
                    <a:pt x="422" y="1302"/>
                    <a:pt x="566" y="1373"/>
                  </a:cubicBezTo>
                  <a:cubicBezTo>
                    <a:pt x="676" y="1428"/>
                    <a:pt x="785" y="1449"/>
                    <a:pt x="905" y="1463"/>
                  </a:cubicBezTo>
                  <a:cubicBezTo>
                    <a:pt x="918" y="1464"/>
                    <a:pt x="931" y="1465"/>
                    <a:pt x="944" y="1465"/>
                  </a:cubicBezTo>
                  <a:cubicBezTo>
                    <a:pt x="971" y="1465"/>
                    <a:pt x="1000" y="1462"/>
                    <a:pt x="1028" y="1456"/>
                  </a:cubicBezTo>
                  <a:lnTo>
                    <a:pt x="1028" y="1456"/>
                  </a:lnTo>
                  <a:cubicBezTo>
                    <a:pt x="1033" y="1467"/>
                    <a:pt x="1037" y="1479"/>
                    <a:pt x="1042" y="1490"/>
                  </a:cubicBezTo>
                  <a:cubicBezTo>
                    <a:pt x="1076" y="1566"/>
                    <a:pt x="1172" y="1604"/>
                    <a:pt x="1253" y="1604"/>
                  </a:cubicBezTo>
                  <a:cubicBezTo>
                    <a:pt x="1263" y="1604"/>
                    <a:pt x="1273" y="1604"/>
                    <a:pt x="1282" y="1603"/>
                  </a:cubicBezTo>
                  <a:cubicBezTo>
                    <a:pt x="1381" y="1589"/>
                    <a:pt x="1443" y="1524"/>
                    <a:pt x="1478" y="1432"/>
                  </a:cubicBezTo>
                  <a:cubicBezTo>
                    <a:pt x="1494" y="1390"/>
                    <a:pt x="1508" y="1356"/>
                    <a:pt x="1515" y="1311"/>
                  </a:cubicBezTo>
                  <a:cubicBezTo>
                    <a:pt x="1522" y="1270"/>
                    <a:pt x="1532" y="1229"/>
                    <a:pt x="1539" y="1188"/>
                  </a:cubicBezTo>
                  <a:cubicBezTo>
                    <a:pt x="1556" y="1079"/>
                    <a:pt x="1549" y="973"/>
                    <a:pt x="1546" y="862"/>
                  </a:cubicBezTo>
                  <a:cubicBezTo>
                    <a:pt x="1546" y="777"/>
                    <a:pt x="1543" y="688"/>
                    <a:pt x="1543" y="603"/>
                  </a:cubicBezTo>
                  <a:cubicBezTo>
                    <a:pt x="1539" y="510"/>
                    <a:pt x="1546" y="410"/>
                    <a:pt x="1515" y="321"/>
                  </a:cubicBezTo>
                  <a:cubicBezTo>
                    <a:pt x="1452" y="128"/>
                    <a:pt x="1275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17"/>
            <p:cNvSpPr/>
            <p:nvPr/>
          </p:nvSpPr>
          <p:spPr>
            <a:xfrm>
              <a:off x="7875115" y="3707450"/>
              <a:ext cx="108450" cy="148525"/>
            </a:xfrm>
            <a:custGeom>
              <a:avLst/>
              <a:gdLst/>
              <a:ahLst/>
              <a:cxnLst/>
              <a:rect l="l" t="t" r="r" b="b"/>
              <a:pathLst>
                <a:path w="4338" h="5941" extrusionOk="0">
                  <a:moveTo>
                    <a:pt x="2235" y="541"/>
                  </a:moveTo>
                  <a:cubicBezTo>
                    <a:pt x="2312" y="541"/>
                    <a:pt x="2391" y="548"/>
                    <a:pt x="2470" y="562"/>
                  </a:cubicBezTo>
                  <a:cubicBezTo>
                    <a:pt x="3495" y="744"/>
                    <a:pt x="3848" y="1761"/>
                    <a:pt x="3759" y="2686"/>
                  </a:cubicBezTo>
                  <a:cubicBezTo>
                    <a:pt x="3708" y="3244"/>
                    <a:pt x="3526" y="3783"/>
                    <a:pt x="3242" y="4262"/>
                  </a:cubicBezTo>
                  <a:cubicBezTo>
                    <a:pt x="3039" y="4605"/>
                    <a:pt x="2815" y="4931"/>
                    <a:pt x="2744" y="5305"/>
                  </a:cubicBezTo>
                  <a:lnTo>
                    <a:pt x="2744" y="5305"/>
                  </a:lnTo>
                  <a:cubicBezTo>
                    <a:pt x="2529" y="5165"/>
                    <a:pt x="2294" y="5046"/>
                    <a:pt x="2097" y="4886"/>
                  </a:cubicBezTo>
                  <a:cubicBezTo>
                    <a:pt x="1782" y="4629"/>
                    <a:pt x="1515" y="4321"/>
                    <a:pt x="1303" y="3974"/>
                  </a:cubicBezTo>
                  <a:cubicBezTo>
                    <a:pt x="919" y="3347"/>
                    <a:pt x="583" y="2480"/>
                    <a:pt x="784" y="1743"/>
                  </a:cubicBezTo>
                  <a:cubicBezTo>
                    <a:pt x="966" y="1082"/>
                    <a:pt x="1545" y="541"/>
                    <a:pt x="2235" y="541"/>
                  </a:cubicBezTo>
                  <a:close/>
                  <a:moveTo>
                    <a:pt x="2246" y="1"/>
                  </a:moveTo>
                  <a:cubicBezTo>
                    <a:pt x="1463" y="1"/>
                    <a:pt x="744" y="484"/>
                    <a:pt x="405" y="1213"/>
                  </a:cubicBezTo>
                  <a:cubicBezTo>
                    <a:pt x="0" y="2072"/>
                    <a:pt x="216" y="3029"/>
                    <a:pt x="617" y="3851"/>
                  </a:cubicBezTo>
                  <a:cubicBezTo>
                    <a:pt x="846" y="4321"/>
                    <a:pt x="1169" y="4752"/>
                    <a:pt x="1556" y="5102"/>
                  </a:cubicBezTo>
                  <a:cubicBezTo>
                    <a:pt x="1868" y="5382"/>
                    <a:pt x="2306" y="5730"/>
                    <a:pt x="2749" y="5794"/>
                  </a:cubicBezTo>
                  <a:lnTo>
                    <a:pt x="2749" y="5794"/>
                  </a:lnTo>
                  <a:cubicBezTo>
                    <a:pt x="2784" y="5897"/>
                    <a:pt x="2866" y="5940"/>
                    <a:pt x="2955" y="5940"/>
                  </a:cubicBezTo>
                  <a:cubicBezTo>
                    <a:pt x="3095" y="5940"/>
                    <a:pt x="3251" y="5832"/>
                    <a:pt x="3269" y="5674"/>
                  </a:cubicBezTo>
                  <a:cubicBezTo>
                    <a:pt x="3341" y="5094"/>
                    <a:pt x="3759" y="4626"/>
                    <a:pt x="3982" y="4101"/>
                  </a:cubicBezTo>
                  <a:cubicBezTo>
                    <a:pt x="4211" y="3557"/>
                    <a:pt x="4338" y="2961"/>
                    <a:pt x="4331" y="2368"/>
                  </a:cubicBezTo>
                  <a:cubicBezTo>
                    <a:pt x="4314" y="1312"/>
                    <a:pt x="3745" y="284"/>
                    <a:pt x="2652" y="45"/>
                  </a:cubicBezTo>
                  <a:cubicBezTo>
                    <a:pt x="2516" y="15"/>
                    <a:pt x="2380" y="1"/>
                    <a:pt x="22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17"/>
            <p:cNvSpPr/>
            <p:nvPr/>
          </p:nvSpPr>
          <p:spPr>
            <a:xfrm>
              <a:off x="7925540" y="3817850"/>
              <a:ext cx="39950" cy="40450"/>
            </a:xfrm>
            <a:custGeom>
              <a:avLst/>
              <a:gdLst/>
              <a:ahLst/>
              <a:cxnLst/>
              <a:rect l="l" t="t" r="r" b="b"/>
              <a:pathLst>
                <a:path w="1598" h="1618" extrusionOk="0">
                  <a:moveTo>
                    <a:pt x="330" y="689"/>
                  </a:moveTo>
                  <a:lnTo>
                    <a:pt x="330" y="689"/>
                  </a:lnTo>
                  <a:cubicBezTo>
                    <a:pt x="331" y="690"/>
                    <a:pt x="332" y="690"/>
                    <a:pt x="333" y="691"/>
                  </a:cubicBezTo>
                  <a:lnTo>
                    <a:pt x="333" y="691"/>
                  </a:lnTo>
                  <a:cubicBezTo>
                    <a:pt x="335" y="692"/>
                    <a:pt x="336" y="694"/>
                    <a:pt x="338" y="695"/>
                  </a:cubicBezTo>
                  <a:lnTo>
                    <a:pt x="338" y="695"/>
                  </a:lnTo>
                  <a:cubicBezTo>
                    <a:pt x="335" y="693"/>
                    <a:pt x="333" y="691"/>
                    <a:pt x="330" y="689"/>
                  </a:cubicBezTo>
                  <a:close/>
                  <a:moveTo>
                    <a:pt x="341" y="699"/>
                  </a:moveTo>
                  <a:cubicBezTo>
                    <a:pt x="341" y="699"/>
                    <a:pt x="341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1" y="699"/>
                    <a:pt x="341" y="699"/>
                  </a:cubicBezTo>
                  <a:close/>
                  <a:moveTo>
                    <a:pt x="344" y="699"/>
                  </a:moveTo>
                  <a:lnTo>
                    <a:pt x="344" y="699"/>
                  </a:lnTo>
                  <a:cubicBezTo>
                    <a:pt x="346" y="700"/>
                    <a:pt x="348" y="700"/>
                    <a:pt x="349" y="700"/>
                  </a:cubicBezTo>
                  <a:lnTo>
                    <a:pt x="349" y="700"/>
                  </a:lnTo>
                  <a:cubicBezTo>
                    <a:pt x="349" y="700"/>
                    <a:pt x="350" y="700"/>
                    <a:pt x="350" y="700"/>
                  </a:cubicBezTo>
                  <a:lnTo>
                    <a:pt x="350" y="700"/>
                  </a:lnTo>
                  <a:cubicBezTo>
                    <a:pt x="348" y="700"/>
                    <a:pt x="346" y="700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4" y="700"/>
                    <a:pt x="344" y="699"/>
                  </a:cubicBezTo>
                  <a:close/>
                  <a:moveTo>
                    <a:pt x="1136" y="0"/>
                  </a:moveTo>
                  <a:cubicBezTo>
                    <a:pt x="1098" y="0"/>
                    <a:pt x="1058" y="4"/>
                    <a:pt x="1019" y="11"/>
                  </a:cubicBezTo>
                  <a:cubicBezTo>
                    <a:pt x="870" y="35"/>
                    <a:pt x="750" y="130"/>
                    <a:pt x="672" y="253"/>
                  </a:cubicBezTo>
                  <a:lnTo>
                    <a:pt x="672" y="253"/>
                  </a:lnTo>
                  <a:cubicBezTo>
                    <a:pt x="589" y="192"/>
                    <a:pt x="497" y="157"/>
                    <a:pt x="395" y="157"/>
                  </a:cubicBezTo>
                  <a:cubicBezTo>
                    <a:pt x="368" y="157"/>
                    <a:pt x="341" y="160"/>
                    <a:pt x="313" y="164"/>
                  </a:cubicBezTo>
                  <a:cubicBezTo>
                    <a:pt x="165" y="189"/>
                    <a:pt x="39" y="316"/>
                    <a:pt x="22" y="466"/>
                  </a:cubicBezTo>
                  <a:cubicBezTo>
                    <a:pt x="1" y="596"/>
                    <a:pt x="49" y="710"/>
                    <a:pt x="108" y="822"/>
                  </a:cubicBezTo>
                  <a:cubicBezTo>
                    <a:pt x="176" y="966"/>
                    <a:pt x="282" y="1104"/>
                    <a:pt x="402" y="1210"/>
                  </a:cubicBezTo>
                  <a:cubicBezTo>
                    <a:pt x="491" y="1285"/>
                    <a:pt x="587" y="1333"/>
                    <a:pt x="697" y="1377"/>
                  </a:cubicBezTo>
                  <a:cubicBezTo>
                    <a:pt x="735" y="1393"/>
                    <a:pt x="778" y="1401"/>
                    <a:pt x="820" y="1404"/>
                  </a:cubicBezTo>
                  <a:lnTo>
                    <a:pt x="820" y="1404"/>
                  </a:lnTo>
                  <a:cubicBezTo>
                    <a:pt x="822" y="1417"/>
                    <a:pt x="825" y="1430"/>
                    <a:pt x="827" y="1443"/>
                  </a:cubicBezTo>
                  <a:cubicBezTo>
                    <a:pt x="843" y="1550"/>
                    <a:pt x="956" y="1618"/>
                    <a:pt x="1064" y="1618"/>
                  </a:cubicBezTo>
                  <a:cubicBezTo>
                    <a:pt x="1126" y="1618"/>
                    <a:pt x="1186" y="1596"/>
                    <a:pt x="1225" y="1546"/>
                  </a:cubicBezTo>
                  <a:cubicBezTo>
                    <a:pt x="1259" y="1505"/>
                    <a:pt x="1296" y="1464"/>
                    <a:pt x="1321" y="1412"/>
                  </a:cubicBezTo>
                  <a:cubicBezTo>
                    <a:pt x="1341" y="1371"/>
                    <a:pt x="1358" y="1333"/>
                    <a:pt x="1375" y="1292"/>
                  </a:cubicBezTo>
                  <a:cubicBezTo>
                    <a:pt x="1424" y="1189"/>
                    <a:pt x="1447" y="1083"/>
                    <a:pt x="1478" y="974"/>
                  </a:cubicBezTo>
                  <a:cubicBezTo>
                    <a:pt x="1498" y="888"/>
                    <a:pt x="1519" y="798"/>
                    <a:pt x="1539" y="713"/>
                  </a:cubicBezTo>
                  <a:cubicBezTo>
                    <a:pt x="1571" y="607"/>
                    <a:pt x="1598" y="501"/>
                    <a:pt x="1581" y="387"/>
                  </a:cubicBezTo>
                  <a:cubicBezTo>
                    <a:pt x="1563" y="254"/>
                    <a:pt x="1492" y="134"/>
                    <a:pt x="1372" y="62"/>
                  </a:cubicBezTo>
                  <a:cubicBezTo>
                    <a:pt x="1297" y="17"/>
                    <a:pt x="1218" y="0"/>
                    <a:pt x="1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17"/>
            <p:cNvSpPr/>
            <p:nvPr/>
          </p:nvSpPr>
          <p:spPr>
            <a:xfrm>
              <a:off x="7974815" y="3742875"/>
              <a:ext cx="112250" cy="148850"/>
            </a:xfrm>
            <a:custGeom>
              <a:avLst/>
              <a:gdLst/>
              <a:ahLst/>
              <a:cxnLst/>
              <a:rect l="l" t="t" r="r" b="b"/>
              <a:pathLst>
                <a:path w="4490" h="5954" extrusionOk="0">
                  <a:moveTo>
                    <a:pt x="2174" y="551"/>
                  </a:moveTo>
                  <a:cubicBezTo>
                    <a:pt x="2502" y="551"/>
                    <a:pt x="2835" y="660"/>
                    <a:pt x="3118" y="878"/>
                  </a:cubicBezTo>
                  <a:cubicBezTo>
                    <a:pt x="3790" y="1400"/>
                    <a:pt x="3900" y="2293"/>
                    <a:pt x="3852" y="3089"/>
                  </a:cubicBezTo>
                  <a:cubicBezTo>
                    <a:pt x="3824" y="3558"/>
                    <a:pt x="3704" y="4027"/>
                    <a:pt x="3498" y="4449"/>
                  </a:cubicBezTo>
                  <a:cubicBezTo>
                    <a:pt x="3362" y="4729"/>
                    <a:pt x="3151" y="4974"/>
                    <a:pt x="2977" y="5235"/>
                  </a:cubicBezTo>
                  <a:lnTo>
                    <a:pt x="2977" y="5235"/>
                  </a:lnTo>
                  <a:cubicBezTo>
                    <a:pt x="2834" y="5017"/>
                    <a:pt x="2624" y="4845"/>
                    <a:pt x="2409" y="4681"/>
                  </a:cubicBezTo>
                  <a:cubicBezTo>
                    <a:pt x="2046" y="4408"/>
                    <a:pt x="1700" y="4137"/>
                    <a:pt x="1415" y="3777"/>
                  </a:cubicBezTo>
                  <a:cubicBezTo>
                    <a:pt x="846" y="3057"/>
                    <a:pt x="422" y="1988"/>
                    <a:pt x="1011" y="1156"/>
                  </a:cubicBezTo>
                  <a:cubicBezTo>
                    <a:pt x="1297" y="752"/>
                    <a:pt x="1731" y="551"/>
                    <a:pt x="2174" y="551"/>
                  </a:cubicBezTo>
                  <a:close/>
                  <a:moveTo>
                    <a:pt x="2151" y="0"/>
                  </a:moveTo>
                  <a:cubicBezTo>
                    <a:pt x="1781" y="0"/>
                    <a:pt x="1411" y="104"/>
                    <a:pt x="1086" y="331"/>
                  </a:cubicBezTo>
                  <a:cubicBezTo>
                    <a:pt x="185" y="960"/>
                    <a:pt x="0" y="2091"/>
                    <a:pt x="381" y="3078"/>
                  </a:cubicBezTo>
                  <a:cubicBezTo>
                    <a:pt x="604" y="3657"/>
                    <a:pt x="949" y="4185"/>
                    <a:pt x="1392" y="4620"/>
                  </a:cubicBezTo>
                  <a:cubicBezTo>
                    <a:pt x="1809" y="5028"/>
                    <a:pt x="2354" y="5295"/>
                    <a:pt x="2642" y="5820"/>
                  </a:cubicBezTo>
                  <a:cubicBezTo>
                    <a:pt x="2694" y="5914"/>
                    <a:pt x="2775" y="5953"/>
                    <a:pt x="2857" y="5953"/>
                  </a:cubicBezTo>
                  <a:cubicBezTo>
                    <a:pt x="2989" y="5953"/>
                    <a:pt x="3123" y="5850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8"/>
                    <a:pt x="3909" y="4781"/>
                  </a:cubicBezTo>
                  <a:cubicBezTo>
                    <a:pt x="4146" y="4339"/>
                    <a:pt x="4297" y="3856"/>
                    <a:pt x="4366" y="3359"/>
                  </a:cubicBezTo>
                  <a:cubicBezTo>
                    <a:pt x="4489" y="2437"/>
                    <a:pt x="4376" y="1368"/>
                    <a:pt x="3701" y="673"/>
                  </a:cubicBezTo>
                  <a:cubicBezTo>
                    <a:pt x="3291" y="247"/>
                    <a:pt x="2721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17"/>
            <p:cNvSpPr/>
            <p:nvPr/>
          </p:nvSpPr>
          <p:spPr>
            <a:xfrm>
              <a:off x="8022790" y="3853125"/>
              <a:ext cx="40350" cy="41275"/>
            </a:xfrm>
            <a:custGeom>
              <a:avLst/>
              <a:gdLst/>
              <a:ahLst/>
              <a:cxnLst/>
              <a:rect l="l" t="t" r="r" b="b"/>
              <a:pathLst>
                <a:path w="1614" h="1651" extrusionOk="0">
                  <a:moveTo>
                    <a:pt x="494" y="734"/>
                  </a:moveTo>
                  <a:cubicBezTo>
                    <a:pt x="494" y="734"/>
                    <a:pt x="494" y="734"/>
                    <a:pt x="495" y="734"/>
                  </a:cubicBezTo>
                  <a:lnTo>
                    <a:pt x="495" y="734"/>
                  </a:lnTo>
                  <a:cubicBezTo>
                    <a:pt x="495" y="734"/>
                    <a:pt x="495" y="734"/>
                    <a:pt x="495" y="734"/>
                  </a:cubicBezTo>
                  <a:lnTo>
                    <a:pt x="495" y="734"/>
                  </a:lnTo>
                  <a:cubicBezTo>
                    <a:pt x="494" y="734"/>
                    <a:pt x="494" y="734"/>
                    <a:pt x="494" y="734"/>
                  </a:cubicBezTo>
                  <a:close/>
                  <a:moveTo>
                    <a:pt x="1235" y="1"/>
                  </a:moveTo>
                  <a:cubicBezTo>
                    <a:pt x="1063" y="1"/>
                    <a:pt x="946" y="98"/>
                    <a:pt x="867" y="229"/>
                  </a:cubicBezTo>
                  <a:lnTo>
                    <a:pt x="867" y="229"/>
                  </a:lnTo>
                  <a:cubicBezTo>
                    <a:pt x="784" y="168"/>
                    <a:pt x="685" y="129"/>
                    <a:pt x="576" y="121"/>
                  </a:cubicBezTo>
                  <a:cubicBezTo>
                    <a:pt x="564" y="120"/>
                    <a:pt x="552" y="120"/>
                    <a:pt x="540" y="120"/>
                  </a:cubicBezTo>
                  <a:cubicBezTo>
                    <a:pt x="330" y="120"/>
                    <a:pt x="127" y="262"/>
                    <a:pt x="72" y="464"/>
                  </a:cubicBezTo>
                  <a:cubicBezTo>
                    <a:pt x="0" y="714"/>
                    <a:pt x="181" y="902"/>
                    <a:pt x="315" y="1087"/>
                  </a:cubicBezTo>
                  <a:cubicBezTo>
                    <a:pt x="377" y="1169"/>
                    <a:pt x="439" y="1255"/>
                    <a:pt x="500" y="1340"/>
                  </a:cubicBezTo>
                  <a:cubicBezTo>
                    <a:pt x="586" y="1451"/>
                    <a:pt x="695" y="1549"/>
                    <a:pt x="815" y="1618"/>
                  </a:cubicBezTo>
                  <a:cubicBezTo>
                    <a:pt x="854" y="1640"/>
                    <a:pt x="894" y="1650"/>
                    <a:pt x="932" y="1650"/>
                  </a:cubicBezTo>
                  <a:cubicBezTo>
                    <a:pt x="1078" y="1650"/>
                    <a:pt x="1203" y="1508"/>
                    <a:pt x="1165" y="1351"/>
                  </a:cubicBezTo>
                  <a:cubicBezTo>
                    <a:pt x="1165" y="1350"/>
                    <a:pt x="1164" y="1349"/>
                    <a:pt x="1164" y="1347"/>
                  </a:cubicBezTo>
                  <a:lnTo>
                    <a:pt x="1164" y="1347"/>
                  </a:lnTo>
                  <a:cubicBezTo>
                    <a:pt x="1203" y="1329"/>
                    <a:pt x="1239" y="1304"/>
                    <a:pt x="1268" y="1279"/>
                  </a:cubicBezTo>
                  <a:cubicBezTo>
                    <a:pt x="1337" y="1220"/>
                    <a:pt x="1402" y="1142"/>
                    <a:pt x="1446" y="1067"/>
                  </a:cubicBezTo>
                  <a:cubicBezTo>
                    <a:pt x="1538" y="905"/>
                    <a:pt x="1583" y="727"/>
                    <a:pt x="1604" y="546"/>
                  </a:cubicBezTo>
                  <a:cubicBezTo>
                    <a:pt x="1614" y="456"/>
                    <a:pt x="1614" y="361"/>
                    <a:pt x="1593" y="271"/>
                  </a:cubicBezTo>
                  <a:cubicBezTo>
                    <a:pt x="1552" y="114"/>
                    <a:pt x="1402" y="1"/>
                    <a:pt x="1240" y="1"/>
                  </a:cubicBezTo>
                  <a:cubicBezTo>
                    <a:pt x="1239" y="1"/>
                    <a:pt x="1237" y="1"/>
                    <a:pt x="1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17"/>
            <p:cNvSpPr/>
            <p:nvPr/>
          </p:nvSpPr>
          <p:spPr>
            <a:xfrm>
              <a:off x="8087365" y="3649325"/>
              <a:ext cx="112250" cy="148800"/>
            </a:xfrm>
            <a:custGeom>
              <a:avLst/>
              <a:gdLst/>
              <a:ahLst/>
              <a:cxnLst/>
              <a:rect l="l" t="t" r="r" b="b"/>
              <a:pathLst>
                <a:path w="4490" h="5952" extrusionOk="0">
                  <a:moveTo>
                    <a:pt x="2173" y="550"/>
                  </a:moveTo>
                  <a:cubicBezTo>
                    <a:pt x="2501" y="550"/>
                    <a:pt x="2833" y="659"/>
                    <a:pt x="3115" y="879"/>
                  </a:cubicBezTo>
                  <a:cubicBezTo>
                    <a:pt x="3790" y="1400"/>
                    <a:pt x="3900" y="2291"/>
                    <a:pt x="3852" y="3089"/>
                  </a:cubicBezTo>
                  <a:cubicBezTo>
                    <a:pt x="3821" y="3555"/>
                    <a:pt x="3704" y="4027"/>
                    <a:pt x="3498" y="4449"/>
                  </a:cubicBezTo>
                  <a:cubicBezTo>
                    <a:pt x="3360" y="4727"/>
                    <a:pt x="3148" y="4973"/>
                    <a:pt x="2975" y="5234"/>
                  </a:cubicBezTo>
                  <a:lnTo>
                    <a:pt x="2975" y="5234"/>
                  </a:lnTo>
                  <a:cubicBezTo>
                    <a:pt x="2831" y="5015"/>
                    <a:pt x="2621" y="4843"/>
                    <a:pt x="2406" y="4682"/>
                  </a:cubicBezTo>
                  <a:cubicBezTo>
                    <a:pt x="2046" y="4408"/>
                    <a:pt x="1697" y="4138"/>
                    <a:pt x="1416" y="3777"/>
                  </a:cubicBezTo>
                  <a:cubicBezTo>
                    <a:pt x="846" y="3055"/>
                    <a:pt x="422" y="1989"/>
                    <a:pt x="1008" y="1157"/>
                  </a:cubicBezTo>
                  <a:cubicBezTo>
                    <a:pt x="1294" y="752"/>
                    <a:pt x="1729" y="550"/>
                    <a:pt x="2173" y="550"/>
                  </a:cubicBezTo>
                  <a:close/>
                  <a:moveTo>
                    <a:pt x="2151" y="0"/>
                  </a:moveTo>
                  <a:cubicBezTo>
                    <a:pt x="1780" y="0"/>
                    <a:pt x="1411" y="104"/>
                    <a:pt x="1087" y="331"/>
                  </a:cubicBezTo>
                  <a:cubicBezTo>
                    <a:pt x="182" y="961"/>
                    <a:pt x="0" y="2088"/>
                    <a:pt x="381" y="3078"/>
                  </a:cubicBezTo>
                  <a:cubicBezTo>
                    <a:pt x="604" y="3654"/>
                    <a:pt x="949" y="4185"/>
                    <a:pt x="1392" y="4617"/>
                  </a:cubicBezTo>
                  <a:cubicBezTo>
                    <a:pt x="1806" y="5025"/>
                    <a:pt x="2355" y="5295"/>
                    <a:pt x="2642" y="5816"/>
                  </a:cubicBezTo>
                  <a:cubicBezTo>
                    <a:pt x="2694" y="5911"/>
                    <a:pt x="2775" y="5951"/>
                    <a:pt x="2858" y="5951"/>
                  </a:cubicBezTo>
                  <a:cubicBezTo>
                    <a:pt x="2989" y="5951"/>
                    <a:pt x="3123" y="5849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9"/>
                    <a:pt x="3910" y="4781"/>
                  </a:cubicBezTo>
                  <a:cubicBezTo>
                    <a:pt x="4146" y="4340"/>
                    <a:pt x="4297" y="3856"/>
                    <a:pt x="4362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0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17"/>
            <p:cNvSpPr/>
            <p:nvPr/>
          </p:nvSpPr>
          <p:spPr>
            <a:xfrm>
              <a:off x="8135340" y="3759525"/>
              <a:ext cx="40350" cy="41325"/>
            </a:xfrm>
            <a:custGeom>
              <a:avLst/>
              <a:gdLst/>
              <a:ahLst/>
              <a:cxnLst/>
              <a:rect l="l" t="t" r="r" b="b"/>
              <a:pathLst>
                <a:path w="1614" h="1653" extrusionOk="0">
                  <a:moveTo>
                    <a:pt x="465" y="703"/>
                  </a:moveTo>
                  <a:cubicBezTo>
                    <a:pt x="465" y="703"/>
                    <a:pt x="468" y="705"/>
                    <a:pt x="473" y="709"/>
                  </a:cubicBezTo>
                  <a:cubicBezTo>
                    <a:pt x="474" y="710"/>
                    <a:pt x="475" y="711"/>
                    <a:pt x="476" y="712"/>
                  </a:cubicBezTo>
                  <a:lnTo>
                    <a:pt x="476" y="712"/>
                  </a:lnTo>
                  <a:cubicBezTo>
                    <a:pt x="469" y="706"/>
                    <a:pt x="465" y="703"/>
                    <a:pt x="465" y="703"/>
                  </a:cubicBezTo>
                  <a:close/>
                  <a:moveTo>
                    <a:pt x="1270" y="738"/>
                  </a:moveTo>
                  <a:cubicBezTo>
                    <a:pt x="1270" y="743"/>
                    <a:pt x="1269" y="752"/>
                    <a:pt x="1268" y="764"/>
                  </a:cubicBezTo>
                  <a:lnTo>
                    <a:pt x="1268" y="754"/>
                  </a:lnTo>
                  <a:cubicBezTo>
                    <a:pt x="1268" y="749"/>
                    <a:pt x="1269" y="745"/>
                    <a:pt x="1269" y="742"/>
                  </a:cubicBezTo>
                  <a:lnTo>
                    <a:pt x="1269" y="742"/>
                  </a:lnTo>
                  <a:cubicBezTo>
                    <a:pt x="1269" y="741"/>
                    <a:pt x="1270" y="739"/>
                    <a:pt x="1270" y="738"/>
                  </a:cubicBezTo>
                  <a:close/>
                  <a:moveTo>
                    <a:pt x="1235" y="0"/>
                  </a:moveTo>
                  <a:cubicBezTo>
                    <a:pt x="1063" y="0"/>
                    <a:pt x="946" y="99"/>
                    <a:pt x="868" y="230"/>
                  </a:cubicBezTo>
                  <a:lnTo>
                    <a:pt x="868" y="230"/>
                  </a:lnTo>
                  <a:cubicBezTo>
                    <a:pt x="784" y="170"/>
                    <a:pt x="685" y="132"/>
                    <a:pt x="576" y="123"/>
                  </a:cubicBezTo>
                  <a:cubicBezTo>
                    <a:pt x="564" y="123"/>
                    <a:pt x="552" y="122"/>
                    <a:pt x="540" y="122"/>
                  </a:cubicBezTo>
                  <a:cubicBezTo>
                    <a:pt x="330" y="122"/>
                    <a:pt x="127" y="262"/>
                    <a:pt x="69" y="466"/>
                  </a:cubicBezTo>
                  <a:cubicBezTo>
                    <a:pt x="1" y="713"/>
                    <a:pt x="178" y="905"/>
                    <a:pt x="312" y="1086"/>
                  </a:cubicBezTo>
                  <a:cubicBezTo>
                    <a:pt x="377" y="1172"/>
                    <a:pt x="436" y="1257"/>
                    <a:pt x="501" y="1340"/>
                  </a:cubicBezTo>
                  <a:cubicBezTo>
                    <a:pt x="583" y="1453"/>
                    <a:pt x="695" y="1552"/>
                    <a:pt x="815" y="1621"/>
                  </a:cubicBezTo>
                  <a:cubicBezTo>
                    <a:pt x="853" y="1643"/>
                    <a:pt x="893" y="1653"/>
                    <a:pt x="931" y="1653"/>
                  </a:cubicBezTo>
                  <a:cubicBezTo>
                    <a:pt x="1076" y="1653"/>
                    <a:pt x="1203" y="1510"/>
                    <a:pt x="1165" y="1350"/>
                  </a:cubicBezTo>
                  <a:cubicBezTo>
                    <a:pt x="1165" y="1350"/>
                    <a:pt x="1165" y="1349"/>
                    <a:pt x="1164" y="1348"/>
                  </a:cubicBezTo>
                  <a:lnTo>
                    <a:pt x="1164" y="1348"/>
                  </a:lnTo>
                  <a:cubicBezTo>
                    <a:pt x="1204" y="1329"/>
                    <a:pt x="1240" y="1304"/>
                    <a:pt x="1268" y="1278"/>
                  </a:cubicBezTo>
                  <a:cubicBezTo>
                    <a:pt x="1333" y="1220"/>
                    <a:pt x="1402" y="1145"/>
                    <a:pt x="1446" y="1069"/>
                  </a:cubicBezTo>
                  <a:cubicBezTo>
                    <a:pt x="1538" y="908"/>
                    <a:pt x="1584" y="729"/>
                    <a:pt x="1604" y="549"/>
                  </a:cubicBezTo>
                  <a:cubicBezTo>
                    <a:pt x="1614" y="456"/>
                    <a:pt x="1614" y="359"/>
                    <a:pt x="1593" y="271"/>
                  </a:cubicBezTo>
                  <a:cubicBezTo>
                    <a:pt x="1552" y="113"/>
                    <a:pt x="1402" y="3"/>
                    <a:pt x="1241" y="0"/>
                  </a:cubicBezTo>
                  <a:cubicBezTo>
                    <a:pt x="1239" y="0"/>
                    <a:pt x="1237" y="0"/>
                    <a:pt x="1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17"/>
            <p:cNvSpPr/>
            <p:nvPr/>
          </p:nvSpPr>
          <p:spPr>
            <a:xfrm>
              <a:off x="8334565" y="3687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3" y="554"/>
                  </a:moveTo>
                  <a:cubicBezTo>
                    <a:pt x="2581" y="554"/>
                    <a:pt x="3042" y="788"/>
                    <a:pt x="3345" y="1197"/>
                  </a:cubicBezTo>
                  <a:cubicBezTo>
                    <a:pt x="3832" y="1851"/>
                    <a:pt x="3735" y="2739"/>
                    <a:pt x="3519" y="3479"/>
                  </a:cubicBezTo>
                  <a:cubicBezTo>
                    <a:pt x="3396" y="3907"/>
                    <a:pt x="3198" y="4315"/>
                    <a:pt x="2927" y="4668"/>
                  </a:cubicBezTo>
                  <a:cubicBezTo>
                    <a:pt x="2736" y="4918"/>
                    <a:pt x="2478" y="5116"/>
                    <a:pt x="2254" y="5337"/>
                  </a:cubicBezTo>
                  <a:lnTo>
                    <a:pt x="2254" y="5337"/>
                  </a:lnTo>
                  <a:cubicBezTo>
                    <a:pt x="2154" y="5081"/>
                    <a:pt x="1974" y="4859"/>
                    <a:pt x="1782" y="4647"/>
                  </a:cubicBezTo>
                  <a:cubicBezTo>
                    <a:pt x="1460" y="4288"/>
                    <a:pt x="1169" y="3924"/>
                    <a:pt x="963" y="3483"/>
                  </a:cubicBezTo>
                  <a:cubicBezTo>
                    <a:pt x="573" y="2640"/>
                    <a:pt x="429" y="1498"/>
                    <a:pt x="1248" y="858"/>
                  </a:cubicBezTo>
                  <a:cubicBezTo>
                    <a:pt x="1512" y="650"/>
                    <a:pt x="1814" y="554"/>
                    <a:pt x="2113" y="554"/>
                  </a:cubicBezTo>
                  <a:close/>
                  <a:moveTo>
                    <a:pt x="2114" y="0"/>
                  </a:moveTo>
                  <a:cubicBezTo>
                    <a:pt x="1944" y="0"/>
                    <a:pt x="1772" y="24"/>
                    <a:pt x="1601" y="73"/>
                  </a:cubicBezTo>
                  <a:cubicBezTo>
                    <a:pt x="518" y="392"/>
                    <a:pt x="1" y="1471"/>
                    <a:pt x="121" y="2540"/>
                  </a:cubicBezTo>
                  <a:cubicBezTo>
                    <a:pt x="193" y="3164"/>
                    <a:pt x="419" y="3777"/>
                    <a:pt x="758" y="4308"/>
                  </a:cubicBezTo>
                  <a:cubicBezTo>
                    <a:pt x="1087" y="4826"/>
                    <a:pt x="1618" y="5226"/>
                    <a:pt x="1806" y="5826"/>
                  </a:cubicBezTo>
                  <a:cubicBezTo>
                    <a:pt x="1847" y="5954"/>
                    <a:pt x="1961" y="6015"/>
                    <a:pt x="2074" y="6015"/>
                  </a:cubicBezTo>
                  <a:cubicBezTo>
                    <a:pt x="2189" y="6015"/>
                    <a:pt x="2303" y="5950"/>
                    <a:pt x="2331" y="5824"/>
                  </a:cubicBezTo>
                  <a:lnTo>
                    <a:pt x="2331" y="5824"/>
                  </a:lnTo>
                  <a:cubicBezTo>
                    <a:pt x="2692" y="5699"/>
                    <a:pt x="3003" y="5383"/>
                    <a:pt x="3235" y="5107"/>
                  </a:cubicBezTo>
                  <a:cubicBezTo>
                    <a:pt x="3544" y="4740"/>
                    <a:pt x="3780" y="4329"/>
                    <a:pt x="3951" y="3883"/>
                  </a:cubicBezTo>
                  <a:cubicBezTo>
                    <a:pt x="4284" y="3023"/>
                    <a:pt x="4411" y="1933"/>
                    <a:pt x="3938" y="1108"/>
                  </a:cubicBezTo>
                  <a:cubicBezTo>
                    <a:pt x="3561" y="450"/>
                    <a:pt x="2859" y="0"/>
                    <a:pt x="2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17"/>
            <p:cNvSpPr/>
            <p:nvPr/>
          </p:nvSpPr>
          <p:spPr>
            <a:xfrm>
              <a:off x="8367140" y="3800550"/>
              <a:ext cx="39825" cy="39750"/>
            </a:xfrm>
            <a:custGeom>
              <a:avLst/>
              <a:gdLst/>
              <a:ahLst/>
              <a:cxnLst/>
              <a:rect l="l" t="t" r="r" b="b"/>
              <a:pathLst>
                <a:path w="1593" h="1590" extrusionOk="0">
                  <a:moveTo>
                    <a:pt x="1038" y="376"/>
                  </a:moveTo>
                  <a:cubicBezTo>
                    <a:pt x="1038" y="376"/>
                    <a:pt x="1038" y="378"/>
                    <a:pt x="1037" y="382"/>
                  </a:cubicBezTo>
                  <a:lnTo>
                    <a:pt x="1037" y="382"/>
                  </a:lnTo>
                  <a:cubicBezTo>
                    <a:pt x="1038" y="378"/>
                    <a:pt x="1038" y="376"/>
                    <a:pt x="1038" y="376"/>
                  </a:cubicBezTo>
                  <a:close/>
                  <a:moveTo>
                    <a:pt x="627" y="432"/>
                  </a:moveTo>
                  <a:cubicBezTo>
                    <a:pt x="626" y="435"/>
                    <a:pt x="626" y="438"/>
                    <a:pt x="626" y="441"/>
                  </a:cubicBezTo>
                  <a:lnTo>
                    <a:pt x="626" y="441"/>
                  </a:lnTo>
                  <a:cubicBezTo>
                    <a:pt x="626" y="441"/>
                    <a:pt x="625" y="440"/>
                    <a:pt x="625" y="440"/>
                  </a:cubicBezTo>
                  <a:lnTo>
                    <a:pt x="625" y="440"/>
                  </a:lnTo>
                  <a:cubicBezTo>
                    <a:pt x="626" y="437"/>
                    <a:pt x="626" y="435"/>
                    <a:pt x="627" y="432"/>
                  </a:cubicBezTo>
                  <a:close/>
                  <a:moveTo>
                    <a:pt x="617" y="432"/>
                  </a:moveTo>
                  <a:cubicBezTo>
                    <a:pt x="619" y="437"/>
                    <a:pt x="620" y="441"/>
                    <a:pt x="622" y="445"/>
                  </a:cubicBezTo>
                  <a:lnTo>
                    <a:pt x="622" y="445"/>
                  </a:lnTo>
                  <a:cubicBezTo>
                    <a:pt x="622" y="445"/>
                    <a:pt x="622" y="445"/>
                    <a:pt x="622" y="446"/>
                  </a:cubicBezTo>
                  <a:lnTo>
                    <a:pt x="622" y="446"/>
                  </a:lnTo>
                  <a:cubicBezTo>
                    <a:pt x="620" y="441"/>
                    <a:pt x="618" y="437"/>
                    <a:pt x="617" y="432"/>
                  </a:cubicBezTo>
                  <a:close/>
                  <a:moveTo>
                    <a:pt x="399" y="562"/>
                  </a:moveTo>
                  <a:cubicBezTo>
                    <a:pt x="400" y="562"/>
                    <a:pt x="404" y="568"/>
                    <a:pt x="414" y="585"/>
                  </a:cubicBezTo>
                  <a:lnTo>
                    <a:pt x="414" y="585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399" y="562"/>
                    <a:pt x="399" y="562"/>
                  </a:cubicBezTo>
                  <a:close/>
                  <a:moveTo>
                    <a:pt x="418" y="597"/>
                  </a:moveTo>
                  <a:cubicBezTo>
                    <a:pt x="418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8" y="597"/>
                    <a:pt x="418" y="597"/>
                  </a:cubicBezTo>
                  <a:close/>
                  <a:moveTo>
                    <a:pt x="440" y="680"/>
                  </a:moveTo>
                  <a:cubicBezTo>
                    <a:pt x="440" y="680"/>
                    <a:pt x="440" y="680"/>
                    <a:pt x="440" y="680"/>
                  </a:cubicBezTo>
                  <a:lnTo>
                    <a:pt x="440" y="680"/>
                  </a:lnTo>
                  <a:cubicBezTo>
                    <a:pt x="440" y="681"/>
                    <a:pt x="440" y="682"/>
                    <a:pt x="440" y="682"/>
                  </a:cubicBezTo>
                  <a:lnTo>
                    <a:pt x="440" y="682"/>
                  </a:lnTo>
                  <a:cubicBezTo>
                    <a:pt x="440" y="681"/>
                    <a:pt x="440" y="681"/>
                    <a:pt x="440" y="680"/>
                  </a:cubicBezTo>
                  <a:close/>
                  <a:moveTo>
                    <a:pt x="486" y="0"/>
                  </a:moveTo>
                  <a:cubicBezTo>
                    <a:pt x="256" y="0"/>
                    <a:pt x="51" y="157"/>
                    <a:pt x="21" y="391"/>
                  </a:cubicBezTo>
                  <a:cubicBezTo>
                    <a:pt x="0" y="524"/>
                    <a:pt x="44" y="638"/>
                    <a:pt x="99" y="758"/>
                  </a:cubicBezTo>
                  <a:cubicBezTo>
                    <a:pt x="137" y="833"/>
                    <a:pt x="174" y="912"/>
                    <a:pt x="209" y="990"/>
                  </a:cubicBezTo>
                  <a:cubicBezTo>
                    <a:pt x="250" y="1076"/>
                    <a:pt x="284" y="1172"/>
                    <a:pt x="332" y="1254"/>
                  </a:cubicBezTo>
                  <a:cubicBezTo>
                    <a:pt x="391" y="1350"/>
                    <a:pt x="465" y="1446"/>
                    <a:pt x="548" y="1522"/>
                  </a:cubicBezTo>
                  <a:cubicBezTo>
                    <a:pt x="596" y="1565"/>
                    <a:pt x="654" y="1590"/>
                    <a:pt x="714" y="1590"/>
                  </a:cubicBezTo>
                  <a:cubicBezTo>
                    <a:pt x="745" y="1590"/>
                    <a:pt x="777" y="1583"/>
                    <a:pt x="808" y="1569"/>
                  </a:cubicBezTo>
                  <a:cubicBezTo>
                    <a:pt x="891" y="1535"/>
                    <a:pt x="956" y="1446"/>
                    <a:pt x="952" y="1354"/>
                  </a:cubicBezTo>
                  <a:cubicBezTo>
                    <a:pt x="952" y="1347"/>
                    <a:pt x="952" y="1341"/>
                    <a:pt x="952" y="1334"/>
                  </a:cubicBezTo>
                  <a:lnTo>
                    <a:pt x="952" y="1334"/>
                  </a:lnTo>
                  <a:cubicBezTo>
                    <a:pt x="993" y="1324"/>
                    <a:pt x="1032" y="1308"/>
                    <a:pt x="1065" y="1288"/>
                  </a:cubicBezTo>
                  <a:cubicBezTo>
                    <a:pt x="1137" y="1247"/>
                    <a:pt x="1216" y="1193"/>
                    <a:pt x="1271" y="1131"/>
                  </a:cubicBezTo>
                  <a:cubicBezTo>
                    <a:pt x="1394" y="997"/>
                    <a:pt x="1480" y="833"/>
                    <a:pt x="1538" y="662"/>
                  </a:cubicBezTo>
                  <a:cubicBezTo>
                    <a:pt x="1566" y="576"/>
                    <a:pt x="1586" y="483"/>
                    <a:pt x="1590" y="394"/>
                  </a:cubicBezTo>
                  <a:cubicBezTo>
                    <a:pt x="1593" y="227"/>
                    <a:pt x="1476" y="79"/>
                    <a:pt x="1316" y="34"/>
                  </a:cubicBezTo>
                  <a:cubicBezTo>
                    <a:pt x="1281" y="24"/>
                    <a:pt x="1246" y="19"/>
                    <a:pt x="1212" y="19"/>
                  </a:cubicBezTo>
                  <a:cubicBezTo>
                    <a:pt x="1105" y="19"/>
                    <a:pt x="1004" y="65"/>
                    <a:pt x="921" y="137"/>
                  </a:cubicBezTo>
                  <a:cubicBezTo>
                    <a:pt x="908" y="148"/>
                    <a:pt x="896" y="160"/>
                    <a:pt x="885" y="172"/>
                  </a:cubicBezTo>
                  <a:lnTo>
                    <a:pt x="885" y="172"/>
                  </a:lnTo>
                  <a:cubicBezTo>
                    <a:pt x="784" y="65"/>
                    <a:pt x="642" y="0"/>
                    <a:pt x="493" y="0"/>
                  </a:cubicBezTo>
                  <a:cubicBezTo>
                    <a:pt x="491" y="0"/>
                    <a:pt x="489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17"/>
            <p:cNvSpPr/>
            <p:nvPr/>
          </p:nvSpPr>
          <p:spPr>
            <a:xfrm>
              <a:off x="7638025" y="4020350"/>
              <a:ext cx="483050" cy="269625"/>
            </a:xfrm>
            <a:custGeom>
              <a:avLst/>
              <a:gdLst/>
              <a:ahLst/>
              <a:cxnLst/>
              <a:rect l="l" t="t" r="r" b="b"/>
              <a:pathLst>
                <a:path w="19322" h="10785" extrusionOk="0">
                  <a:moveTo>
                    <a:pt x="172" y="0"/>
                  </a:moveTo>
                  <a:cubicBezTo>
                    <a:pt x="87" y="0"/>
                    <a:pt x="0" y="94"/>
                    <a:pt x="52" y="195"/>
                  </a:cubicBezTo>
                  <a:cubicBezTo>
                    <a:pt x="1659" y="3396"/>
                    <a:pt x="4099" y="6229"/>
                    <a:pt x="7261" y="7970"/>
                  </a:cubicBezTo>
                  <a:cubicBezTo>
                    <a:pt x="10560" y="9788"/>
                    <a:pt x="14260" y="10784"/>
                    <a:pt x="18017" y="10784"/>
                  </a:cubicBezTo>
                  <a:cubicBezTo>
                    <a:pt x="18287" y="10784"/>
                    <a:pt x="18558" y="10779"/>
                    <a:pt x="18829" y="10769"/>
                  </a:cubicBezTo>
                  <a:cubicBezTo>
                    <a:pt x="19310" y="10748"/>
                    <a:pt x="19322" y="10001"/>
                    <a:pt x="18851" y="10001"/>
                  </a:cubicBezTo>
                  <a:cubicBezTo>
                    <a:pt x="18843" y="10001"/>
                    <a:pt x="18836" y="10001"/>
                    <a:pt x="18829" y="10001"/>
                  </a:cubicBezTo>
                  <a:cubicBezTo>
                    <a:pt x="18487" y="10018"/>
                    <a:pt x="18145" y="10026"/>
                    <a:pt x="17802" y="10026"/>
                  </a:cubicBezTo>
                  <a:cubicBezTo>
                    <a:pt x="14252" y="10026"/>
                    <a:pt x="10684" y="9142"/>
                    <a:pt x="7528" y="7514"/>
                  </a:cubicBezTo>
                  <a:cubicBezTo>
                    <a:pt x="4335" y="5863"/>
                    <a:pt x="1984" y="3186"/>
                    <a:pt x="275" y="65"/>
                  </a:cubicBezTo>
                  <a:cubicBezTo>
                    <a:pt x="249" y="19"/>
                    <a:pt x="21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17"/>
            <p:cNvSpPr/>
            <p:nvPr/>
          </p:nvSpPr>
          <p:spPr>
            <a:xfrm rot="130776">
              <a:off x="8057862" y="4250765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7" name="Google Shape;1267;p17"/>
          <p:cNvGrpSpPr/>
          <p:nvPr/>
        </p:nvGrpSpPr>
        <p:grpSpPr>
          <a:xfrm rot="-5400000" flipH="1">
            <a:off x="1329823" y="127827"/>
            <a:ext cx="504705" cy="538324"/>
            <a:chOff x="2501940" y="418177"/>
            <a:chExt cx="504705" cy="538324"/>
          </a:xfrm>
        </p:grpSpPr>
        <p:sp>
          <p:nvSpPr>
            <p:cNvPr id="1268" name="Google Shape;1268;p17"/>
            <p:cNvSpPr/>
            <p:nvPr/>
          </p:nvSpPr>
          <p:spPr>
            <a:xfrm>
              <a:off x="2854058" y="503301"/>
              <a:ext cx="74592" cy="59275"/>
            </a:xfrm>
            <a:custGeom>
              <a:avLst/>
              <a:gdLst/>
              <a:ahLst/>
              <a:cxnLst/>
              <a:rect l="l" t="t" r="r" b="b"/>
              <a:pathLst>
                <a:path w="2323" h="1846" extrusionOk="0">
                  <a:moveTo>
                    <a:pt x="951" y="1"/>
                  </a:moveTo>
                  <a:cubicBezTo>
                    <a:pt x="450" y="1"/>
                    <a:pt x="1" y="393"/>
                    <a:pt x="1" y="921"/>
                  </a:cubicBezTo>
                  <a:cubicBezTo>
                    <a:pt x="1" y="1445"/>
                    <a:pt x="444" y="1845"/>
                    <a:pt x="941" y="1845"/>
                  </a:cubicBezTo>
                  <a:cubicBezTo>
                    <a:pt x="1020" y="1845"/>
                    <a:pt x="1100" y="1835"/>
                    <a:pt x="1179" y="1814"/>
                  </a:cubicBezTo>
                  <a:cubicBezTo>
                    <a:pt x="1298" y="1790"/>
                    <a:pt x="1406" y="1755"/>
                    <a:pt x="1525" y="1731"/>
                  </a:cubicBezTo>
                  <a:cubicBezTo>
                    <a:pt x="2322" y="1552"/>
                    <a:pt x="2322" y="314"/>
                    <a:pt x="1525" y="123"/>
                  </a:cubicBezTo>
                  <a:cubicBezTo>
                    <a:pt x="1406" y="88"/>
                    <a:pt x="1298" y="64"/>
                    <a:pt x="1179" y="28"/>
                  </a:cubicBezTo>
                  <a:cubicBezTo>
                    <a:pt x="1103" y="10"/>
                    <a:pt x="1026" y="1"/>
                    <a:pt x="9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17"/>
            <p:cNvSpPr/>
            <p:nvPr/>
          </p:nvSpPr>
          <p:spPr>
            <a:xfrm>
              <a:off x="2532541" y="418177"/>
              <a:ext cx="143403" cy="142633"/>
            </a:xfrm>
            <a:custGeom>
              <a:avLst/>
              <a:gdLst/>
              <a:ahLst/>
              <a:cxnLst/>
              <a:rect l="l" t="t" r="r" b="b"/>
              <a:pathLst>
                <a:path w="4466" h="4442" extrusionOk="0">
                  <a:moveTo>
                    <a:pt x="2227" y="0"/>
                  </a:moveTo>
                  <a:cubicBezTo>
                    <a:pt x="1667" y="0"/>
                    <a:pt x="1072" y="250"/>
                    <a:pt x="667" y="655"/>
                  </a:cubicBezTo>
                  <a:cubicBezTo>
                    <a:pt x="274" y="1048"/>
                    <a:pt x="0" y="1667"/>
                    <a:pt x="12" y="2215"/>
                  </a:cubicBezTo>
                  <a:cubicBezTo>
                    <a:pt x="72" y="3429"/>
                    <a:pt x="1001" y="4441"/>
                    <a:pt x="2227" y="4441"/>
                  </a:cubicBezTo>
                  <a:cubicBezTo>
                    <a:pt x="2798" y="4441"/>
                    <a:pt x="3394" y="4179"/>
                    <a:pt x="3799" y="3786"/>
                  </a:cubicBezTo>
                  <a:cubicBezTo>
                    <a:pt x="4180" y="3394"/>
                    <a:pt x="4465" y="2774"/>
                    <a:pt x="4442" y="2215"/>
                  </a:cubicBezTo>
                  <a:cubicBezTo>
                    <a:pt x="4394" y="1012"/>
                    <a:pt x="3477" y="0"/>
                    <a:pt x="22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17"/>
            <p:cNvSpPr/>
            <p:nvPr/>
          </p:nvSpPr>
          <p:spPr>
            <a:xfrm>
              <a:off x="2724077" y="857827"/>
              <a:ext cx="51633" cy="60527"/>
            </a:xfrm>
            <a:custGeom>
              <a:avLst/>
              <a:gdLst/>
              <a:ahLst/>
              <a:cxnLst/>
              <a:rect l="l" t="t" r="r" b="b"/>
              <a:pathLst>
                <a:path w="1608" h="1885" extrusionOk="0">
                  <a:moveTo>
                    <a:pt x="830" y="0"/>
                  </a:moveTo>
                  <a:cubicBezTo>
                    <a:pt x="824" y="0"/>
                    <a:pt x="817" y="0"/>
                    <a:pt x="810" y="0"/>
                  </a:cubicBezTo>
                  <a:cubicBezTo>
                    <a:pt x="358" y="36"/>
                    <a:pt x="48" y="346"/>
                    <a:pt x="12" y="786"/>
                  </a:cubicBezTo>
                  <a:cubicBezTo>
                    <a:pt x="1" y="989"/>
                    <a:pt x="12" y="1167"/>
                    <a:pt x="96" y="1358"/>
                  </a:cubicBezTo>
                  <a:cubicBezTo>
                    <a:pt x="221" y="1709"/>
                    <a:pt x="512" y="1885"/>
                    <a:pt x="806" y="1885"/>
                  </a:cubicBezTo>
                  <a:cubicBezTo>
                    <a:pt x="1099" y="1885"/>
                    <a:pt x="1394" y="1709"/>
                    <a:pt x="1525" y="1358"/>
                  </a:cubicBezTo>
                  <a:cubicBezTo>
                    <a:pt x="1584" y="1167"/>
                    <a:pt x="1608" y="1001"/>
                    <a:pt x="1596" y="786"/>
                  </a:cubicBezTo>
                  <a:cubicBezTo>
                    <a:pt x="1561" y="376"/>
                    <a:pt x="1260" y="0"/>
                    <a:pt x="8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17"/>
            <p:cNvSpPr/>
            <p:nvPr/>
          </p:nvSpPr>
          <p:spPr>
            <a:xfrm>
              <a:off x="2708407" y="675860"/>
              <a:ext cx="83358" cy="65023"/>
            </a:xfrm>
            <a:custGeom>
              <a:avLst/>
              <a:gdLst/>
              <a:ahLst/>
              <a:cxnLst/>
              <a:rect l="l" t="t" r="r" b="b"/>
              <a:pathLst>
                <a:path w="2596" h="2025" extrusionOk="0">
                  <a:moveTo>
                    <a:pt x="1298" y="0"/>
                  </a:moveTo>
                  <a:cubicBezTo>
                    <a:pt x="0" y="0"/>
                    <a:pt x="0" y="2024"/>
                    <a:pt x="1298" y="2024"/>
                  </a:cubicBezTo>
                  <a:cubicBezTo>
                    <a:pt x="2584" y="2024"/>
                    <a:pt x="2596" y="0"/>
                    <a:pt x="12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17"/>
            <p:cNvSpPr/>
            <p:nvPr/>
          </p:nvSpPr>
          <p:spPr>
            <a:xfrm>
              <a:off x="2871654" y="816148"/>
              <a:ext cx="134990" cy="140353"/>
            </a:xfrm>
            <a:custGeom>
              <a:avLst/>
              <a:gdLst/>
              <a:ahLst/>
              <a:cxnLst/>
              <a:rect l="l" t="t" r="r" b="b"/>
              <a:pathLst>
                <a:path w="4204" h="4371" extrusionOk="0">
                  <a:moveTo>
                    <a:pt x="2153" y="0"/>
                  </a:moveTo>
                  <a:cubicBezTo>
                    <a:pt x="2142" y="0"/>
                    <a:pt x="2131" y="0"/>
                    <a:pt x="2120" y="1"/>
                  </a:cubicBezTo>
                  <a:cubicBezTo>
                    <a:pt x="1584" y="36"/>
                    <a:pt x="1036" y="203"/>
                    <a:pt x="643" y="620"/>
                  </a:cubicBezTo>
                  <a:cubicBezTo>
                    <a:pt x="286" y="1013"/>
                    <a:pt x="0" y="1525"/>
                    <a:pt x="36" y="2084"/>
                  </a:cubicBezTo>
                  <a:cubicBezTo>
                    <a:pt x="60" y="2587"/>
                    <a:pt x="226" y="3024"/>
                    <a:pt x="505" y="3371"/>
                  </a:cubicBezTo>
                  <a:lnTo>
                    <a:pt x="505" y="3371"/>
                  </a:lnTo>
                  <a:cubicBezTo>
                    <a:pt x="815" y="3943"/>
                    <a:pt x="1402" y="4371"/>
                    <a:pt x="2074" y="4371"/>
                  </a:cubicBezTo>
                  <a:cubicBezTo>
                    <a:pt x="2089" y="4371"/>
                    <a:pt x="2104" y="4371"/>
                    <a:pt x="2120" y="4370"/>
                  </a:cubicBezTo>
                  <a:cubicBezTo>
                    <a:pt x="2816" y="4330"/>
                    <a:pt x="3410" y="3956"/>
                    <a:pt x="3727" y="3364"/>
                  </a:cubicBezTo>
                  <a:lnTo>
                    <a:pt x="3727" y="3364"/>
                  </a:lnTo>
                  <a:cubicBezTo>
                    <a:pt x="4023" y="3011"/>
                    <a:pt x="4203" y="2571"/>
                    <a:pt x="4203" y="2084"/>
                  </a:cubicBezTo>
                  <a:cubicBezTo>
                    <a:pt x="4203" y="1549"/>
                    <a:pt x="3965" y="1001"/>
                    <a:pt x="3596" y="620"/>
                  </a:cubicBezTo>
                  <a:cubicBezTo>
                    <a:pt x="3246" y="270"/>
                    <a:pt x="2668" y="0"/>
                    <a:pt x="21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17"/>
            <p:cNvSpPr/>
            <p:nvPr/>
          </p:nvSpPr>
          <p:spPr>
            <a:xfrm>
              <a:off x="2501940" y="787089"/>
              <a:ext cx="58922" cy="45917"/>
            </a:xfrm>
            <a:custGeom>
              <a:avLst/>
              <a:gdLst/>
              <a:ahLst/>
              <a:cxnLst/>
              <a:rect l="l" t="t" r="r" b="b"/>
              <a:pathLst>
                <a:path w="1835" h="1430" extrusionOk="0">
                  <a:moveTo>
                    <a:pt x="906" y="1"/>
                  </a:moveTo>
                  <a:cubicBezTo>
                    <a:pt x="1" y="13"/>
                    <a:pt x="1" y="1430"/>
                    <a:pt x="906" y="1430"/>
                  </a:cubicBezTo>
                  <a:cubicBezTo>
                    <a:pt x="1835" y="1430"/>
                    <a:pt x="1835" y="1"/>
                    <a:pt x="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4" name="Google Shape;1274;p17"/>
          <p:cNvSpPr/>
          <p:nvPr/>
        </p:nvSpPr>
        <p:spPr>
          <a:xfrm rot="5676527" flipH="1">
            <a:off x="7870486" y="-1013309"/>
            <a:ext cx="1067779" cy="2092821"/>
          </a:xfrm>
          <a:custGeom>
            <a:avLst/>
            <a:gdLst/>
            <a:ahLst/>
            <a:cxnLst/>
            <a:rect l="l" t="t" r="r" b="b"/>
            <a:pathLst>
              <a:path w="33255" h="65179" extrusionOk="0">
                <a:moveTo>
                  <a:pt x="25917" y="0"/>
                </a:moveTo>
                <a:cubicBezTo>
                  <a:pt x="25681" y="0"/>
                  <a:pt x="25444" y="20"/>
                  <a:pt x="25206" y="62"/>
                </a:cubicBezTo>
                <a:cubicBezTo>
                  <a:pt x="23242" y="408"/>
                  <a:pt x="21801" y="2098"/>
                  <a:pt x="20861" y="3860"/>
                </a:cubicBezTo>
                <a:cubicBezTo>
                  <a:pt x="18789" y="7718"/>
                  <a:pt x="18360" y="12266"/>
                  <a:pt x="16467" y="16231"/>
                </a:cubicBezTo>
                <a:cubicBezTo>
                  <a:pt x="13872" y="21732"/>
                  <a:pt x="8704" y="25577"/>
                  <a:pt x="5359" y="30661"/>
                </a:cubicBezTo>
                <a:cubicBezTo>
                  <a:pt x="977" y="37305"/>
                  <a:pt x="1" y="46211"/>
                  <a:pt x="3358" y="53414"/>
                </a:cubicBezTo>
                <a:cubicBezTo>
                  <a:pt x="5454" y="57913"/>
                  <a:pt x="12370" y="65178"/>
                  <a:pt x="18352" y="65178"/>
                </a:cubicBezTo>
                <a:cubicBezTo>
                  <a:pt x="19542" y="65178"/>
                  <a:pt x="20695" y="64891"/>
                  <a:pt x="21765" y="64237"/>
                </a:cubicBezTo>
                <a:cubicBezTo>
                  <a:pt x="27742" y="60641"/>
                  <a:pt x="28933" y="44758"/>
                  <a:pt x="29945" y="38686"/>
                </a:cubicBezTo>
                <a:cubicBezTo>
                  <a:pt x="31588" y="28816"/>
                  <a:pt x="33255" y="18791"/>
                  <a:pt x="32231" y="8825"/>
                </a:cubicBezTo>
                <a:cubicBezTo>
                  <a:pt x="32029" y="6730"/>
                  <a:pt x="31671" y="4575"/>
                  <a:pt x="30516" y="2789"/>
                </a:cubicBezTo>
                <a:cubicBezTo>
                  <a:pt x="29514" y="1217"/>
                  <a:pt x="27755" y="0"/>
                  <a:pt x="259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5" name="Google Shape;1275;p17"/>
          <p:cNvSpPr/>
          <p:nvPr/>
        </p:nvSpPr>
        <p:spPr>
          <a:xfrm flipH="1">
            <a:off x="8302082" y="-666448"/>
            <a:ext cx="3321555" cy="2957138"/>
          </a:xfrm>
          <a:custGeom>
            <a:avLst/>
            <a:gdLst/>
            <a:ahLst/>
            <a:cxnLst/>
            <a:rect l="l" t="t" r="r" b="b"/>
            <a:pathLst>
              <a:path w="103443" h="92094" extrusionOk="0">
                <a:moveTo>
                  <a:pt x="64173" y="0"/>
                </a:moveTo>
                <a:cubicBezTo>
                  <a:pt x="49719" y="0"/>
                  <a:pt x="35265" y="2432"/>
                  <a:pt x="21646" y="7249"/>
                </a:cubicBezTo>
                <a:cubicBezTo>
                  <a:pt x="15455" y="9440"/>
                  <a:pt x="8990" y="12512"/>
                  <a:pt x="5906" y="18298"/>
                </a:cubicBezTo>
                <a:cubicBezTo>
                  <a:pt x="3811" y="22263"/>
                  <a:pt x="3609" y="26895"/>
                  <a:pt x="3442" y="31383"/>
                </a:cubicBezTo>
                <a:cubicBezTo>
                  <a:pt x="3073" y="41992"/>
                  <a:pt x="2692" y="52600"/>
                  <a:pt x="2311" y="63232"/>
                </a:cubicBezTo>
                <a:cubicBezTo>
                  <a:pt x="1977" y="72305"/>
                  <a:pt x="1" y="83318"/>
                  <a:pt x="1668" y="92093"/>
                </a:cubicBezTo>
                <a:cubicBezTo>
                  <a:pt x="6406" y="89319"/>
                  <a:pt x="7835" y="81342"/>
                  <a:pt x="11026" y="76948"/>
                </a:cubicBezTo>
                <a:cubicBezTo>
                  <a:pt x="15336" y="71043"/>
                  <a:pt x="20956" y="67007"/>
                  <a:pt x="27623" y="64149"/>
                </a:cubicBezTo>
                <a:cubicBezTo>
                  <a:pt x="34899" y="61452"/>
                  <a:pt x="42809" y="61129"/>
                  <a:pt x="50757" y="61129"/>
                </a:cubicBezTo>
                <a:cubicBezTo>
                  <a:pt x="53255" y="61129"/>
                  <a:pt x="55757" y="61161"/>
                  <a:pt x="58244" y="61161"/>
                </a:cubicBezTo>
                <a:cubicBezTo>
                  <a:pt x="68278" y="61161"/>
                  <a:pt x="78074" y="60643"/>
                  <a:pt x="86416" y="55422"/>
                </a:cubicBezTo>
                <a:cubicBezTo>
                  <a:pt x="98168" y="48052"/>
                  <a:pt x="103204" y="33157"/>
                  <a:pt x="103383" y="19287"/>
                </a:cubicBezTo>
                <a:cubicBezTo>
                  <a:pt x="103442" y="14167"/>
                  <a:pt x="102609" y="8345"/>
                  <a:pt x="98406" y="5404"/>
                </a:cubicBezTo>
                <a:cubicBezTo>
                  <a:pt x="96668" y="4190"/>
                  <a:pt x="94560" y="3642"/>
                  <a:pt x="92489" y="3177"/>
                </a:cubicBezTo>
                <a:cubicBezTo>
                  <a:pt x="83209" y="1055"/>
                  <a:pt x="73691" y="0"/>
                  <a:pt x="64173" y="0"/>
                </a:cubicBezTo>
                <a:close/>
              </a:path>
            </a:pathLst>
          </a:custGeom>
          <a:solidFill>
            <a:srgbClr val="E47644">
              <a:alpha val="67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76" name="Google Shape;1276;p17"/>
          <p:cNvGrpSpPr/>
          <p:nvPr/>
        </p:nvGrpSpPr>
        <p:grpSpPr>
          <a:xfrm rot="-5406415">
            <a:off x="8218121" y="-416892"/>
            <a:ext cx="1210356" cy="1627757"/>
            <a:chOff x="7570415" y="3649325"/>
            <a:chExt cx="1505790" cy="2024569"/>
          </a:xfrm>
        </p:grpSpPr>
        <p:sp>
          <p:nvSpPr>
            <p:cNvPr id="1277" name="Google Shape;1277;p17"/>
            <p:cNvSpPr/>
            <p:nvPr/>
          </p:nvSpPr>
          <p:spPr>
            <a:xfrm>
              <a:off x="7751215" y="3932225"/>
              <a:ext cx="373150" cy="359000"/>
            </a:xfrm>
            <a:custGeom>
              <a:avLst/>
              <a:gdLst/>
              <a:ahLst/>
              <a:cxnLst/>
              <a:rect l="l" t="t" r="r" b="b"/>
              <a:pathLst>
                <a:path w="14926" h="14360" extrusionOk="0">
                  <a:moveTo>
                    <a:pt x="131" y="1"/>
                  </a:moveTo>
                  <a:cubicBezTo>
                    <a:pt x="64" y="1"/>
                    <a:pt x="0" y="70"/>
                    <a:pt x="43" y="150"/>
                  </a:cubicBezTo>
                  <a:cubicBezTo>
                    <a:pt x="951" y="1867"/>
                    <a:pt x="1657" y="3679"/>
                    <a:pt x="2723" y="5310"/>
                  </a:cubicBezTo>
                  <a:cubicBezTo>
                    <a:pt x="3640" y="6708"/>
                    <a:pt x="4709" y="8006"/>
                    <a:pt x="5919" y="9165"/>
                  </a:cubicBezTo>
                  <a:cubicBezTo>
                    <a:pt x="8341" y="11488"/>
                    <a:pt x="11254" y="13259"/>
                    <a:pt x="14433" y="14342"/>
                  </a:cubicBezTo>
                  <a:cubicBezTo>
                    <a:pt x="14468" y="14354"/>
                    <a:pt x="14502" y="14360"/>
                    <a:pt x="14533" y="14360"/>
                  </a:cubicBezTo>
                  <a:cubicBezTo>
                    <a:pt x="14826" y="14360"/>
                    <a:pt x="14925" y="13871"/>
                    <a:pt x="14591" y="13759"/>
                  </a:cubicBezTo>
                  <a:cubicBezTo>
                    <a:pt x="11446" y="12698"/>
                    <a:pt x="8561" y="10933"/>
                    <a:pt x="6180" y="8623"/>
                  </a:cubicBezTo>
                  <a:cubicBezTo>
                    <a:pt x="5011" y="7492"/>
                    <a:pt x="3952" y="6246"/>
                    <a:pt x="3052" y="4892"/>
                  </a:cubicBezTo>
                  <a:cubicBezTo>
                    <a:pt x="2010" y="3333"/>
                    <a:pt x="1259" y="1603"/>
                    <a:pt x="215" y="47"/>
                  </a:cubicBezTo>
                  <a:cubicBezTo>
                    <a:pt x="192" y="14"/>
                    <a:pt x="161" y="1"/>
                    <a:pt x="1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17"/>
            <p:cNvSpPr/>
            <p:nvPr/>
          </p:nvSpPr>
          <p:spPr>
            <a:xfrm>
              <a:off x="7847265" y="3853100"/>
              <a:ext cx="270875" cy="437400"/>
            </a:xfrm>
            <a:custGeom>
              <a:avLst/>
              <a:gdLst/>
              <a:ahLst/>
              <a:cxnLst/>
              <a:rect l="l" t="t" r="r" b="b"/>
              <a:pathLst>
                <a:path w="10835" h="17496" extrusionOk="0">
                  <a:moveTo>
                    <a:pt x="110" y="1"/>
                  </a:moveTo>
                  <a:cubicBezTo>
                    <a:pt x="54" y="1"/>
                    <a:pt x="0" y="45"/>
                    <a:pt x="21" y="115"/>
                  </a:cubicBezTo>
                  <a:cubicBezTo>
                    <a:pt x="529" y="1760"/>
                    <a:pt x="1049" y="3370"/>
                    <a:pt x="1748" y="4946"/>
                  </a:cubicBezTo>
                  <a:cubicBezTo>
                    <a:pt x="2447" y="6533"/>
                    <a:pt x="3218" y="8088"/>
                    <a:pt x="4082" y="9588"/>
                  </a:cubicBezTo>
                  <a:cubicBezTo>
                    <a:pt x="4955" y="11103"/>
                    <a:pt x="5894" y="12590"/>
                    <a:pt x="6935" y="13992"/>
                  </a:cubicBezTo>
                  <a:cubicBezTo>
                    <a:pt x="7419" y="14646"/>
                    <a:pt x="7936" y="15273"/>
                    <a:pt x="8515" y="15849"/>
                  </a:cubicBezTo>
                  <a:cubicBezTo>
                    <a:pt x="9084" y="16413"/>
                    <a:pt x="9718" y="17103"/>
                    <a:pt x="10437" y="17469"/>
                  </a:cubicBezTo>
                  <a:cubicBezTo>
                    <a:pt x="10473" y="17487"/>
                    <a:pt x="10508" y="17495"/>
                    <a:pt x="10541" y="17495"/>
                  </a:cubicBezTo>
                  <a:cubicBezTo>
                    <a:pt x="10713" y="17495"/>
                    <a:pt x="10835" y="17285"/>
                    <a:pt x="10697" y="17133"/>
                  </a:cubicBezTo>
                  <a:cubicBezTo>
                    <a:pt x="10153" y="16530"/>
                    <a:pt x="9457" y="16064"/>
                    <a:pt x="8899" y="15461"/>
                  </a:cubicBezTo>
                  <a:cubicBezTo>
                    <a:pt x="8303" y="14814"/>
                    <a:pt x="7754" y="14115"/>
                    <a:pt x="7237" y="13402"/>
                  </a:cubicBezTo>
                  <a:cubicBezTo>
                    <a:pt x="6264" y="12049"/>
                    <a:pt x="5373" y="10633"/>
                    <a:pt x="4541" y="9188"/>
                  </a:cubicBezTo>
                  <a:cubicBezTo>
                    <a:pt x="2872" y="6283"/>
                    <a:pt x="1378" y="3206"/>
                    <a:pt x="200" y="64"/>
                  </a:cubicBezTo>
                  <a:cubicBezTo>
                    <a:pt x="183" y="20"/>
                    <a:pt x="146" y="1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17"/>
            <p:cNvSpPr/>
            <p:nvPr/>
          </p:nvSpPr>
          <p:spPr>
            <a:xfrm>
              <a:off x="7948215" y="3844300"/>
              <a:ext cx="176775" cy="444950"/>
            </a:xfrm>
            <a:custGeom>
              <a:avLst/>
              <a:gdLst/>
              <a:ahLst/>
              <a:cxnLst/>
              <a:rect l="l" t="t" r="r" b="b"/>
              <a:pathLst>
                <a:path w="7071" h="17798" extrusionOk="0">
                  <a:moveTo>
                    <a:pt x="128" y="1"/>
                  </a:moveTo>
                  <a:cubicBezTo>
                    <a:pt x="67" y="1"/>
                    <a:pt x="0" y="53"/>
                    <a:pt x="12" y="131"/>
                  </a:cubicBezTo>
                  <a:cubicBezTo>
                    <a:pt x="471" y="3140"/>
                    <a:pt x="1455" y="6045"/>
                    <a:pt x="2599" y="8851"/>
                  </a:cubicBezTo>
                  <a:cubicBezTo>
                    <a:pt x="3795" y="11781"/>
                    <a:pt x="4960" y="14762"/>
                    <a:pt x="6306" y="17622"/>
                  </a:cubicBezTo>
                  <a:cubicBezTo>
                    <a:pt x="6364" y="17746"/>
                    <a:pt x="6476" y="17798"/>
                    <a:pt x="6592" y="17798"/>
                  </a:cubicBezTo>
                  <a:cubicBezTo>
                    <a:pt x="6821" y="17798"/>
                    <a:pt x="7070" y="17596"/>
                    <a:pt x="6968" y="17341"/>
                  </a:cubicBezTo>
                  <a:cubicBezTo>
                    <a:pt x="4676" y="11640"/>
                    <a:pt x="1266" y="6206"/>
                    <a:pt x="215" y="77"/>
                  </a:cubicBezTo>
                  <a:cubicBezTo>
                    <a:pt x="205" y="23"/>
                    <a:pt x="16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17"/>
            <p:cNvSpPr/>
            <p:nvPr/>
          </p:nvSpPr>
          <p:spPr>
            <a:xfrm>
              <a:off x="8043240" y="3881725"/>
              <a:ext cx="87325" cy="412925"/>
            </a:xfrm>
            <a:custGeom>
              <a:avLst/>
              <a:gdLst/>
              <a:ahLst/>
              <a:cxnLst/>
              <a:rect l="l" t="t" r="r" b="b"/>
              <a:pathLst>
                <a:path w="3493" h="16517" extrusionOk="0">
                  <a:moveTo>
                    <a:pt x="157" y="0"/>
                  </a:moveTo>
                  <a:cubicBezTo>
                    <a:pt x="82" y="0"/>
                    <a:pt x="0" y="65"/>
                    <a:pt x="15" y="163"/>
                  </a:cubicBezTo>
                  <a:cubicBezTo>
                    <a:pt x="422" y="2903"/>
                    <a:pt x="1012" y="5617"/>
                    <a:pt x="1485" y="8348"/>
                  </a:cubicBezTo>
                  <a:cubicBezTo>
                    <a:pt x="1721" y="9708"/>
                    <a:pt x="1961" y="11068"/>
                    <a:pt x="2170" y="12432"/>
                  </a:cubicBezTo>
                  <a:cubicBezTo>
                    <a:pt x="2279" y="13168"/>
                    <a:pt x="2379" y="13905"/>
                    <a:pt x="2472" y="14642"/>
                  </a:cubicBezTo>
                  <a:cubicBezTo>
                    <a:pt x="2540" y="15194"/>
                    <a:pt x="2488" y="15893"/>
                    <a:pt x="2773" y="16379"/>
                  </a:cubicBezTo>
                  <a:cubicBezTo>
                    <a:pt x="2829" y="16474"/>
                    <a:pt x="2917" y="16516"/>
                    <a:pt x="3007" y="16516"/>
                  </a:cubicBezTo>
                  <a:cubicBezTo>
                    <a:pt x="3128" y="16516"/>
                    <a:pt x="3250" y="16440"/>
                    <a:pt x="3297" y="16310"/>
                  </a:cubicBezTo>
                  <a:cubicBezTo>
                    <a:pt x="3492" y="15759"/>
                    <a:pt x="3266" y="14998"/>
                    <a:pt x="3187" y="14426"/>
                  </a:cubicBezTo>
                  <a:cubicBezTo>
                    <a:pt x="3105" y="13809"/>
                    <a:pt x="3006" y="13192"/>
                    <a:pt x="2903" y="12580"/>
                  </a:cubicBezTo>
                  <a:cubicBezTo>
                    <a:pt x="2660" y="11147"/>
                    <a:pt x="2372" y="9729"/>
                    <a:pt x="2053" y="8313"/>
                  </a:cubicBezTo>
                  <a:cubicBezTo>
                    <a:pt x="1440" y="5576"/>
                    <a:pt x="823" y="2842"/>
                    <a:pt x="265" y="94"/>
                  </a:cubicBezTo>
                  <a:cubicBezTo>
                    <a:pt x="251" y="28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17"/>
            <p:cNvSpPr/>
            <p:nvPr/>
          </p:nvSpPr>
          <p:spPr>
            <a:xfrm>
              <a:off x="8112815" y="3780675"/>
              <a:ext cx="66050" cy="508650"/>
            </a:xfrm>
            <a:custGeom>
              <a:avLst/>
              <a:gdLst/>
              <a:ahLst/>
              <a:cxnLst/>
              <a:rect l="l" t="t" r="r" b="b"/>
              <a:pathLst>
                <a:path w="2642" h="20346" extrusionOk="0">
                  <a:moveTo>
                    <a:pt x="1869" y="1"/>
                  </a:moveTo>
                  <a:cubicBezTo>
                    <a:pt x="1803" y="1"/>
                    <a:pt x="1739" y="43"/>
                    <a:pt x="1740" y="130"/>
                  </a:cubicBezTo>
                  <a:cubicBezTo>
                    <a:pt x="1830" y="3598"/>
                    <a:pt x="1847" y="7072"/>
                    <a:pt x="1892" y="10540"/>
                  </a:cubicBezTo>
                  <a:cubicBezTo>
                    <a:pt x="1905" y="11406"/>
                    <a:pt x="1895" y="12259"/>
                    <a:pt x="1737" y="13116"/>
                  </a:cubicBezTo>
                  <a:cubicBezTo>
                    <a:pt x="1587" y="13904"/>
                    <a:pt x="1381" y="14682"/>
                    <a:pt x="1196" y="15463"/>
                  </a:cubicBezTo>
                  <a:cubicBezTo>
                    <a:pt x="1000" y="16282"/>
                    <a:pt x="812" y="17101"/>
                    <a:pt x="624" y="17920"/>
                  </a:cubicBezTo>
                  <a:cubicBezTo>
                    <a:pt x="453" y="18653"/>
                    <a:pt x="168" y="19359"/>
                    <a:pt x="27" y="20096"/>
                  </a:cubicBezTo>
                  <a:cubicBezTo>
                    <a:pt x="0" y="20240"/>
                    <a:pt x="105" y="20346"/>
                    <a:pt x="224" y="20346"/>
                  </a:cubicBezTo>
                  <a:cubicBezTo>
                    <a:pt x="272" y="20346"/>
                    <a:pt x="322" y="20329"/>
                    <a:pt x="367" y="20291"/>
                  </a:cubicBezTo>
                  <a:cubicBezTo>
                    <a:pt x="932" y="19815"/>
                    <a:pt x="1093" y="19125"/>
                    <a:pt x="1268" y="18434"/>
                  </a:cubicBezTo>
                  <a:cubicBezTo>
                    <a:pt x="1470" y="17632"/>
                    <a:pt x="1652" y="16823"/>
                    <a:pt x="1833" y="16015"/>
                  </a:cubicBezTo>
                  <a:cubicBezTo>
                    <a:pt x="2207" y="14363"/>
                    <a:pt x="2642" y="12739"/>
                    <a:pt x="2573" y="11033"/>
                  </a:cubicBezTo>
                  <a:cubicBezTo>
                    <a:pt x="2433" y="7394"/>
                    <a:pt x="2159" y="3766"/>
                    <a:pt x="2008" y="130"/>
                  </a:cubicBezTo>
                  <a:cubicBezTo>
                    <a:pt x="2004" y="44"/>
                    <a:pt x="1936" y="1"/>
                    <a:pt x="1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17"/>
            <p:cNvSpPr/>
            <p:nvPr/>
          </p:nvSpPr>
          <p:spPr>
            <a:xfrm>
              <a:off x="8114290" y="3825275"/>
              <a:ext cx="273200" cy="461725"/>
            </a:xfrm>
            <a:custGeom>
              <a:avLst/>
              <a:gdLst/>
              <a:ahLst/>
              <a:cxnLst/>
              <a:rect l="l" t="t" r="r" b="b"/>
              <a:pathLst>
                <a:path w="10928" h="18469" extrusionOk="0">
                  <a:moveTo>
                    <a:pt x="10747" y="0"/>
                  </a:moveTo>
                  <a:cubicBezTo>
                    <a:pt x="10690" y="0"/>
                    <a:pt x="10634" y="34"/>
                    <a:pt x="10614" y="111"/>
                  </a:cubicBezTo>
                  <a:cubicBezTo>
                    <a:pt x="9641" y="3572"/>
                    <a:pt x="8239" y="6850"/>
                    <a:pt x="6262" y="9858"/>
                  </a:cubicBezTo>
                  <a:cubicBezTo>
                    <a:pt x="5269" y="11370"/>
                    <a:pt x="4221" y="12843"/>
                    <a:pt x="3196" y="14333"/>
                  </a:cubicBezTo>
                  <a:cubicBezTo>
                    <a:pt x="2709" y="15036"/>
                    <a:pt x="2250" y="15763"/>
                    <a:pt x="1716" y="16430"/>
                  </a:cubicBezTo>
                  <a:cubicBezTo>
                    <a:pt x="1449" y="16763"/>
                    <a:pt x="1161" y="17088"/>
                    <a:pt x="849" y="17383"/>
                  </a:cubicBezTo>
                  <a:cubicBezTo>
                    <a:pt x="565" y="17647"/>
                    <a:pt x="212" y="17801"/>
                    <a:pt x="57" y="18164"/>
                  </a:cubicBezTo>
                  <a:cubicBezTo>
                    <a:pt x="0" y="18297"/>
                    <a:pt x="60" y="18469"/>
                    <a:pt x="224" y="18469"/>
                  </a:cubicBezTo>
                  <a:cubicBezTo>
                    <a:pt x="226" y="18469"/>
                    <a:pt x="228" y="18469"/>
                    <a:pt x="229" y="18469"/>
                  </a:cubicBezTo>
                  <a:cubicBezTo>
                    <a:pt x="880" y="18456"/>
                    <a:pt x="1496" y="17674"/>
                    <a:pt x="1907" y="17229"/>
                  </a:cubicBezTo>
                  <a:cubicBezTo>
                    <a:pt x="2467" y="16626"/>
                    <a:pt x="2960" y="15958"/>
                    <a:pt x="3429" y="15282"/>
                  </a:cubicBezTo>
                  <a:cubicBezTo>
                    <a:pt x="4546" y="13676"/>
                    <a:pt x="5656" y="12055"/>
                    <a:pt x="6729" y="10418"/>
                  </a:cubicBezTo>
                  <a:cubicBezTo>
                    <a:pt x="8778" y="7296"/>
                    <a:pt x="10312" y="3897"/>
                    <a:pt x="10908" y="193"/>
                  </a:cubicBezTo>
                  <a:cubicBezTo>
                    <a:pt x="10927" y="77"/>
                    <a:pt x="10835" y="0"/>
                    <a:pt x="107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17"/>
            <p:cNvSpPr/>
            <p:nvPr/>
          </p:nvSpPr>
          <p:spPr>
            <a:xfrm>
              <a:off x="7670915" y="3812550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9" y="543"/>
                  </a:moveTo>
                  <a:cubicBezTo>
                    <a:pt x="2820" y="543"/>
                    <a:pt x="3388" y="1268"/>
                    <a:pt x="3574" y="2087"/>
                  </a:cubicBezTo>
                  <a:cubicBezTo>
                    <a:pt x="3704" y="2672"/>
                    <a:pt x="3686" y="3286"/>
                    <a:pt x="3536" y="3868"/>
                  </a:cubicBezTo>
                  <a:cubicBezTo>
                    <a:pt x="3432" y="4267"/>
                    <a:pt x="3289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4"/>
                    <a:pt x="2617" y="4804"/>
                  </a:cubicBezTo>
                  <a:cubicBezTo>
                    <a:pt x="2306" y="4646"/>
                    <a:pt x="2032" y="4430"/>
                    <a:pt x="1792" y="4176"/>
                  </a:cubicBezTo>
                  <a:cubicBezTo>
                    <a:pt x="1556" y="3923"/>
                    <a:pt x="1360" y="3639"/>
                    <a:pt x="1182" y="3344"/>
                  </a:cubicBezTo>
                  <a:cubicBezTo>
                    <a:pt x="987" y="3025"/>
                    <a:pt x="778" y="2690"/>
                    <a:pt x="661" y="2334"/>
                  </a:cubicBezTo>
                  <a:cubicBezTo>
                    <a:pt x="394" y="1521"/>
                    <a:pt x="925" y="623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2" y="0"/>
                  </a:moveTo>
                  <a:cubicBezTo>
                    <a:pt x="1915" y="0"/>
                    <a:pt x="1877" y="1"/>
                    <a:pt x="1840" y="3"/>
                  </a:cubicBezTo>
                  <a:cubicBezTo>
                    <a:pt x="891" y="55"/>
                    <a:pt x="100" y="819"/>
                    <a:pt x="35" y="1771"/>
                  </a:cubicBezTo>
                  <a:cubicBezTo>
                    <a:pt x="0" y="2299"/>
                    <a:pt x="236" y="2782"/>
                    <a:pt x="483" y="3231"/>
                  </a:cubicBezTo>
                  <a:cubicBezTo>
                    <a:pt x="678" y="3591"/>
                    <a:pt x="894" y="3933"/>
                    <a:pt x="1151" y="4252"/>
                  </a:cubicBezTo>
                  <a:cubicBezTo>
                    <a:pt x="1439" y="4611"/>
                    <a:pt x="1785" y="4930"/>
                    <a:pt x="2186" y="5160"/>
                  </a:cubicBezTo>
                  <a:cubicBezTo>
                    <a:pt x="2497" y="5338"/>
                    <a:pt x="2927" y="5529"/>
                    <a:pt x="3322" y="5529"/>
                  </a:cubicBezTo>
                  <a:cubicBezTo>
                    <a:pt x="3367" y="5529"/>
                    <a:pt x="3412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49"/>
                    <a:pt x="3923" y="5266"/>
                  </a:cubicBezTo>
                  <a:cubicBezTo>
                    <a:pt x="3838" y="4666"/>
                    <a:pt x="4132" y="4077"/>
                    <a:pt x="4204" y="3488"/>
                  </a:cubicBezTo>
                  <a:cubicBezTo>
                    <a:pt x="4276" y="2895"/>
                    <a:pt x="4228" y="2275"/>
                    <a:pt x="4043" y="1706"/>
                  </a:cubicBezTo>
                  <a:cubicBezTo>
                    <a:pt x="3739" y="767"/>
                    <a:pt x="2975" y="0"/>
                    <a:pt x="1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17"/>
            <p:cNvSpPr/>
            <p:nvPr/>
          </p:nvSpPr>
          <p:spPr>
            <a:xfrm>
              <a:off x="7733840" y="3914225"/>
              <a:ext cx="38925" cy="40125"/>
            </a:xfrm>
            <a:custGeom>
              <a:avLst/>
              <a:gdLst/>
              <a:ahLst/>
              <a:cxnLst/>
              <a:rect l="l" t="t" r="r" b="b"/>
              <a:pathLst>
                <a:path w="1557" h="1605" extrusionOk="0">
                  <a:moveTo>
                    <a:pt x="926" y="487"/>
                  </a:moveTo>
                  <a:cubicBezTo>
                    <a:pt x="926" y="487"/>
                    <a:pt x="926" y="487"/>
                    <a:pt x="926" y="487"/>
                  </a:cubicBezTo>
                  <a:lnTo>
                    <a:pt x="926" y="487"/>
                  </a:lnTo>
                  <a:cubicBezTo>
                    <a:pt x="926" y="487"/>
                    <a:pt x="926" y="487"/>
                    <a:pt x="926" y="487"/>
                  </a:cubicBezTo>
                  <a:close/>
                  <a:moveTo>
                    <a:pt x="1190" y="500"/>
                  </a:moveTo>
                  <a:cubicBezTo>
                    <a:pt x="1189" y="506"/>
                    <a:pt x="1189" y="511"/>
                    <a:pt x="1188" y="517"/>
                  </a:cubicBezTo>
                  <a:lnTo>
                    <a:pt x="1188" y="517"/>
                  </a:lnTo>
                  <a:cubicBezTo>
                    <a:pt x="1188" y="511"/>
                    <a:pt x="1189" y="506"/>
                    <a:pt x="1190" y="500"/>
                  </a:cubicBezTo>
                  <a:close/>
                  <a:moveTo>
                    <a:pt x="1107" y="619"/>
                  </a:move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6" y="619"/>
                  </a:cubicBezTo>
                  <a:lnTo>
                    <a:pt x="1106" y="619"/>
                  </a:lnTo>
                  <a:cubicBezTo>
                    <a:pt x="1107" y="619"/>
                    <a:pt x="1107" y="619"/>
                    <a:pt x="1107" y="619"/>
                  </a:cubicBezTo>
                  <a:close/>
                  <a:moveTo>
                    <a:pt x="483" y="965"/>
                  </a:moveTo>
                  <a:cubicBezTo>
                    <a:pt x="489" y="971"/>
                    <a:pt x="495" y="976"/>
                    <a:pt x="501" y="981"/>
                  </a:cubicBezTo>
                  <a:lnTo>
                    <a:pt x="501" y="981"/>
                  </a:lnTo>
                  <a:cubicBezTo>
                    <a:pt x="501" y="982"/>
                    <a:pt x="501" y="982"/>
                    <a:pt x="501" y="982"/>
                  </a:cubicBezTo>
                  <a:cubicBezTo>
                    <a:pt x="500" y="982"/>
                    <a:pt x="495" y="977"/>
                    <a:pt x="483" y="965"/>
                  </a:cubicBezTo>
                  <a:close/>
                  <a:moveTo>
                    <a:pt x="652" y="1133"/>
                  </a:moveTo>
                  <a:cubicBezTo>
                    <a:pt x="653" y="1133"/>
                    <a:pt x="656" y="1136"/>
                    <a:pt x="660" y="1139"/>
                  </a:cubicBezTo>
                  <a:lnTo>
                    <a:pt x="660" y="1139"/>
                  </a:lnTo>
                  <a:cubicBezTo>
                    <a:pt x="662" y="1142"/>
                    <a:pt x="663" y="1145"/>
                    <a:pt x="666" y="1147"/>
                  </a:cubicBezTo>
                  <a:lnTo>
                    <a:pt x="666" y="1147"/>
                  </a:lnTo>
                  <a:cubicBezTo>
                    <a:pt x="655" y="1137"/>
                    <a:pt x="652" y="1133"/>
                    <a:pt x="652" y="1133"/>
                  </a:cubicBezTo>
                  <a:close/>
                  <a:moveTo>
                    <a:pt x="1080" y="0"/>
                  </a:moveTo>
                  <a:cubicBezTo>
                    <a:pt x="1033" y="0"/>
                    <a:pt x="985" y="8"/>
                    <a:pt x="937" y="24"/>
                  </a:cubicBezTo>
                  <a:cubicBezTo>
                    <a:pt x="758" y="83"/>
                    <a:pt x="634" y="217"/>
                    <a:pt x="583" y="386"/>
                  </a:cubicBezTo>
                  <a:lnTo>
                    <a:pt x="583" y="386"/>
                  </a:lnTo>
                  <a:cubicBezTo>
                    <a:pt x="524" y="361"/>
                    <a:pt x="463" y="346"/>
                    <a:pt x="401" y="346"/>
                  </a:cubicBezTo>
                  <a:cubicBezTo>
                    <a:pt x="360" y="346"/>
                    <a:pt x="320" y="353"/>
                    <a:pt x="279" y="367"/>
                  </a:cubicBezTo>
                  <a:cubicBezTo>
                    <a:pt x="124" y="418"/>
                    <a:pt x="1" y="558"/>
                    <a:pt x="5" y="726"/>
                  </a:cubicBezTo>
                  <a:cubicBezTo>
                    <a:pt x="8" y="867"/>
                    <a:pt x="91" y="973"/>
                    <a:pt x="176" y="1072"/>
                  </a:cubicBezTo>
                  <a:cubicBezTo>
                    <a:pt x="282" y="1196"/>
                    <a:pt x="423" y="1302"/>
                    <a:pt x="567" y="1374"/>
                  </a:cubicBezTo>
                  <a:cubicBezTo>
                    <a:pt x="676" y="1428"/>
                    <a:pt x="786" y="1449"/>
                    <a:pt x="905" y="1463"/>
                  </a:cubicBezTo>
                  <a:cubicBezTo>
                    <a:pt x="918" y="1465"/>
                    <a:pt x="932" y="1465"/>
                    <a:pt x="946" y="1465"/>
                  </a:cubicBezTo>
                  <a:cubicBezTo>
                    <a:pt x="973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3" y="1468"/>
                    <a:pt x="1038" y="1479"/>
                    <a:pt x="1043" y="1490"/>
                  </a:cubicBezTo>
                  <a:cubicBezTo>
                    <a:pt x="1077" y="1567"/>
                    <a:pt x="1174" y="1605"/>
                    <a:pt x="1255" y="1605"/>
                  </a:cubicBezTo>
                  <a:cubicBezTo>
                    <a:pt x="1265" y="1605"/>
                    <a:pt x="1274" y="1604"/>
                    <a:pt x="1283" y="1603"/>
                  </a:cubicBezTo>
                  <a:cubicBezTo>
                    <a:pt x="1382" y="1589"/>
                    <a:pt x="1444" y="1525"/>
                    <a:pt x="1478" y="1432"/>
                  </a:cubicBezTo>
                  <a:cubicBezTo>
                    <a:pt x="1495" y="1391"/>
                    <a:pt x="1509" y="1357"/>
                    <a:pt x="1516" y="1312"/>
                  </a:cubicBezTo>
                  <a:cubicBezTo>
                    <a:pt x="1526" y="1271"/>
                    <a:pt x="1533" y="1230"/>
                    <a:pt x="1539" y="1186"/>
                  </a:cubicBezTo>
                  <a:cubicBezTo>
                    <a:pt x="1557" y="1079"/>
                    <a:pt x="1550" y="973"/>
                    <a:pt x="1547" y="863"/>
                  </a:cubicBezTo>
                  <a:cubicBezTo>
                    <a:pt x="1547" y="778"/>
                    <a:pt x="1543" y="688"/>
                    <a:pt x="1543" y="599"/>
                  </a:cubicBezTo>
                  <a:cubicBezTo>
                    <a:pt x="1539" y="511"/>
                    <a:pt x="1547" y="411"/>
                    <a:pt x="1516" y="322"/>
                  </a:cubicBezTo>
                  <a:cubicBezTo>
                    <a:pt x="1452" y="129"/>
                    <a:pt x="1276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17"/>
            <p:cNvSpPr/>
            <p:nvPr/>
          </p:nvSpPr>
          <p:spPr>
            <a:xfrm>
              <a:off x="7570415" y="3898725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8" y="542"/>
                  </a:moveTo>
                  <a:cubicBezTo>
                    <a:pt x="2821" y="542"/>
                    <a:pt x="3392" y="1267"/>
                    <a:pt x="3574" y="2086"/>
                  </a:cubicBezTo>
                  <a:cubicBezTo>
                    <a:pt x="3708" y="2672"/>
                    <a:pt x="3688" y="3286"/>
                    <a:pt x="3537" y="3868"/>
                  </a:cubicBezTo>
                  <a:cubicBezTo>
                    <a:pt x="3434" y="4266"/>
                    <a:pt x="3289" y="4654"/>
                    <a:pt x="3321" y="5047"/>
                  </a:cubicBezTo>
                  <a:lnTo>
                    <a:pt x="3321" y="5047"/>
                  </a:lnTo>
                  <a:cubicBezTo>
                    <a:pt x="3087" y="4970"/>
                    <a:pt x="2841" y="4914"/>
                    <a:pt x="2622" y="4803"/>
                  </a:cubicBezTo>
                  <a:cubicBezTo>
                    <a:pt x="2307" y="4646"/>
                    <a:pt x="2033" y="4430"/>
                    <a:pt x="1797" y="4176"/>
                  </a:cubicBezTo>
                  <a:cubicBezTo>
                    <a:pt x="1556" y="3923"/>
                    <a:pt x="1362" y="3639"/>
                    <a:pt x="1183" y="3343"/>
                  </a:cubicBezTo>
                  <a:cubicBezTo>
                    <a:pt x="987" y="3025"/>
                    <a:pt x="782" y="2690"/>
                    <a:pt x="663" y="2333"/>
                  </a:cubicBezTo>
                  <a:cubicBezTo>
                    <a:pt x="395" y="1521"/>
                    <a:pt x="926" y="623"/>
                    <a:pt x="1803" y="548"/>
                  </a:cubicBezTo>
                  <a:cubicBezTo>
                    <a:pt x="1849" y="544"/>
                    <a:pt x="1894" y="542"/>
                    <a:pt x="1938" y="542"/>
                  </a:cubicBezTo>
                  <a:close/>
                  <a:moveTo>
                    <a:pt x="1954" y="0"/>
                  </a:moveTo>
                  <a:cubicBezTo>
                    <a:pt x="1916" y="0"/>
                    <a:pt x="1879" y="1"/>
                    <a:pt x="1841" y="3"/>
                  </a:cubicBezTo>
                  <a:cubicBezTo>
                    <a:pt x="895" y="54"/>
                    <a:pt x="100" y="819"/>
                    <a:pt x="35" y="1771"/>
                  </a:cubicBezTo>
                  <a:cubicBezTo>
                    <a:pt x="1" y="2295"/>
                    <a:pt x="241" y="2782"/>
                    <a:pt x="484" y="3231"/>
                  </a:cubicBezTo>
                  <a:cubicBezTo>
                    <a:pt x="683" y="3590"/>
                    <a:pt x="899" y="3933"/>
                    <a:pt x="1152" y="4252"/>
                  </a:cubicBezTo>
                  <a:cubicBezTo>
                    <a:pt x="1440" y="4611"/>
                    <a:pt x="1786" y="4930"/>
                    <a:pt x="2187" y="5160"/>
                  </a:cubicBezTo>
                  <a:cubicBezTo>
                    <a:pt x="2498" y="5337"/>
                    <a:pt x="2927" y="5528"/>
                    <a:pt x="3322" y="5528"/>
                  </a:cubicBezTo>
                  <a:cubicBezTo>
                    <a:pt x="3368" y="5528"/>
                    <a:pt x="3414" y="5526"/>
                    <a:pt x="3459" y="5520"/>
                  </a:cubicBezTo>
                  <a:lnTo>
                    <a:pt x="3459" y="5520"/>
                  </a:lnTo>
                  <a:cubicBezTo>
                    <a:pt x="3505" y="5587"/>
                    <a:pt x="3567" y="5616"/>
                    <a:pt x="3631" y="5616"/>
                  </a:cubicBezTo>
                  <a:cubicBezTo>
                    <a:pt x="3786" y="5616"/>
                    <a:pt x="3952" y="5449"/>
                    <a:pt x="3927" y="5266"/>
                  </a:cubicBezTo>
                  <a:cubicBezTo>
                    <a:pt x="3838" y="4667"/>
                    <a:pt x="4133" y="4077"/>
                    <a:pt x="4205" y="3487"/>
                  </a:cubicBezTo>
                  <a:cubicBezTo>
                    <a:pt x="4277" y="2895"/>
                    <a:pt x="4229" y="2274"/>
                    <a:pt x="4044" y="1706"/>
                  </a:cubicBezTo>
                  <a:cubicBezTo>
                    <a:pt x="3740" y="764"/>
                    <a:pt x="2976" y="0"/>
                    <a:pt x="19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17"/>
            <p:cNvSpPr/>
            <p:nvPr/>
          </p:nvSpPr>
          <p:spPr>
            <a:xfrm>
              <a:off x="7633390" y="4000400"/>
              <a:ext cx="38925" cy="40150"/>
            </a:xfrm>
            <a:custGeom>
              <a:avLst/>
              <a:gdLst/>
              <a:ahLst/>
              <a:cxnLst/>
              <a:rect l="l" t="t" r="r" b="b"/>
              <a:pathLst>
                <a:path w="1557" h="1606" extrusionOk="0">
                  <a:moveTo>
                    <a:pt x="929" y="462"/>
                  </a:moveTo>
                  <a:lnTo>
                    <a:pt x="929" y="462"/>
                  </a:lnTo>
                  <a:cubicBezTo>
                    <a:pt x="930" y="473"/>
                    <a:pt x="932" y="484"/>
                    <a:pt x="933" y="496"/>
                  </a:cubicBezTo>
                  <a:lnTo>
                    <a:pt x="933" y="496"/>
                  </a:lnTo>
                  <a:cubicBezTo>
                    <a:pt x="931" y="484"/>
                    <a:pt x="930" y="473"/>
                    <a:pt x="929" y="462"/>
                  </a:cubicBezTo>
                  <a:close/>
                  <a:moveTo>
                    <a:pt x="1189" y="500"/>
                  </a:moveTo>
                  <a:lnTo>
                    <a:pt x="1189" y="500"/>
                  </a:lnTo>
                  <a:cubicBezTo>
                    <a:pt x="1188" y="508"/>
                    <a:pt x="1187" y="517"/>
                    <a:pt x="1186" y="525"/>
                  </a:cubicBezTo>
                  <a:lnTo>
                    <a:pt x="1186" y="525"/>
                  </a:lnTo>
                  <a:cubicBezTo>
                    <a:pt x="1187" y="517"/>
                    <a:pt x="1188" y="509"/>
                    <a:pt x="1189" y="500"/>
                  </a:cubicBezTo>
                  <a:close/>
                  <a:moveTo>
                    <a:pt x="538" y="633"/>
                  </a:moveTo>
                  <a:cubicBezTo>
                    <a:pt x="541" y="639"/>
                    <a:pt x="544" y="645"/>
                    <a:pt x="546" y="650"/>
                  </a:cubicBezTo>
                  <a:lnTo>
                    <a:pt x="546" y="650"/>
                  </a:lnTo>
                  <a:cubicBezTo>
                    <a:pt x="542" y="646"/>
                    <a:pt x="540" y="640"/>
                    <a:pt x="538" y="633"/>
                  </a:cubicBezTo>
                  <a:close/>
                  <a:moveTo>
                    <a:pt x="481" y="964"/>
                  </a:moveTo>
                  <a:cubicBezTo>
                    <a:pt x="487" y="970"/>
                    <a:pt x="493" y="975"/>
                    <a:pt x="499" y="980"/>
                  </a:cubicBezTo>
                  <a:lnTo>
                    <a:pt x="499" y="980"/>
                  </a:lnTo>
                  <a:cubicBezTo>
                    <a:pt x="500" y="981"/>
                    <a:pt x="500" y="981"/>
                    <a:pt x="499" y="981"/>
                  </a:cubicBezTo>
                  <a:cubicBezTo>
                    <a:pt x="499" y="981"/>
                    <a:pt x="493" y="977"/>
                    <a:pt x="481" y="964"/>
                  </a:cubicBezTo>
                  <a:close/>
                  <a:moveTo>
                    <a:pt x="1079" y="0"/>
                  </a:moveTo>
                  <a:cubicBezTo>
                    <a:pt x="1032" y="0"/>
                    <a:pt x="983" y="8"/>
                    <a:pt x="935" y="24"/>
                  </a:cubicBezTo>
                  <a:cubicBezTo>
                    <a:pt x="757" y="80"/>
                    <a:pt x="633" y="216"/>
                    <a:pt x="582" y="385"/>
                  </a:cubicBezTo>
                  <a:lnTo>
                    <a:pt x="582" y="385"/>
                  </a:lnTo>
                  <a:cubicBezTo>
                    <a:pt x="523" y="361"/>
                    <a:pt x="462" y="346"/>
                    <a:pt x="400" y="346"/>
                  </a:cubicBezTo>
                  <a:cubicBezTo>
                    <a:pt x="359" y="346"/>
                    <a:pt x="319" y="352"/>
                    <a:pt x="277" y="366"/>
                  </a:cubicBezTo>
                  <a:cubicBezTo>
                    <a:pt x="124" y="418"/>
                    <a:pt x="0" y="558"/>
                    <a:pt x="4" y="726"/>
                  </a:cubicBezTo>
                  <a:cubicBezTo>
                    <a:pt x="10" y="867"/>
                    <a:pt x="89" y="973"/>
                    <a:pt x="179" y="1072"/>
                  </a:cubicBezTo>
                  <a:cubicBezTo>
                    <a:pt x="285" y="1196"/>
                    <a:pt x="421" y="1302"/>
                    <a:pt x="565" y="1373"/>
                  </a:cubicBezTo>
                  <a:cubicBezTo>
                    <a:pt x="679" y="1428"/>
                    <a:pt x="785" y="1449"/>
                    <a:pt x="905" y="1463"/>
                  </a:cubicBezTo>
                  <a:cubicBezTo>
                    <a:pt x="918" y="1465"/>
                    <a:pt x="931" y="1465"/>
                    <a:pt x="945" y="1465"/>
                  </a:cubicBezTo>
                  <a:cubicBezTo>
                    <a:pt x="972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5" y="1467"/>
                    <a:pt x="1040" y="1479"/>
                    <a:pt x="1045" y="1490"/>
                  </a:cubicBezTo>
                  <a:cubicBezTo>
                    <a:pt x="1079" y="1567"/>
                    <a:pt x="1173" y="1605"/>
                    <a:pt x="1254" y="1605"/>
                  </a:cubicBezTo>
                  <a:cubicBezTo>
                    <a:pt x="1264" y="1605"/>
                    <a:pt x="1273" y="1605"/>
                    <a:pt x="1281" y="1604"/>
                  </a:cubicBezTo>
                  <a:cubicBezTo>
                    <a:pt x="1381" y="1590"/>
                    <a:pt x="1443" y="1525"/>
                    <a:pt x="1480" y="1432"/>
                  </a:cubicBezTo>
                  <a:cubicBezTo>
                    <a:pt x="1498" y="1391"/>
                    <a:pt x="1511" y="1357"/>
                    <a:pt x="1518" y="1312"/>
                  </a:cubicBezTo>
                  <a:cubicBezTo>
                    <a:pt x="1525" y="1271"/>
                    <a:pt x="1531" y="1229"/>
                    <a:pt x="1539" y="1185"/>
                  </a:cubicBezTo>
                  <a:cubicBezTo>
                    <a:pt x="1556" y="1079"/>
                    <a:pt x="1549" y="973"/>
                    <a:pt x="1549" y="863"/>
                  </a:cubicBezTo>
                  <a:cubicBezTo>
                    <a:pt x="1545" y="777"/>
                    <a:pt x="1542" y="688"/>
                    <a:pt x="1542" y="600"/>
                  </a:cubicBezTo>
                  <a:cubicBezTo>
                    <a:pt x="1542" y="507"/>
                    <a:pt x="1545" y="411"/>
                    <a:pt x="1515" y="322"/>
                  </a:cubicBezTo>
                  <a:cubicBezTo>
                    <a:pt x="1451" y="129"/>
                    <a:pt x="1274" y="0"/>
                    <a:pt x="10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17"/>
            <p:cNvSpPr/>
            <p:nvPr/>
          </p:nvSpPr>
          <p:spPr>
            <a:xfrm>
              <a:off x="7759990" y="3730050"/>
              <a:ext cx="106925" cy="140425"/>
            </a:xfrm>
            <a:custGeom>
              <a:avLst/>
              <a:gdLst/>
              <a:ahLst/>
              <a:cxnLst/>
              <a:rect l="l" t="t" r="r" b="b"/>
              <a:pathLst>
                <a:path w="4277" h="5617" extrusionOk="0">
                  <a:moveTo>
                    <a:pt x="1939" y="543"/>
                  </a:moveTo>
                  <a:cubicBezTo>
                    <a:pt x="2821" y="543"/>
                    <a:pt x="3388" y="1268"/>
                    <a:pt x="3574" y="2087"/>
                  </a:cubicBezTo>
                  <a:cubicBezTo>
                    <a:pt x="3704" y="2673"/>
                    <a:pt x="3687" y="3290"/>
                    <a:pt x="3536" y="3869"/>
                  </a:cubicBezTo>
                  <a:cubicBezTo>
                    <a:pt x="3433" y="4267"/>
                    <a:pt x="3288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5"/>
                    <a:pt x="2618" y="4804"/>
                  </a:cubicBezTo>
                  <a:cubicBezTo>
                    <a:pt x="2306" y="4647"/>
                    <a:pt x="2032" y="4431"/>
                    <a:pt x="1792" y="4177"/>
                  </a:cubicBezTo>
                  <a:cubicBezTo>
                    <a:pt x="1556" y="3923"/>
                    <a:pt x="1360" y="3639"/>
                    <a:pt x="1183" y="3344"/>
                  </a:cubicBezTo>
                  <a:cubicBezTo>
                    <a:pt x="987" y="3026"/>
                    <a:pt x="778" y="2690"/>
                    <a:pt x="661" y="2334"/>
                  </a:cubicBezTo>
                  <a:cubicBezTo>
                    <a:pt x="394" y="1522"/>
                    <a:pt x="925" y="624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3" y="1"/>
                  </a:moveTo>
                  <a:cubicBezTo>
                    <a:pt x="1916" y="1"/>
                    <a:pt x="1878" y="2"/>
                    <a:pt x="1840" y="4"/>
                  </a:cubicBezTo>
                  <a:cubicBezTo>
                    <a:pt x="891" y="55"/>
                    <a:pt x="100" y="819"/>
                    <a:pt x="35" y="1772"/>
                  </a:cubicBezTo>
                  <a:cubicBezTo>
                    <a:pt x="0" y="2299"/>
                    <a:pt x="237" y="2783"/>
                    <a:pt x="484" y="3232"/>
                  </a:cubicBezTo>
                  <a:cubicBezTo>
                    <a:pt x="678" y="3591"/>
                    <a:pt x="895" y="3934"/>
                    <a:pt x="1151" y="4252"/>
                  </a:cubicBezTo>
                  <a:cubicBezTo>
                    <a:pt x="1439" y="4612"/>
                    <a:pt x="1785" y="4930"/>
                    <a:pt x="2187" y="5161"/>
                  </a:cubicBezTo>
                  <a:cubicBezTo>
                    <a:pt x="2498" y="5338"/>
                    <a:pt x="2927" y="5529"/>
                    <a:pt x="3321" y="5529"/>
                  </a:cubicBezTo>
                  <a:cubicBezTo>
                    <a:pt x="3367" y="5529"/>
                    <a:pt x="3411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50"/>
                    <a:pt x="3923" y="5267"/>
                  </a:cubicBezTo>
                  <a:cubicBezTo>
                    <a:pt x="3838" y="4667"/>
                    <a:pt x="4132" y="4078"/>
                    <a:pt x="4205" y="3488"/>
                  </a:cubicBezTo>
                  <a:cubicBezTo>
                    <a:pt x="4276" y="2895"/>
                    <a:pt x="4228" y="2275"/>
                    <a:pt x="4043" y="1707"/>
                  </a:cubicBezTo>
                  <a:cubicBezTo>
                    <a:pt x="3739" y="767"/>
                    <a:pt x="2975" y="1"/>
                    <a:pt x="19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17"/>
            <p:cNvSpPr/>
            <p:nvPr/>
          </p:nvSpPr>
          <p:spPr>
            <a:xfrm>
              <a:off x="7822940" y="3831750"/>
              <a:ext cx="38900" cy="40125"/>
            </a:xfrm>
            <a:custGeom>
              <a:avLst/>
              <a:gdLst/>
              <a:ahLst/>
              <a:cxnLst/>
              <a:rect l="l" t="t" r="r" b="b"/>
              <a:pathLst>
                <a:path w="1556" h="1605" extrusionOk="0">
                  <a:moveTo>
                    <a:pt x="1190" y="500"/>
                  </a:moveTo>
                  <a:cubicBezTo>
                    <a:pt x="1189" y="504"/>
                    <a:pt x="1189" y="508"/>
                    <a:pt x="1188" y="512"/>
                  </a:cubicBezTo>
                  <a:lnTo>
                    <a:pt x="1188" y="512"/>
                  </a:lnTo>
                  <a:cubicBezTo>
                    <a:pt x="1188" y="508"/>
                    <a:pt x="1189" y="504"/>
                    <a:pt x="1190" y="500"/>
                  </a:cubicBezTo>
                  <a:close/>
                  <a:moveTo>
                    <a:pt x="1196" y="517"/>
                  </a:moveTo>
                  <a:cubicBezTo>
                    <a:pt x="1194" y="522"/>
                    <a:pt x="1192" y="528"/>
                    <a:pt x="1190" y="533"/>
                  </a:cubicBezTo>
                  <a:lnTo>
                    <a:pt x="1190" y="533"/>
                  </a:lnTo>
                  <a:cubicBezTo>
                    <a:pt x="1192" y="528"/>
                    <a:pt x="1194" y="522"/>
                    <a:pt x="1196" y="517"/>
                  </a:cubicBezTo>
                  <a:close/>
                  <a:moveTo>
                    <a:pt x="1106" y="619"/>
                  </a:move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6" y="619"/>
                    <a:pt x="1106" y="619"/>
                    <a:pt x="1105" y="619"/>
                  </a:cubicBezTo>
                  <a:lnTo>
                    <a:pt x="1105" y="619"/>
                  </a:lnTo>
                  <a:cubicBezTo>
                    <a:pt x="1106" y="619"/>
                    <a:pt x="1106" y="619"/>
                    <a:pt x="1106" y="619"/>
                  </a:cubicBezTo>
                  <a:close/>
                  <a:moveTo>
                    <a:pt x="482" y="964"/>
                  </a:moveTo>
                  <a:cubicBezTo>
                    <a:pt x="487" y="970"/>
                    <a:pt x="493" y="975"/>
                    <a:pt x="500" y="980"/>
                  </a:cubicBezTo>
                  <a:lnTo>
                    <a:pt x="500" y="980"/>
                  </a:lnTo>
                  <a:cubicBezTo>
                    <a:pt x="500" y="981"/>
                    <a:pt x="500" y="981"/>
                    <a:pt x="500" y="981"/>
                  </a:cubicBezTo>
                  <a:cubicBezTo>
                    <a:pt x="499" y="981"/>
                    <a:pt x="494" y="977"/>
                    <a:pt x="482" y="964"/>
                  </a:cubicBezTo>
                  <a:close/>
                  <a:moveTo>
                    <a:pt x="652" y="1134"/>
                  </a:moveTo>
                  <a:cubicBezTo>
                    <a:pt x="652" y="1134"/>
                    <a:pt x="657" y="1138"/>
                    <a:pt x="662" y="1143"/>
                  </a:cubicBezTo>
                  <a:lnTo>
                    <a:pt x="662" y="1143"/>
                  </a:lnTo>
                  <a:cubicBezTo>
                    <a:pt x="665" y="1147"/>
                    <a:pt x="668" y="1150"/>
                    <a:pt x="671" y="1153"/>
                  </a:cubicBezTo>
                  <a:lnTo>
                    <a:pt x="671" y="1153"/>
                  </a:lnTo>
                  <a:cubicBezTo>
                    <a:pt x="656" y="1139"/>
                    <a:pt x="651" y="1134"/>
                    <a:pt x="652" y="1134"/>
                  </a:cubicBezTo>
                  <a:close/>
                  <a:moveTo>
                    <a:pt x="1080" y="0"/>
                  </a:moveTo>
                  <a:cubicBezTo>
                    <a:pt x="1033" y="0"/>
                    <a:pt x="984" y="8"/>
                    <a:pt x="936" y="24"/>
                  </a:cubicBezTo>
                  <a:cubicBezTo>
                    <a:pt x="758" y="83"/>
                    <a:pt x="634" y="217"/>
                    <a:pt x="582" y="385"/>
                  </a:cubicBezTo>
                  <a:lnTo>
                    <a:pt x="582" y="385"/>
                  </a:lnTo>
                  <a:cubicBezTo>
                    <a:pt x="523" y="360"/>
                    <a:pt x="462" y="345"/>
                    <a:pt x="400" y="345"/>
                  </a:cubicBezTo>
                  <a:cubicBezTo>
                    <a:pt x="359" y="345"/>
                    <a:pt x="319" y="352"/>
                    <a:pt x="278" y="366"/>
                  </a:cubicBezTo>
                  <a:cubicBezTo>
                    <a:pt x="124" y="418"/>
                    <a:pt x="1" y="558"/>
                    <a:pt x="4" y="726"/>
                  </a:cubicBezTo>
                  <a:cubicBezTo>
                    <a:pt x="7" y="867"/>
                    <a:pt x="90" y="973"/>
                    <a:pt x="175" y="1075"/>
                  </a:cubicBezTo>
                  <a:cubicBezTo>
                    <a:pt x="281" y="1199"/>
                    <a:pt x="422" y="1302"/>
                    <a:pt x="566" y="1373"/>
                  </a:cubicBezTo>
                  <a:cubicBezTo>
                    <a:pt x="676" y="1428"/>
                    <a:pt x="785" y="1449"/>
                    <a:pt x="905" y="1463"/>
                  </a:cubicBezTo>
                  <a:cubicBezTo>
                    <a:pt x="918" y="1464"/>
                    <a:pt x="931" y="1465"/>
                    <a:pt x="944" y="1465"/>
                  </a:cubicBezTo>
                  <a:cubicBezTo>
                    <a:pt x="971" y="1465"/>
                    <a:pt x="1000" y="1462"/>
                    <a:pt x="1028" y="1456"/>
                  </a:cubicBezTo>
                  <a:lnTo>
                    <a:pt x="1028" y="1456"/>
                  </a:lnTo>
                  <a:cubicBezTo>
                    <a:pt x="1033" y="1467"/>
                    <a:pt x="1037" y="1479"/>
                    <a:pt x="1042" y="1490"/>
                  </a:cubicBezTo>
                  <a:cubicBezTo>
                    <a:pt x="1076" y="1566"/>
                    <a:pt x="1172" y="1604"/>
                    <a:pt x="1253" y="1604"/>
                  </a:cubicBezTo>
                  <a:cubicBezTo>
                    <a:pt x="1263" y="1604"/>
                    <a:pt x="1273" y="1604"/>
                    <a:pt x="1282" y="1603"/>
                  </a:cubicBezTo>
                  <a:cubicBezTo>
                    <a:pt x="1381" y="1589"/>
                    <a:pt x="1443" y="1524"/>
                    <a:pt x="1478" y="1432"/>
                  </a:cubicBezTo>
                  <a:cubicBezTo>
                    <a:pt x="1494" y="1390"/>
                    <a:pt x="1508" y="1356"/>
                    <a:pt x="1515" y="1311"/>
                  </a:cubicBezTo>
                  <a:cubicBezTo>
                    <a:pt x="1522" y="1270"/>
                    <a:pt x="1532" y="1229"/>
                    <a:pt x="1539" y="1188"/>
                  </a:cubicBezTo>
                  <a:cubicBezTo>
                    <a:pt x="1556" y="1079"/>
                    <a:pt x="1549" y="973"/>
                    <a:pt x="1546" y="862"/>
                  </a:cubicBezTo>
                  <a:cubicBezTo>
                    <a:pt x="1546" y="777"/>
                    <a:pt x="1543" y="688"/>
                    <a:pt x="1543" y="603"/>
                  </a:cubicBezTo>
                  <a:cubicBezTo>
                    <a:pt x="1539" y="510"/>
                    <a:pt x="1546" y="410"/>
                    <a:pt x="1515" y="321"/>
                  </a:cubicBezTo>
                  <a:cubicBezTo>
                    <a:pt x="1452" y="128"/>
                    <a:pt x="1275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17"/>
            <p:cNvSpPr/>
            <p:nvPr/>
          </p:nvSpPr>
          <p:spPr>
            <a:xfrm>
              <a:off x="7875115" y="3707450"/>
              <a:ext cx="108450" cy="148525"/>
            </a:xfrm>
            <a:custGeom>
              <a:avLst/>
              <a:gdLst/>
              <a:ahLst/>
              <a:cxnLst/>
              <a:rect l="l" t="t" r="r" b="b"/>
              <a:pathLst>
                <a:path w="4338" h="5941" extrusionOk="0">
                  <a:moveTo>
                    <a:pt x="2235" y="541"/>
                  </a:moveTo>
                  <a:cubicBezTo>
                    <a:pt x="2312" y="541"/>
                    <a:pt x="2391" y="548"/>
                    <a:pt x="2470" y="562"/>
                  </a:cubicBezTo>
                  <a:cubicBezTo>
                    <a:pt x="3495" y="744"/>
                    <a:pt x="3848" y="1761"/>
                    <a:pt x="3759" y="2686"/>
                  </a:cubicBezTo>
                  <a:cubicBezTo>
                    <a:pt x="3708" y="3244"/>
                    <a:pt x="3526" y="3783"/>
                    <a:pt x="3242" y="4262"/>
                  </a:cubicBezTo>
                  <a:cubicBezTo>
                    <a:pt x="3039" y="4605"/>
                    <a:pt x="2815" y="4931"/>
                    <a:pt x="2744" y="5305"/>
                  </a:cubicBezTo>
                  <a:lnTo>
                    <a:pt x="2744" y="5305"/>
                  </a:lnTo>
                  <a:cubicBezTo>
                    <a:pt x="2529" y="5165"/>
                    <a:pt x="2294" y="5046"/>
                    <a:pt x="2097" y="4886"/>
                  </a:cubicBezTo>
                  <a:cubicBezTo>
                    <a:pt x="1782" y="4629"/>
                    <a:pt x="1515" y="4321"/>
                    <a:pt x="1303" y="3974"/>
                  </a:cubicBezTo>
                  <a:cubicBezTo>
                    <a:pt x="919" y="3347"/>
                    <a:pt x="583" y="2480"/>
                    <a:pt x="784" y="1743"/>
                  </a:cubicBezTo>
                  <a:cubicBezTo>
                    <a:pt x="966" y="1082"/>
                    <a:pt x="1545" y="541"/>
                    <a:pt x="2235" y="541"/>
                  </a:cubicBezTo>
                  <a:close/>
                  <a:moveTo>
                    <a:pt x="2246" y="1"/>
                  </a:moveTo>
                  <a:cubicBezTo>
                    <a:pt x="1463" y="1"/>
                    <a:pt x="744" y="484"/>
                    <a:pt x="405" y="1213"/>
                  </a:cubicBezTo>
                  <a:cubicBezTo>
                    <a:pt x="0" y="2072"/>
                    <a:pt x="216" y="3029"/>
                    <a:pt x="617" y="3851"/>
                  </a:cubicBezTo>
                  <a:cubicBezTo>
                    <a:pt x="846" y="4321"/>
                    <a:pt x="1169" y="4752"/>
                    <a:pt x="1556" y="5102"/>
                  </a:cubicBezTo>
                  <a:cubicBezTo>
                    <a:pt x="1868" y="5382"/>
                    <a:pt x="2306" y="5730"/>
                    <a:pt x="2749" y="5794"/>
                  </a:cubicBezTo>
                  <a:lnTo>
                    <a:pt x="2749" y="5794"/>
                  </a:lnTo>
                  <a:cubicBezTo>
                    <a:pt x="2784" y="5897"/>
                    <a:pt x="2866" y="5940"/>
                    <a:pt x="2955" y="5940"/>
                  </a:cubicBezTo>
                  <a:cubicBezTo>
                    <a:pt x="3095" y="5940"/>
                    <a:pt x="3251" y="5832"/>
                    <a:pt x="3269" y="5674"/>
                  </a:cubicBezTo>
                  <a:cubicBezTo>
                    <a:pt x="3341" y="5094"/>
                    <a:pt x="3759" y="4626"/>
                    <a:pt x="3982" y="4101"/>
                  </a:cubicBezTo>
                  <a:cubicBezTo>
                    <a:pt x="4211" y="3557"/>
                    <a:pt x="4338" y="2961"/>
                    <a:pt x="4331" y="2368"/>
                  </a:cubicBezTo>
                  <a:cubicBezTo>
                    <a:pt x="4314" y="1312"/>
                    <a:pt x="3745" y="284"/>
                    <a:pt x="2652" y="45"/>
                  </a:cubicBezTo>
                  <a:cubicBezTo>
                    <a:pt x="2516" y="15"/>
                    <a:pt x="2380" y="1"/>
                    <a:pt x="22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17"/>
            <p:cNvSpPr/>
            <p:nvPr/>
          </p:nvSpPr>
          <p:spPr>
            <a:xfrm>
              <a:off x="7925540" y="3817850"/>
              <a:ext cx="39950" cy="40450"/>
            </a:xfrm>
            <a:custGeom>
              <a:avLst/>
              <a:gdLst/>
              <a:ahLst/>
              <a:cxnLst/>
              <a:rect l="l" t="t" r="r" b="b"/>
              <a:pathLst>
                <a:path w="1598" h="1618" extrusionOk="0">
                  <a:moveTo>
                    <a:pt x="330" y="689"/>
                  </a:moveTo>
                  <a:lnTo>
                    <a:pt x="330" y="689"/>
                  </a:lnTo>
                  <a:cubicBezTo>
                    <a:pt x="331" y="690"/>
                    <a:pt x="332" y="690"/>
                    <a:pt x="333" y="691"/>
                  </a:cubicBezTo>
                  <a:lnTo>
                    <a:pt x="333" y="691"/>
                  </a:lnTo>
                  <a:cubicBezTo>
                    <a:pt x="335" y="692"/>
                    <a:pt x="336" y="694"/>
                    <a:pt x="338" y="695"/>
                  </a:cubicBezTo>
                  <a:lnTo>
                    <a:pt x="338" y="695"/>
                  </a:lnTo>
                  <a:cubicBezTo>
                    <a:pt x="335" y="693"/>
                    <a:pt x="333" y="691"/>
                    <a:pt x="330" y="689"/>
                  </a:cubicBezTo>
                  <a:close/>
                  <a:moveTo>
                    <a:pt x="341" y="699"/>
                  </a:moveTo>
                  <a:cubicBezTo>
                    <a:pt x="341" y="699"/>
                    <a:pt x="341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1" y="699"/>
                    <a:pt x="341" y="699"/>
                  </a:cubicBezTo>
                  <a:close/>
                  <a:moveTo>
                    <a:pt x="344" y="699"/>
                  </a:moveTo>
                  <a:lnTo>
                    <a:pt x="344" y="699"/>
                  </a:lnTo>
                  <a:cubicBezTo>
                    <a:pt x="346" y="700"/>
                    <a:pt x="348" y="700"/>
                    <a:pt x="349" y="700"/>
                  </a:cubicBezTo>
                  <a:lnTo>
                    <a:pt x="349" y="700"/>
                  </a:lnTo>
                  <a:cubicBezTo>
                    <a:pt x="349" y="700"/>
                    <a:pt x="350" y="700"/>
                    <a:pt x="350" y="700"/>
                  </a:cubicBezTo>
                  <a:lnTo>
                    <a:pt x="350" y="700"/>
                  </a:lnTo>
                  <a:cubicBezTo>
                    <a:pt x="348" y="700"/>
                    <a:pt x="346" y="700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4" y="700"/>
                    <a:pt x="344" y="699"/>
                  </a:cubicBezTo>
                  <a:close/>
                  <a:moveTo>
                    <a:pt x="1136" y="0"/>
                  </a:moveTo>
                  <a:cubicBezTo>
                    <a:pt x="1098" y="0"/>
                    <a:pt x="1058" y="4"/>
                    <a:pt x="1019" y="11"/>
                  </a:cubicBezTo>
                  <a:cubicBezTo>
                    <a:pt x="870" y="35"/>
                    <a:pt x="750" y="130"/>
                    <a:pt x="672" y="253"/>
                  </a:cubicBezTo>
                  <a:lnTo>
                    <a:pt x="672" y="253"/>
                  </a:lnTo>
                  <a:cubicBezTo>
                    <a:pt x="589" y="192"/>
                    <a:pt x="497" y="157"/>
                    <a:pt x="395" y="157"/>
                  </a:cubicBezTo>
                  <a:cubicBezTo>
                    <a:pt x="368" y="157"/>
                    <a:pt x="341" y="160"/>
                    <a:pt x="313" y="164"/>
                  </a:cubicBezTo>
                  <a:cubicBezTo>
                    <a:pt x="165" y="189"/>
                    <a:pt x="39" y="316"/>
                    <a:pt x="22" y="466"/>
                  </a:cubicBezTo>
                  <a:cubicBezTo>
                    <a:pt x="1" y="596"/>
                    <a:pt x="49" y="710"/>
                    <a:pt x="108" y="822"/>
                  </a:cubicBezTo>
                  <a:cubicBezTo>
                    <a:pt x="176" y="966"/>
                    <a:pt x="282" y="1104"/>
                    <a:pt x="402" y="1210"/>
                  </a:cubicBezTo>
                  <a:cubicBezTo>
                    <a:pt x="491" y="1285"/>
                    <a:pt x="587" y="1333"/>
                    <a:pt x="697" y="1377"/>
                  </a:cubicBezTo>
                  <a:cubicBezTo>
                    <a:pt x="735" y="1393"/>
                    <a:pt x="778" y="1401"/>
                    <a:pt x="820" y="1404"/>
                  </a:cubicBezTo>
                  <a:lnTo>
                    <a:pt x="820" y="1404"/>
                  </a:lnTo>
                  <a:cubicBezTo>
                    <a:pt x="822" y="1417"/>
                    <a:pt x="825" y="1430"/>
                    <a:pt x="827" y="1443"/>
                  </a:cubicBezTo>
                  <a:cubicBezTo>
                    <a:pt x="843" y="1550"/>
                    <a:pt x="956" y="1618"/>
                    <a:pt x="1064" y="1618"/>
                  </a:cubicBezTo>
                  <a:cubicBezTo>
                    <a:pt x="1126" y="1618"/>
                    <a:pt x="1186" y="1596"/>
                    <a:pt x="1225" y="1546"/>
                  </a:cubicBezTo>
                  <a:cubicBezTo>
                    <a:pt x="1259" y="1505"/>
                    <a:pt x="1296" y="1464"/>
                    <a:pt x="1321" y="1412"/>
                  </a:cubicBezTo>
                  <a:cubicBezTo>
                    <a:pt x="1341" y="1371"/>
                    <a:pt x="1358" y="1333"/>
                    <a:pt x="1375" y="1292"/>
                  </a:cubicBezTo>
                  <a:cubicBezTo>
                    <a:pt x="1424" y="1189"/>
                    <a:pt x="1447" y="1083"/>
                    <a:pt x="1478" y="974"/>
                  </a:cubicBezTo>
                  <a:cubicBezTo>
                    <a:pt x="1498" y="888"/>
                    <a:pt x="1519" y="798"/>
                    <a:pt x="1539" y="713"/>
                  </a:cubicBezTo>
                  <a:cubicBezTo>
                    <a:pt x="1571" y="607"/>
                    <a:pt x="1598" y="501"/>
                    <a:pt x="1581" y="387"/>
                  </a:cubicBezTo>
                  <a:cubicBezTo>
                    <a:pt x="1563" y="254"/>
                    <a:pt x="1492" y="134"/>
                    <a:pt x="1372" y="62"/>
                  </a:cubicBezTo>
                  <a:cubicBezTo>
                    <a:pt x="1297" y="17"/>
                    <a:pt x="1218" y="0"/>
                    <a:pt x="1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17"/>
            <p:cNvSpPr/>
            <p:nvPr/>
          </p:nvSpPr>
          <p:spPr>
            <a:xfrm>
              <a:off x="7974815" y="3742875"/>
              <a:ext cx="112250" cy="148850"/>
            </a:xfrm>
            <a:custGeom>
              <a:avLst/>
              <a:gdLst/>
              <a:ahLst/>
              <a:cxnLst/>
              <a:rect l="l" t="t" r="r" b="b"/>
              <a:pathLst>
                <a:path w="4490" h="5954" extrusionOk="0">
                  <a:moveTo>
                    <a:pt x="2174" y="551"/>
                  </a:moveTo>
                  <a:cubicBezTo>
                    <a:pt x="2502" y="551"/>
                    <a:pt x="2835" y="660"/>
                    <a:pt x="3118" y="878"/>
                  </a:cubicBezTo>
                  <a:cubicBezTo>
                    <a:pt x="3790" y="1400"/>
                    <a:pt x="3900" y="2293"/>
                    <a:pt x="3852" y="3089"/>
                  </a:cubicBezTo>
                  <a:cubicBezTo>
                    <a:pt x="3824" y="3558"/>
                    <a:pt x="3704" y="4027"/>
                    <a:pt x="3498" y="4449"/>
                  </a:cubicBezTo>
                  <a:cubicBezTo>
                    <a:pt x="3362" y="4729"/>
                    <a:pt x="3151" y="4974"/>
                    <a:pt x="2977" y="5235"/>
                  </a:cubicBezTo>
                  <a:lnTo>
                    <a:pt x="2977" y="5235"/>
                  </a:lnTo>
                  <a:cubicBezTo>
                    <a:pt x="2834" y="5017"/>
                    <a:pt x="2624" y="4845"/>
                    <a:pt x="2409" y="4681"/>
                  </a:cubicBezTo>
                  <a:cubicBezTo>
                    <a:pt x="2046" y="4408"/>
                    <a:pt x="1700" y="4137"/>
                    <a:pt x="1415" y="3777"/>
                  </a:cubicBezTo>
                  <a:cubicBezTo>
                    <a:pt x="846" y="3057"/>
                    <a:pt x="422" y="1988"/>
                    <a:pt x="1011" y="1156"/>
                  </a:cubicBezTo>
                  <a:cubicBezTo>
                    <a:pt x="1297" y="752"/>
                    <a:pt x="1731" y="551"/>
                    <a:pt x="2174" y="551"/>
                  </a:cubicBezTo>
                  <a:close/>
                  <a:moveTo>
                    <a:pt x="2151" y="0"/>
                  </a:moveTo>
                  <a:cubicBezTo>
                    <a:pt x="1781" y="0"/>
                    <a:pt x="1411" y="104"/>
                    <a:pt x="1086" y="331"/>
                  </a:cubicBezTo>
                  <a:cubicBezTo>
                    <a:pt x="185" y="960"/>
                    <a:pt x="0" y="2091"/>
                    <a:pt x="381" y="3078"/>
                  </a:cubicBezTo>
                  <a:cubicBezTo>
                    <a:pt x="604" y="3657"/>
                    <a:pt x="949" y="4185"/>
                    <a:pt x="1392" y="4620"/>
                  </a:cubicBezTo>
                  <a:cubicBezTo>
                    <a:pt x="1809" y="5028"/>
                    <a:pt x="2354" y="5295"/>
                    <a:pt x="2642" y="5820"/>
                  </a:cubicBezTo>
                  <a:cubicBezTo>
                    <a:pt x="2694" y="5914"/>
                    <a:pt x="2775" y="5953"/>
                    <a:pt x="2857" y="5953"/>
                  </a:cubicBezTo>
                  <a:cubicBezTo>
                    <a:pt x="2989" y="5953"/>
                    <a:pt x="3123" y="5850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8"/>
                    <a:pt x="3909" y="4781"/>
                  </a:cubicBezTo>
                  <a:cubicBezTo>
                    <a:pt x="4146" y="4339"/>
                    <a:pt x="4297" y="3856"/>
                    <a:pt x="4366" y="3359"/>
                  </a:cubicBezTo>
                  <a:cubicBezTo>
                    <a:pt x="4489" y="2437"/>
                    <a:pt x="4376" y="1368"/>
                    <a:pt x="3701" y="673"/>
                  </a:cubicBezTo>
                  <a:cubicBezTo>
                    <a:pt x="3291" y="247"/>
                    <a:pt x="2721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17"/>
            <p:cNvSpPr/>
            <p:nvPr/>
          </p:nvSpPr>
          <p:spPr>
            <a:xfrm>
              <a:off x="8022790" y="3853125"/>
              <a:ext cx="40350" cy="41275"/>
            </a:xfrm>
            <a:custGeom>
              <a:avLst/>
              <a:gdLst/>
              <a:ahLst/>
              <a:cxnLst/>
              <a:rect l="l" t="t" r="r" b="b"/>
              <a:pathLst>
                <a:path w="1614" h="1651" extrusionOk="0">
                  <a:moveTo>
                    <a:pt x="494" y="734"/>
                  </a:moveTo>
                  <a:cubicBezTo>
                    <a:pt x="494" y="734"/>
                    <a:pt x="494" y="734"/>
                    <a:pt x="495" y="734"/>
                  </a:cubicBezTo>
                  <a:lnTo>
                    <a:pt x="495" y="734"/>
                  </a:lnTo>
                  <a:cubicBezTo>
                    <a:pt x="495" y="734"/>
                    <a:pt x="495" y="734"/>
                    <a:pt x="495" y="734"/>
                  </a:cubicBezTo>
                  <a:lnTo>
                    <a:pt x="495" y="734"/>
                  </a:lnTo>
                  <a:cubicBezTo>
                    <a:pt x="494" y="734"/>
                    <a:pt x="494" y="734"/>
                    <a:pt x="494" y="734"/>
                  </a:cubicBezTo>
                  <a:close/>
                  <a:moveTo>
                    <a:pt x="1235" y="1"/>
                  </a:moveTo>
                  <a:cubicBezTo>
                    <a:pt x="1063" y="1"/>
                    <a:pt x="946" y="98"/>
                    <a:pt x="867" y="229"/>
                  </a:cubicBezTo>
                  <a:lnTo>
                    <a:pt x="867" y="229"/>
                  </a:lnTo>
                  <a:cubicBezTo>
                    <a:pt x="784" y="168"/>
                    <a:pt x="685" y="129"/>
                    <a:pt x="576" y="121"/>
                  </a:cubicBezTo>
                  <a:cubicBezTo>
                    <a:pt x="564" y="120"/>
                    <a:pt x="552" y="120"/>
                    <a:pt x="540" y="120"/>
                  </a:cubicBezTo>
                  <a:cubicBezTo>
                    <a:pt x="330" y="120"/>
                    <a:pt x="127" y="262"/>
                    <a:pt x="72" y="464"/>
                  </a:cubicBezTo>
                  <a:cubicBezTo>
                    <a:pt x="0" y="714"/>
                    <a:pt x="181" y="902"/>
                    <a:pt x="315" y="1087"/>
                  </a:cubicBezTo>
                  <a:cubicBezTo>
                    <a:pt x="377" y="1169"/>
                    <a:pt x="439" y="1255"/>
                    <a:pt x="500" y="1340"/>
                  </a:cubicBezTo>
                  <a:cubicBezTo>
                    <a:pt x="586" y="1451"/>
                    <a:pt x="695" y="1549"/>
                    <a:pt x="815" y="1618"/>
                  </a:cubicBezTo>
                  <a:cubicBezTo>
                    <a:pt x="854" y="1640"/>
                    <a:pt x="894" y="1650"/>
                    <a:pt x="932" y="1650"/>
                  </a:cubicBezTo>
                  <a:cubicBezTo>
                    <a:pt x="1078" y="1650"/>
                    <a:pt x="1203" y="1508"/>
                    <a:pt x="1165" y="1351"/>
                  </a:cubicBezTo>
                  <a:cubicBezTo>
                    <a:pt x="1165" y="1350"/>
                    <a:pt x="1164" y="1349"/>
                    <a:pt x="1164" y="1347"/>
                  </a:cubicBezTo>
                  <a:lnTo>
                    <a:pt x="1164" y="1347"/>
                  </a:lnTo>
                  <a:cubicBezTo>
                    <a:pt x="1203" y="1329"/>
                    <a:pt x="1239" y="1304"/>
                    <a:pt x="1268" y="1279"/>
                  </a:cubicBezTo>
                  <a:cubicBezTo>
                    <a:pt x="1337" y="1220"/>
                    <a:pt x="1402" y="1142"/>
                    <a:pt x="1446" y="1067"/>
                  </a:cubicBezTo>
                  <a:cubicBezTo>
                    <a:pt x="1538" y="905"/>
                    <a:pt x="1583" y="727"/>
                    <a:pt x="1604" y="546"/>
                  </a:cubicBezTo>
                  <a:cubicBezTo>
                    <a:pt x="1614" y="456"/>
                    <a:pt x="1614" y="361"/>
                    <a:pt x="1593" y="271"/>
                  </a:cubicBezTo>
                  <a:cubicBezTo>
                    <a:pt x="1552" y="114"/>
                    <a:pt x="1402" y="1"/>
                    <a:pt x="1240" y="1"/>
                  </a:cubicBezTo>
                  <a:cubicBezTo>
                    <a:pt x="1239" y="1"/>
                    <a:pt x="1237" y="1"/>
                    <a:pt x="1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17"/>
            <p:cNvSpPr/>
            <p:nvPr/>
          </p:nvSpPr>
          <p:spPr>
            <a:xfrm>
              <a:off x="8087365" y="3649325"/>
              <a:ext cx="112250" cy="148800"/>
            </a:xfrm>
            <a:custGeom>
              <a:avLst/>
              <a:gdLst/>
              <a:ahLst/>
              <a:cxnLst/>
              <a:rect l="l" t="t" r="r" b="b"/>
              <a:pathLst>
                <a:path w="4490" h="5952" extrusionOk="0">
                  <a:moveTo>
                    <a:pt x="2173" y="550"/>
                  </a:moveTo>
                  <a:cubicBezTo>
                    <a:pt x="2501" y="550"/>
                    <a:pt x="2833" y="659"/>
                    <a:pt x="3115" y="879"/>
                  </a:cubicBezTo>
                  <a:cubicBezTo>
                    <a:pt x="3790" y="1400"/>
                    <a:pt x="3900" y="2291"/>
                    <a:pt x="3852" y="3089"/>
                  </a:cubicBezTo>
                  <a:cubicBezTo>
                    <a:pt x="3821" y="3555"/>
                    <a:pt x="3704" y="4027"/>
                    <a:pt x="3498" y="4449"/>
                  </a:cubicBezTo>
                  <a:cubicBezTo>
                    <a:pt x="3360" y="4727"/>
                    <a:pt x="3148" y="4973"/>
                    <a:pt x="2975" y="5234"/>
                  </a:cubicBezTo>
                  <a:lnTo>
                    <a:pt x="2975" y="5234"/>
                  </a:lnTo>
                  <a:cubicBezTo>
                    <a:pt x="2831" y="5015"/>
                    <a:pt x="2621" y="4843"/>
                    <a:pt x="2406" y="4682"/>
                  </a:cubicBezTo>
                  <a:cubicBezTo>
                    <a:pt x="2046" y="4408"/>
                    <a:pt x="1697" y="4138"/>
                    <a:pt x="1416" y="3777"/>
                  </a:cubicBezTo>
                  <a:cubicBezTo>
                    <a:pt x="846" y="3055"/>
                    <a:pt x="422" y="1989"/>
                    <a:pt x="1008" y="1157"/>
                  </a:cubicBezTo>
                  <a:cubicBezTo>
                    <a:pt x="1294" y="752"/>
                    <a:pt x="1729" y="550"/>
                    <a:pt x="2173" y="550"/>
                  </a:cubicBezTo>
                  <a:close/>
                  <a:moveTo>
                    <a:pt x="2151" y="0"/>
                  </a:moveTo>
                  <a:cubicBezTo>
                    <a:pt x="1780" y="0"/>
                    <a:pt x="1411" y="104"/>
                    <a:pt x="1087" y="331"/>
                  </a:cubicBezTo>
                  <a:cubicBezTo>
                    <a:pt x="182" y="961"/>
                    <a:pt x="0" y="2088"/>
                    <a:pt x="381" y="3078"/>
                  </a:cubicBezTo>
                  <a:cubicBezTo>
                    <a:pt x="604" y="3654"/>
                    <a:pt x="949" y="4185"/>
                    <a:pt x="1392" y="4617"/>
                  </a:cubicBezTo>
                  <a:cubicBezTo>
                    <a:pt x="1806" y="5025"/>
                    <a:pt x="2355" y="5295"/>
                    <a:pt x="2642" y="5816"/>
                  </a:cubicBezTo>
                  <a:cubicBezTo>
                    <a:pt x="2694" y="5911"/>
                    <a:pt x="2775" y="5951"/>
                    <a:pt x="2858" y="5951"/>
                  </a:cubicBezTo>
                  <a:cubicBezTo>
                    <a:pt x="2989" y="5951"/>
                    <a:pt x="3123" y="5849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9"/>
                    <a:pt x="3910" y="4781"/>
                  </a:cubicBezTo>
                  <a:cubicBezTo>
                    <a:pt x="4146" y="4340"/>
                    <a:pt x="4297" y="3856"/>
                    <a:pt x="4362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0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17"/>
            <p:cNvSpPr/>
            <p:nvPr/>
          </p:nvSpPr>
          <p:spPr>
            <a:xfrm>
              <a:off x="8135340" y="3759525"/>
              <a:ext cx="40350" cy="41325"/>
            </a:xfrm>
            <a:custGeom>
              <a:avLst/>
              <a:gdLst/>
              <a:ahLst/>
              <a:cxnLst/>
              <a:rect l="l" t="t" r="r" b="b"/>
              <a:pathLst>
                <a:path w="1614" h="1653" extrusionOk="0">
                  <a:moveTo>
                    <a:pt x="465" y="703"/>
                  </a:moveTo>
                  <a:cubicBezTo>
                    <a:pt x="465" y="703"/>
                    <a:pt x="468" y="705"/>
                    <a:pt x="473" y="709"/>
                  </a:cubicBezTo>
                  <a:cubicBezTo>
                    <a:pt x="474" y="710"/>
                    <a:pt x="475" y="711"/>
                    <a:pt x="476" y="712"/>
                  </a:cubicBezTo>
                  <a:lnTo>
                    <a:pt x="476" y="712"/>
                  </a:lnTo>
                  <a:cubicBezTo>
                    <a:pt x="469" y="706"/>
                    <a:pt x="465" y="703"/>
                    <a:pt x="465" y="703"/>
                  </a:cubicBezTo>
                  <a:close/>
                  <a:moveTo>
                    <a:pt x="1270" y="738"/>
                  </a:moveTo>
                  <a:cubicBezTo>
                    <a:pt x="1270" y="743"/>
                    <a:pt x="1269" y="752"/>
                    <a:pt x="1268" y="764"/>
                  </a:cubicBezTo>
                  <a:lnTo>
                    <a:pt x="1268" y="754"/>
                  </a:lnTo>
                  <a:cubicBezTo>
                    <a:pt x="1268" y="749"/>
                    <a:pt x="1269" y="745"/>
                    <a:pt x="1269" y="742"/>
                  </a:cubicBezTo>
                  <a:lnTo>
                    <a:pt x="1269" y="742"/>
                  </a:lnTo>
                  <a:cubicBezTo>
                    <a:pt x="1269" y="741"/>
                    <a:pt x="1270" y="739"/>
                    <a:pt x="1270" y="738"/>
                  </a:cubicBezTo>
                  <a:close/>
                  <a:moveTo>
                    <a:pt x="1235" y="0"/>
                  </a:moveTo>
                  <a:cubicBezTo>
                    <a:pt x="1063" y="0"/>
                    <a:pt x="946" y="99"/>
                    <a:pt x="868" y="230"/>
                  </a:cubicBezTo>
                  <a:lnTo>
                    <a:pt x="868" y="230"/>
                  </a:lnTo>
                  <a:cubicBezTo>
                    <a:pt x="784" y="170"/>
                    <a:pt x="685" y="132"/>
                    <a:pt x="576" y="123"/>
                  </a:cubicBezTo>
                  <a:cubicBezTo>
                    <a:pt x="564" y="123"/>
                    <a:pt x="552" y="122"/>
                    <a:pt x="540" y="122"/>
                  </a:cubicBezTo>
                  <a:cubicBezTo>
                    <a:pt x="330" y="122"/>
                    <a:pt x="127" y="262"/>
                    <a:pt x="69" y="466"/>
                  </a:cubicBezTo>
                  <a:cubicBezTo>
                    <a:pt x="1" y="713"/>
                    <a:pt x="178" y="905"/>
                    <a:pt x="312" y="1086"/>
                  </a:cubicBezTo>
                  <a:cubicBezTo>
                    <a:pt x="377" y="1172"/>
                    <a:pt x="436" y="1257"/>
                    <a:pt x="501" y="1340"/>
                  </a:cubicBezTo>
                  <a:cubicBezTo>
                    <a:pt x="583" y="1453"/>
                    <a:pt x="695" y="1552"/>
                    <a:pt x="815" y="1621"/>
                  </a:cubicBezTo>
                  <a:cubicBezTo>
                    <a:pt x="853" y="1643"/>
                    <a:pt x="893" y="1653"/>
                    <a:pt x="931" y="1653"/>
                  </a:cubicBezTo>
                  <a:cubicBezTo>
                    <a:pt x="1076" y="1653"/>
                    <a:pt x="1203" y="1510"/>
                    <a:pt x="1165" y="1350"/>
                  </a:cubicBezTo>
                  <a:cubicBezTo>
                    <a:pt x="1165" y="1350"/>
                    <a:pt x="1165" y="1349"/>
                    <a:pt x="1164" y="1348"/>
                  </a:cubicBezTo>
                  <a:lnTo>
                    <a:pt x="1164" y="1348"/>
                  </a:lnTo>
                  <a:cubicBezTo>
                    <a:pt x="1204" y="1329"/>
                    <a:pt x="1240" y="1304"/>
                    <a:pt x="1268" y="1278"/>
                  </a:cubicBezTo>
                  <a:cubicBezTo>
                    <a:pt x="1333" y="1220"/>
                    <a:pt x="1402" y="1145"/>
                    <a:pt x="1446" y="1069"/>
                  </a:cubicBezTo>
                  <a:cubicBezTo>
                    <a:pt x="1538" y="908"/>
                    <a:pt x="1584" y="729"/>
                    <a:pt x="1604" y="549"/>
                  </a:cubicBezTo>
                  <a:cubicBezTo>
                    <a:pt x="1614" y="456"/>
                    <a:pt x="1614" y="359"/>
                    <a:pt x="1593" y="271"/>
                  </a:cubicBezTo>
                  <a:cubicBezTo>
                    <a:pt x="1552" y="113"/>
                    <a:pt x="1402" y="3"/>
                    <a:pt x="1241" y="0"/>
                  </a:cubicBezTo>
                  <a:cubicBezTo>
                    <a:pt x="1239" y="0"/>
                    <a:pt x="1237" y="0"/>
                    <a:pt x="1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17"/>
            <p:cNvSpPr/>
            <p:nvPr/>
          </p:nvSpPr>
          <p:spPr>
            <a:xfrm>
              <a:off x="8334565" y="3687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3" y="554"/>
                  </a:moveTo>
                  <a:cubicBezTo>
                    <a:pt x="2581" y="554"/>
                    <a:pt x="3042" y="788"/>
                    <a:pt x="3345" y="1197"/>
                  </a:cubicBezTo>
                  <a:cubicBezTo>
                    <a:pt x="3832" y="1851"/>
                    <a:pt x="3735" y="2739"/>
                    <a:pt x="3519" y="3479"/>
                  </a:cubicBezTo>
                  <a:cubicBezTo>
                    <a:pt x="3396" y="3907"/>
                    <a:pt x="3198" y="4315"/>
                    <a:pt x="2927" y="4668"/>
                  </a:cubicBezTo>
                  <a:cubicBezTo>
                    <a:pt x="2736" y="4918"/>
                    <a:pt x="2478" y="5116"/>
                    <a:pt x="2254" y="5337"/>
                  </a:cubicBezTo>
                  <a:lnTo>
                    <a:pt x="2254" y="5337"/>
                  </a:lnTo>
                  <a:cubicBezTo>
                    <a:pt x="2154" y="5081"/>
                    <a:pt x="1974" y="4859"/>
                    <a:pt x="1782" y="4647"/>
                  </a:cubicBezTo>
                  <a:cubicBezTo>
                    <a:pt x="1460" y="4288"/>
                    <a:pt x="1169" y="3924"/>
                    <a:pt x="963" y="3483"/>
                  </a:cubicBezTo>
                  <a:cubicBezTo>
                    <a:pt x="573" y="2640"/>
                    <a:pt x="429" y="1498"/>
                    <a:pt x="1248" y="858"/>
                  </a:cubicBezTo>
                  <a:cubicBezTo>
                    <a:pt x="1512" y="650"/>
                    <a:pt x="1814" y="554"/>
                    <a:pt x="2113" y="554"/>
                  </a:cubicBezTo>
                  <a:close/>
                  <a:moveTo>
                    <a:pt x="2114" y="0"/>
                  </a:moveTo>
                  <a:cubicBezTo>
                    <a:pt x="1944" y="0"/>
                    <a:pt x="1772" y="24"/>
                    <a:pt x="1601" y="73"/>
                  </a:cubicBezTo>
                  <a:cubicBezTo>
                    <a:pt x="518" y="392"/>
                    <a:pt x="1" y="1471"/>
                    <a:pt x="121" y="2540"/>
                  </a:cubicBezTo>
                  <a:cubicBezTo>
                    <a:pt x="193" y="3164"/>
                    <a:pt x="419" y="3777"/>
                    <a:pt x="758" y="4308"/>
                  </a:cubicBezTo>
                  <a:cubicBezTo>
                    <a:pt x="1087" y="4826"/>
                    <a:pt x="1618" y="5226"/>
                    <a:pt x="1806" y="5826"/>
                  </a:cubicBezTo>
                  <a:cubicBezTo>
                    <a:pt x="1847" y="5954"/>
                    <a:pt x="1961" y="6015"/>
                    <a:pt x="2074" y="6015"/>
                  </a:cubicBezTo>
                  <a:cubicBezTo>
                    <a:pt x="2189" y="6015"/>
                    <a:pt x="2303" y="5950"/>
                    <a:pt x="2331" y="5824"/>
                  </a:cubicBezTo>
                  <a:lnTo>
                    <a:pt x="2331" y="5824"/>
                  </a:lnTo>
                  <a:cubicBezTo>
                    <a:pt x="2692" y="5699"/>
                    <a:pt x="3003" y="5383"/>
                    <a:pt x="3235" y="5107"/>
                  </a:cubicBezTo>
                  <a:cubicBezTo>
                    <a:pt x="3544" y="4740"/>
                    <a:pt x="3780" y="4329"/>
                    <a:pt x="3951" y="3883"/>
                  </a:cubicBezTo>
                  <a:cubicBezTo>
                    <a:pt x="4284" y="3023"/>
                    <a:pt x="4411" y="1933"/>
                    <a:pt x="3938" y="1108"/>
                  </a:cubicBezTo>
                  <a:cubicBezTo>
                    <a:pt x="3561" y="450"/>
                    <a:pt x="2859" y="0"/>
                    <a:pt x="2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17"/>
            <p:cNvSpPr/>
            <p:nvPr/>
          </p:nvSpPr>
          <p:spPr>
            <a:xfrm>
              <a:off x="8367140" y="3800550"/>
              <a:ext cx="39825" cy="39750"/>
            </a:xfrm>
            <a:custGeom>
              <a:avLst/>
              <a:gdLst/>
              <a:ahLst/>
              <a:cxnLst/>
              <a:rect l="l" t="t" r="r" b="b"/>
              <a:pathLst>
                <a:path w="1593" h="1590" extrusionOk="0">
                  <a:moveTo>
                    <a:pt x="1038" y="376"/>
                  </a:moveTo>
                  <a:cubicBezTo>
                    <a:pt x="1038" y="376"/>
                    <a:pt x="1038" y="378"/>
                    <a:pt x="1037" y="382"/>
                  </a:cubicBezTo>
                  <a:lnTo>
                    <a:pt x="1037" y="382"/>
                  </a:lnTo>
                  <a:cubicBezTo>
                    <a:pt x="1038" y="378"/>
                    <a:pt x="1038" y="376"/>
                    <a:pt x="1038" y="376"/>
                  </a:cubicBezTo>
                  <a:close/>
                  <a:moveTo>
                    <a:pt x="627" y="432"/>
                  </a:moveTo>
                  <a:cubicBezTo>
                    <a:pt x="626" y="435"/>
                    <a:pt x="626" y="438"/>
                    <a:pt x="626" y="441"/>
                  </a:cubicBezTo>
                  <a:lnTo>
                    <a:pt x="626" y="441"/>
                  </a:lnTo>
                  <a:cubicBezTo>
                    <a:pt x="626" y="441"/>
                    <a:pt x="625" y="440"/>
                    <a:pt x="625" y="440"/>
                  </a:cubicBezTo>
                  <a:lnTo>
                    <a:pt x="625" y="440"/>
                  </a:lnTo>
                  <a:cubicBezTo>
                    <a:pt x="626" y="437"/>
                    <a:pt x="626" y="435"/>
                    <a:pt x="627" y="432"/>
                  </a:cubicBezTo>
                  <a:close/>
                  <a:moveTo>
                    <a:pt x="617" y="432"/>
                  </a:moveTo>
                  <a:cubicBezTo>
                    <a:pt x="619" y="437"/>
                    <a:pt x="620" y="441"/>
                    <a:pt x="622" y="445"/>
                  </a:cubicBezTo>
                  <a:lnTo>
                    <a:pt x="622" y="445"/>
                  </a:lnTo>
                  <a:cubicBezTo>
                    <a:pt x="622" y="445"/>
                    <a:pt x="622" y="445"/>
                    <a:pt x="622" y="446"/>
                  </a:cubicBezTo>
                  <a:lnTo>
                    <a:pt x="622" y="446"/>
                  </a:lnTo>
                  <a:cubicBezTo>
                    <a:pt x="620" y="441"/>
                    <a:pt x="618" y="437"/>
                    <a:pt x="617" y="432"/>
                  </a:cubicBezTo>
                  <a:close/>
                  <a:moveTo>
                    <a:pt x="399" y="562"/>
                  </a:moveTo>
                  <a:cubicBezTo>
                    <a:pt x="400" y="562"/>
                    <a:pt x="404" y="568"/>
                    <a:pt x="414" y="585"/>
                  </a:cubicBezTo>
                  <a:lnTo>
                    <a:pt x="414" y="585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399" y="562"/>
                    <a:pt x="399" y="562"/>
                  </a:cubicBezTo>
                  <a:close/>
                  <a:moveTo>
                    <a:pt x="418" y="597"/>
                  </a:moveTo>
                  <a:cubicBezTo>
                    <a:pt x="418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8" y="597"/>
                    <a:pt x="418" y="597"/>
                  </a:cubicBezTo>
                  <a:close/>
                  <a:moveTo>
                    <a:pt x="440" y="680"/>
                  </a:moveTo>
                  <a:cubicBezTo>
                    <a:pt x="440" y="680"/>
                    <a:pt x="440" y="680"/>
                    <a:pt x="440" y="680"/>
                  </a:cubicBezTo>
                  <a:lnTo>
                    <a:pt x="440" y="680"/>
                  </a:lnTo>
                  <a:cubicBezTo>
                    <a:pt x="440" y="681"/>
                    <a:pt x="440" y="682"/>
                    <a:pt x="440" y="682"/>
                  </a:cubicBezTo>
                  <a:lnTo>
                    <a:pt x="440" y="682"/>
                  </a:lnTo>
                  <a:cubicBezTo>
                    <a:pt x="440" y="681"/>
                    <a:pt x="440" y="681"/>
                    <a:pt x="440" y="680"/>
                  </a:cubicBezTo>
                  <a:close/>
                  <a:moveTo>
                    <a:pt x="486" y="0"/>
                  </a:moveTo>
                  <a:cubicBezTo>
                    <a:pt x="256" y="0"/>
                    <a:pt x="51" y="157"/>
                    <a:pt x="21" y="391"/>
                  </a:cubicBezTo>
                  <a:cubicBezTo>
                    <a:pt x="0" y="524"/>
                    <a:pt x="44" y="638"/>
                    <a:pt x="99" y="758"/>
                  </a:cubicBezTo>
                  <a:cubicBezTo>
                    <a:pt x="137" y="833"/>
                    <a:pt x="174" y="912"/>
                    <a:pt x="209" y="990"/>
                  </a:cubicBezTo>
                  <a:cubicBezTo>
                    <a:pt x="250" y="1076"/>
                    <a:pt x="284" y="1172"/>
                    <a:pt x="332" y="1254"/>
                  </a:cubicBezTo>
                  <a:cubicBezTo>
                    <a:pt x="391" y="1350"/>
                    <a:pt x="465" y="1446"/>
                    <a:pt x="548" y="1522"/>
                  </a:cubicBezTo>
                  <a:cubicBezTo>
                    <a:pt x="596" y="1565"/>
                    <a:pt x="654" y="1590"/>
                    <a:pt x="714" y="1590"/>
                  </a:cubicBezTo>
                  <a:cubicBezTo>
                    <a:pt x="745" y="1590"/>
                    <a:pt x="777" y="1583"/>
                    <a:pt x="808" y="1569"/>
                  </a:cubicBezTo>
                  <a:cubicBezTo>
                    <a:pt x="891" y="1535"/>
                    <a:pt x="956" y="1446"/>
                    <a:pt x="952" y="1354"/>
                  </a:cubicBezTo>
                  <a:cubicBezTo>
                    <a:pt x="952" y="1347"/>
                    <a:pt x="952" y="1341"/>
                    <a:pt x="952" y="1334"/>
                  </a:cubicBezTo>
                  <a:lnTo>
                    <a:pt x="952" y="1334"/>
                  </a:lnTo>
                  <a:cubicBezTo>
                    <a:pt x="993" y="1324"/>
                    <a:pt x="1032" y="1308"/>
                    <a:pt x="1065" y="1288"/>
                  </a:cubicBezTo>
                  <a:cubicBezTo>
                    <a:pt x="1137" y="1247"/>
                    <a:pt x="1216" y="1193"/>
                    <a:pt x="1271" y="1131"/>
                  </a:cubicBezTo>
                  <a:cubicBezTo>
                    <a:pt x="1394" y="997"/>
                    <a:pt x="1480" y="833"/>
                    <a:pt x="1538" y="662"/>
                  </a:cubicBezTo>
                  <a:cubicBezTo>
                    <a:pt x="1566" y="576"/>
                    <a:pt x="1586" y="483"/>
                    <a:pt x="1590" y="394"/>
                  </a:cubicBezTo>
                  <a:cubicBezTo>
                    <a:pt x="1593" y="227"/>
                    <a:pt x="1476" y="79"/>
                    <a:pt x="1316" y="34"/>
                  </a:cubicBezTo>
                  <a:cubicBezTo>
                    <a:pt x="1281" y="24"/>
                    <a:pt x="1246" y="19"/>
                    <a:pt x="1212" y="19"/>
                  </a:cubicBezTo>
                  <a:cubicBezTo>
                    <a:pt x="1105" y="19"/>
                    <a:pt x="1004" y="65"/>
                    <a:pt x="921" y="137"/>
                  </a:cubicBezTo>
                  <a:cubicBezTo>
                    <a:pt x="908" y="148"/>
                    <a:pt x="896" y="160"/>
                    <a:pt x="885" y="172"/>
                  </a:cubicBezTo>
                  <a:lnTo>
                    <a:pt x="885" y="172"/>
                  </a:lnTo>
                  <a:cubicBezTo>
                    <a:pt x="784" y="65"/>
                    <a:pt x="642" y="0"/>
                    <a:pt x="493" y="0"/>
                  </a:cubicBezTo>
                  <a:cubicBezTo>
                    <a:pt x="491" y="0"/>
                    <a:pt x="489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17"/>
            <p:cNvSpPr/>
            <p:nvPr/>
          </p:nvSpPr>
          <p:spPr>
            <a:xfrm>
              <a:off x="7638025" y="4020350"/>
              <a:ext cx="483050" cy="269625"/>
            </a:xfrm>
            <a:custGeom>
              <a:avLst/>
              <a:gdLst/>
              <a:ahLst/>
              <a:cxnLst/>
              <a:rect l="l" t="t" r="r" b="b"/>
              <a:pathLst>
                <a:path w="19322" h="10785" extrusionOk="0">
                  <a:moveTo>
                    <a:pt x="172" y="0"/>
                  </a:moveTo>
                  <a:cubicBezTo>
                    <a:pt x="87" y="0"/>
                    <a:pt x="0" y="94"/>
                    <a:pt x="52" y="195"/>
                  </a:cubicBezTo>
                  <a:cubicBezTo>
                    <a:pt x="1659" y="3396"/>
                    <a:pt x="4099" y="6229"/>
                    <a:pt x="7261" y="7970"/>
                  </a:cubicBezTo>
                  <a:cubicBezTo>
                    <a:pt x="10560" y="9788"/>
                    <a:pt x="14260" y="10784"/>
                    <a:pt x="18017" y="10784"/>
                  </a:cubicBezTo>
                  <a:cubicBezTo>
                    <a:pt x="18287" y="10784"/>
                    <a:pt x="18558" y="10779"/>
                    <a:pt x="18829" y="10769"/>
                  </a:cubicBezTo>
                  <a:cubicBezTo>
                    <a:pt x="19310" y="10748"/>
                    <a:pt x="19322" y="10001"/>
                    <a:pt x="18851" y="10001"/>
                  </a:cubicBezTo>
                  <a:cubicBezTo>
                    <a:pt x="18843" y="10001"/>
                    <a:pt x="18836" y="10001"/>
                    <a:pt x="18829" y="10001"/>
                  </a:cubicBezTo>
                  <a:cubicBezTo>
                    <a:pt x="18487" y="10018"/>
                    <a:pt x="18145" y="10026"/>
                    <a:pt x="17802" y="10026"/>
                  </a:cubicBezTo>
                  <a:cubicBezTo>
                    <a:pt x="14252" y="10026"/>
                    <a:pt x="10684" y="9142"/>
                    <a:pt x="7528" y="7514"/>
                  </a:cubicBezTo>
                  <a:cubicBezTo>
                    <a:pt x="4335" y="5863"/>
                    <a:pt x="1984" y="3186"/>
                    <a:pt x="275" y="65"/>
                  </a:cubicBezTo>
                  <a:cubicBezTo>
                    <a:pt x="249" y="19"/>
                    <a:pt x="21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17"/>
            <p:cNvSpPr/>
            <p:nvPr/>
          </p:nvSpPr>
          <p:spPr>
            <a:xfrm rot="130776">
              <a:off x="8057862" y="4250765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9" name="Google Shape;1299;p17"/>
          <p:cNvGrpSpPr/>
          <p:nvPr/>
        </p:nvGrpSpPr>
        <p:grpSpPr>
          <a:xfrm rot="5400000">
            <a:off x="7309506" y="127827"/>
            <a:ext cx="504705" cy="538324"/>
            <a:chOff x="2501940" y="418177"/>
            <a:chExt cx="504705" cy="538324"/>
          </a:xfrm>
        </p:grpSpPr>
        <p:sp>
          <p:nvSpPr>
            <p:cNvPr id="1300" name="Google Shape;1300;p17"/>
            <p:cNvSpPr/>
            <p:nvPr/>
          </p:nvSpPr>
          <p:spPr>
            <a:xfrm>
              <a:off x="2854058" y="503301"/>
              <a:ext cx="74592" cy="59275"/>
            </a:xfrm>
            <a:custGeom>
              <a:avLst/>
              <a:gdLst/>
              <a:ahLst/>
              <a:cxnLst/>
              <a:rect l="l" t="t" r="r" b="b"/>
              <a:pathLst>
                <a:path w="2323" h="1846" extrusionOk="0">
                  <a:moveTo>
                    <a:pt x="951" y="1"/>
                  </a:moveTo>
                  <a:cubicBezTo>
                    <a:pt x="450" y="1"/>
                    <a:pt x="1" y="393"/>
                    <a:pt x="1" y="921"/>
                  </a:cubicBezTo>
                  <a:cubicBezTo>
                    <a:pt x="1" y="1445"/>
                    <a:pt x="444" y="1845"/>
                    <a:pt x="941" y="1845"/>
                  </a:cubicBezTo>
                  <a:cubicBezTo>
                    <a:pt x="1020" y="1845"/>
                    <a:pt x="1100" y="1835"/>
                    <a:pt x="1179" y="1814"/>
                  </a:cubicBezTo>
                  <a:cubicBezTo>
                    <a:pt x="1298" y="1790"/>
                    <a:pt x="1406" y="1755"/>
                    <a:pt x="1525" y="1731"/>
                  </a:cubicBezTo>
                  <a:cubicBezTo>
                    <a:pt x="2322" y="1552"/>
                    <a:pt x="2322" y="314"/>
                    <a:pt x="1525" y="123"/>
                  </a:cubicBezTo>
                  <a:cubicBezTo>
                    <a:pt x="1406" y="88"/>
                    <a:pt x="1298" y="64"/>
                    <a:pt x="1179" y="28"/>
                  </a:cubicBezTo>
                  <a:cubicBezTo>
                    <a:pt x="1103" y="10"/>
                    <a:pt x="1026" y="1"/>
                    <a:pt x="9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17"/>
            <p:cNvSpPr/>
            <p:nvPr/>
          </p:nvSpPr>
          <p:spPr>
            <a:xfrm>
              <a:off x="2532541" y="418177"/>
              <a:ext cx="143403" cy="142633"/>
            </a:xfrm>
            <a:custGeom>
              <a:avLst/>
              <a:gdLst/>
              <a:ahLst/>
              <a:cxnLst/>
              <a:rect l="l" t="t" r="r" b="b"/>
              <a:pathLst>
                <a:path w="4466" h="4442" extrusionOk="0">
                  <a:moveTo>
                    <a:pt x="2227" y="0"/>
                  </a:moveTo>
                  <a:cubicBezTo>
                    <a:pt x="1667" y="0"/>
                    <a:pt x="1072" y="250"/>
                    <a:pt x="667" y="655"/>
                  </a:cubicBezTo>
                  <a:cubicBezTo>
                    <a:pt x="274" y="1048"/>
                    <a:pt x="0" y="1667"/>
                    <a:pt x="12" y="2215"/>
                  </a:cubicBezTo>
                  <a:cubicBezTo>
                    <a:pt x="72" y="3429"/>
                    <a:pt x="1001" y="4441"/>
                    <a:pt x="2227" y="4441"/>
                  </a:cubicBezTo>
                  <a:cubicBezTo>
                    <a:pt x="2798" y="4441"/>
                    <a:pt x="3394" y="4179"/>
                    <a:pt x="3799" y="3786"/>
                  </a:cubicBezTo>
                  <a:cubicBezTo>
                    <a:pt x="4180" y="3394"/>
                    <a:pt x="4465" y="2774"/>
                    <a:pt x="4442" y="2215"/>
                  </a:cubicBezTo>
                  <a:cubicBezTo>
                    <a:pt x="4394" y="1012"/>
                    <a:pt x="3477" y="0"/>
                    <a:pt x="22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17"/>
            <p:cNvSpPr/>
            <p:nvPr/>
          </p:nvSpPr>
          <p:spPr>
            <a:xfrm>
              <a:off x="2724077" y="857827"/>
              <a:ext cx="51633" cy="60527"/>
            </a:xfrm>
            <a:custGeom>
              <a:avLst/>
              <a:gdLst/>
              <a:ahLst/>
              <a:cxnLst/>
              <a:rect l="l" t="t" r="r" b="b"/>
              <a:pathLst>
                <a:path w="1608" h="1885" extrusionOk="0">
                  <a:moveTo>
                    <a:pt x="830" y="0"/>
                  </a:moveTo>
                  <a:cubicBezTo>
                    <a:pt x="824" y="0"/>
                    <a:pt x="817" y="0"/>
                    <a:pt x="810" y="0"/>
                  </a:cubicBezTo>
                  <a:cubicBezTo>
                    <a:pt x="358" y="36"/>
                    <a:pt x="48" y="346"/>
                    <a:pt x="12" y="786"/>
                  </a:cubicBezTo>
                  <a:cubicBezTo>
                    <a:pt x="1" y="989"/>
                    <a:pt x="12" y="1167"/>
                    <a:pt x="96" y="1358"/>
                  </a:cubicBezTo>
                  <a:cubicBezTo>
                    <a:pt x="221" y="1709"/>
                    <a:pt x="512" y="1885"/>
                    <a:pt x="806" y="1885"/>
                  </a:cubicBezTo>
                  <a:cubicBezTo>
                    <a:pt x="1099" y="1885"/>
                    <a:pt x="1394" y="1709"/>
                    <a:pt x="1525" y="1358"/>
                  </a:cubicBezTo>
                  <a:cubicBezTo>
                    <a:pt x="1584" y="1167"/>
                    <a:pt x="1608" y="1001"/>
                    <a:pt x="1596" y="786"/>
                  </a:cubicBezTo>
                  <a:cubicBezTo>
                    <a:pt x="1561" y="376"/>
                    <a:pt x="1260" y="0"/>
                    <a:pt x="8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17"/>
            <p:cNvSpPr/>
            <p:nvPr/>
          </p:nvSpPr>
          <p:spPr>
            <a:xfrm>
              <a:off x="2708407" y="675860"/>
              <a:ext cx="83358" cy="65023"/>
            </a:xfrm>
            <a:custGeom>
              <a:avLst/>
              <a:gdLst/>
              <a:ahLst/>
              <a:cxnLst/>
              <a:rect l="l" t="t" r="r" b="b"/>
              <a:pathLst>
                <a:path w="2596" h="2025" extrusionOk="0">
                  <a:moveTo>
                    <a:pt x="1298" y="0"/>
                  </a:moveTo>
                  <a:cubicBezTo>
                    <a:pt x="0" y="0"/>
                    <a:pt x="0" y="2024"/>
                    <a:pt x="1298" y="2024"/>
                  </a:cubicBezTo>
                  <a:cubicBezTo>
                    <a:pt x="2584" y="2024"/>
                    <a:pt x="2596" y="0"/>
                    <a:pt x="12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17"/>
            <p:cNvSpPr/>
            <p:nvPr/>
          </p:nvSpPr>
          <p:spPr>
            <a:xfrm>
              <a:off x="2871654" y="816148"/>
              <a:ext cx="134990" cy="140353"/>
            </a:xfrm>
            <a:custGeom>
              <a:avLst/>
              <a:gdLst/>
              <a:ahLst/>
              <a:cxnLst/>
              <a:rect l="l" t="t" r="r" b="b"/>
              <a:pathLst>
                <a:path w="4204" h="4371" extrusionOk="0">
                  <a:moveTo>
                    <a:pt x="2153" y="0"/>
                  </a:moveTo>
                  <a:cubicBezTo>
                    <a:pt x="2142" y="0"/>
                    <a:pt x="2131" y="0"/>
                    <a:pt x="2120" y="1"/>
                  </a:cubicBezTo>
                  <a:cubicBezTo>
                    <a:pt x="1584" y="36"/>
                    <a:pt x="1036" y="203"/>
                    <a:pt x="643" y="620"/>
                  </a:cubicBezTo>
                  <a:cubicBezTo>
                    <a:pt x="286" y="1013"/>
                    <a:pt x="0" y="1525"/>
                    <a:pt x="36" y="2084"/>
                  </a:cubicBezTo>
                  <a:cubicBezTo>
                    <a:pt x="60" y="2587"/>
                    <a:pt x="226" y="3024"/>
                    <a:pt x="505" y="3371"/>
                  </a:cubicBezTo>
                  <a:lnTo>
                    <a:pt x="505" y="3371"/>
                  </a:lnTo>
                  <a:cubicBezTo>
                    <a:pt x="815" y="3943"/>
                    <a:pt x="1402" y="4371"/>
                    <a:pt x="2074" y="4371"/>
                  </a:cubicBezTo>
                  <a:cubicBezTo>
                    <a:pt x="2089" y="4371"/>
                    <a:pt x="2104" y="4371"/>
                    <a:pt x="2120" y="4370"/>
                  </a:cubicBezTo>
                  <a:cubicBezTo>
                    <a:pt x="2816" y="4330"/>
                    <a:pt x="3410" y="3956"/>
                    <a:pt x="3727" y="3364"/>
                  </a:cubicBezTo>
                  <a:lnTo>
                    <a:pt x="3727" y="3364"/>
                  </a:lnTo>
                  <a:cubicBezTo>
                    <a:pt x="4023" y="3011"/>
                    <a:pt x="4203" y="2571"/>
                    <a:pt x="4203" y="2084"/>
                  </a:cubicBezTo>
                  <a:cubicBezTo>
                    <a:pt x="4203" y="1549"/>
                    <a:pt x="3965" y="1001"/>
                    <a:pt x="3596" y="620"/>
                  </a:cubicBezTo>
                  <a:cubicBezTo>
                    <a:pt x="3246" y="270"/>
                    <a:pt x="2668" y="0"/>
                    <a:pt x="21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17"/>
            <p:cNvSpPr/>
            <p:nvPr/>
          </p:nvSpPr>
          <p:spPr>
            <a:xfrm>
              <a:off x="2501940" y="787089"/>
              <a:ext cx="58922" cy="45917"/>
            </a:xfrm>
            <a:custGeom>
              <a:avLst/>
              <a:gdLst/>
              <a:ahLst/>
              <a:cxnLst/>
              <a:rect l="l" t="t" r="r" b="b"/>
              <a:pathLst>
                <a:path w="1835" h="1430" extrusionOk="0">
                  <a:moveTo>
                    <a:pt x="906" y="1"/>
                  </a:moveTo>
                  <a:cubicBezTo>
                    <a:pt x="1" y="13"/>
                    <a:pt x="1" y="1430"/>
                    <a:pt x="906" y="1430"/>
                  </a:cubicBezTo>
                  <a:cubicBezTo>
                    <a:pt x="1835" y="1430"/>
                    <a:pt x="1835" y="1"/>
                    <a:pt x="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6" name="Google Shape;1306;p17"/>
          <p:cNvSpPr/>
          <p:nvPr/>
        </p:nvSpPr>
        <p:spPr>
          <a:xfrm rot="-5123473" flipH="1">
            <a:off x="53368" y="4264205"/>
            <a:ext cx="1067779" cy="2092821"/>
          </a:xfrm>
          <a:custGeom>
            <a:avLst/>
            <a:gdLst/>
            <a:ahLst/>
            <a:cxnLst/>
            <a:rect l="l" t="t" r="r" b="b"/>
            <a:pathLst>
              <a:path w="33255" h="65179" extrusionOk="0">
                <a:moveTo>
                  <a:pt x="25917" y="0"/>
                </a:moveTo>
                <a:cubicBezTo>
                  <a:pt x="25681" y="0"/>
                  <a:pt x="25444" y="20"/>
                  <a:pt x="25206" y="62"/>
                </a:cubicBezTo>
                <a:cubicBezTo>
                  <a:pt x="23242" y="408"/>
                  <a:pt x="21801" y="2098"/>
                  <a:pt x="20861" y="3860"/>
                </a:cubicBezTo>
                <a:cubicBezTo>
                  <a:pt x="18789" y="7718"/>
                  <a:pt x="18360" y="12266"/>
                  <a:pt x="16467" y="16231"/>
                </a:cubicBezTo>
                <a:cubicBezTo>
                  <a:pt x="13872" y="21732"/>
                  <a:pt x="8704" y="25577"/>
                  <a:pt x="5359" y="30661"/>
                </a:cubicBezTo>
                <a:cubicBezTo>
                  <a:pt x="977" y="37305"/>
                  <a:pt x="1" y="46211"/>
                  <a:pt x="3358" y="53414"/>
                </a:cubicBezTo>
                <a:cubicBezTo>
                  <a:pt x="5454" y="57913"/>
                  <a:pt x="12370" y="65178"/>
                  <a:pt x="18352" y="65178"/>
                </a:cubicBezTo>
                <a:cubicBezTo>
                  <a:pt x="19542" y="65178"/>
                  <a:pt x="20695" y="64891"/>
                  <a:pt x="21765" y="64237"/>
                </a:cubicBezTo>
                <a:cubicBezTo>
                  <a:pt x="27742" y="60641"/>
                  <a:pt x="28933" y="44758"/>
                  <a:pt x="29945" y="38686"/>
                </a:cubicBezTo>
                <a:cubicBezTo>
                  <a:pt x="31588" y="28816"/>
                  <a:pt x="33255" y="18791"/>
                  <a:pt x="32231" y="8825"/>
                </a:cubicBezTo>
                <a:cubicBezTo>
                  <a:pt x="32029" y="6730"/>
                  <a:pt x="31671" y="4575"/>
                  <a:pt x="30516" y="2789"/>
                </a:cubicBezTo>
                <a:cubicBezTo>
                  <a:pt x="29514" y="1217"/>
                  <a:pt x="27755" y="0"/>
                  <a:pt x="259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7" name="Google Shape;1307;p17"/>
          <p:cNvSpPr/>
          <p:nvPr/>
        </p:nvSpPr>
        <p:spPr>
          <a:xfrm rot="10800000" flipH="1">
            <a:off x="-2632003" y="3053027"/>
            <a:ext cx="3321555" cy="2957138"/>
          </a:xfrm>
          <a:custGeom>
            <a:avLst/>
            <a:gdLst/>
            <a:ahLst/>
            <a:cxnLst/>
            <a:rect l="l" t="t" r="r" b="b"/>
            <a:pathLst>
              <a:path w="103443" h="92094" extrusionOk="0">
                <a:moveTo>
                  <a:pt x="64173" y="0"/>
                </a:moveTo>
                <a:cubicBezTo>
                  <a:pt x="49719" y="0"/>
                  <a:pt x="35265" y="2432"/>
                  <a:pt x="21646" y="7249"/>
                </a:cubicBezTo>
                <a:cubicBezTo>
                  <a:pt x="15455" y="9440"/>
                  <a:pt x="8990" y="12512"/>
                  <a:pt x="5906" y="18298"/>
                </a:cubicBezTo>
                <a:cubicBezTo>
                  <a:pt x="3811" y="22263"/>
                  <a:pt x="3609" y="26895"/>
                  <a:pt x="3442" y="31383"/>
                </a:cubicBezTo>
                <a:cubicBezTo>
                  <a:pt x="3073" y="41992"/>
                  <a:pt x="2692" y="52600"/>
                  <a:pt x="2311" y="63232"/>
                </a:cubicBezTo>
                <a:cubicBezTo>
                  <a:pt x="1977" y="72305"/>
                  <a:pt x="1" y="83318"/>
                  <a:pt x="1668" y="92093"/>
                </a:cubicBezTo>
                <a:cubicBezTo>
                  <a:pt x="6406" y="89319"/>
                  <a:pt x="7835" y="81342"/>
                  <a:pt x="11026" y="76948"/>
                </a:cubicBezTo>
                <a:cubicBezTo>
                  <a:pt x="15336" y="71043"/>
                  <a:pt x="20956" y="67007"/>
                  <a:pt x="27623" y="64149"/>
                </a:cubicBezTo>
                <a:cubicBezTo>
                  <a:pt x="34899" y="61452"/>
                  <a:pt x="42809" y="61129"/>
                  <a:pt x="50757" y="61129"/>
                </a:cubicBezTo>
                <a:cubicBezTo>
                  <a:pt x="53255" y="61129"/>
                  <a:pt x="55757" y="61161"/>
                  <a:pt x="58244" y="61161"/>
                </a:cubicBezTo>
                <a:cubicBezTo>
                  <a:pt x="68278" y="61161"/>
                  <a:pt x="78074" y="60643"/>
                  <a:pt x="86416" y="55422"/>
                </a:cubicBezTo>
                <a:cubicBezTo>
                  <a:pt x="98168" y="48052"/>
                  <a:pt x="103204" y="33157"/>
                  <a:pt x="103383" y="19287"/>
                </a:cubicBezTo>
                <a:cubicBezTo>
                  <a:pt x="103442" y="14167"/>
                  <a:pt x="102609" y="8345"/>
                  <a:pt x="98406" y="5404"/>
                </a:cubicBezTo>
                <a:cubicBezTo>
                  <a:pt x="96668" y="4190"/>
                  <a:pt x="94560" y="3642"/>
                  <a:pt x="92489" y="3177"/>
                </a:cubicBezTo>
                <a:cubicBezTo>
                  <a:pt x="83209" y="1055"/>
                  <a:pt x="73691" y="0"/>
                  <a:pt x="64173" y="0"/>
                </a:cubicBezTo>
                <a:close/>
              </a:path>
            </a:pathLst>
          </a:custGeom>
          <a:solidFill>
            <a:srgbClr val="E47644">
              <a:alpha val="67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8" name="Google Shape;1308;p17"/>
          <p:cNvSpPr/>
          <p:nvPr/>
        </p:nvSpPr>
        <p:spPr>
          <a:xfrm rot="5123473">
            <a:off x="8022886" y="4264205"/>
            <a:ext cx="1067779" cy="2092821"/>
          </a:xfrm>
          <a:custGeom>
            <a:avLst/>
            <a:gdLst/>
            <a:ahLst/>
            <a:cxnLst/>
            <a:rect l="l" t="t" r="r" b="b"/>
            <a:pathLst>
              <a:path w="33255" h="65179" extrusionOk="0">
                <a:moveTo>
                  <a:pt x="25917" y="0"/>
                </a:moveTo>
                <a:cubicBezTo>
                  <a:pt x="25681" y="0"/>
                  <a:pt x="25444" y="20"/>
                  <a:pt x="25206" y="62"/>
                </a:cubicBezTo>
                <a:cubicBezTo>
                  <a:pt x="23242" y="408"/>
                  <a:pt x="21801" y="2098"/>
                  <a:pt x="20861" y="3860"/>
                </a:cubicBezTo>
                <a:cubicBezTo>
                  <a:pt x="18789" y="7718"/>
                  <a:pt x="18360" y="12266"/>
                  <a:pt x="16467" y="16231"/>
                </a:cubicBezTo>
                <a:cubicBezTo>
                  <a:pt x="13872" y="21732"/>
                  <a:pt x="8704" y="25577"/>
                  <a:pt x="5359" y="30661"/>
                </a:cubicBezTo>
                <a:cubicBezTo>
                  <a:pt x="977" y="37305"/>
                  <a:pt x="1" y="46211"/>
                  <a:pt x="3358" y="53414"/>
                </a:cubicBezTo>
                <a:cubicBezTo>
                  <a:pt x="5454" y="57913"/>
                  <a:pt x="12370" y="65178"/>
                  <a:pt x="18352" y="65178"/>
                </a:cubicBezTo>
                <a:cubicBezTo>
                  <a:pt x="19542" y="65178"/>
                  <a:pt x="20695" y="64891"/>
                  <a:pt x="21765" y="64237"/>
                </a:cubicBezTo>
                <a:cubicBezTo>
                  <a:pt x="27742" y="60641"/>
                  <a:pt x="28933" y="44758"/>
                  <a:pt x="29945" y="38686"/>
                </a:cubicBezTo>
                <a:cubicBezTo>
                  <a:pt x="31588" y="28816"/>
                  <a:pt x="33255" y="18791"/>
                  <a:pt x="32231" y="8825"/>
                </a:cubicBezTo>
                <a:cubicBezTo>
                  <a:pt x="32029" y="6730"/>
                  <a:pt x="31671" y="4575"/>
                  <a:pt x="30516" y="2789"/>
                </a:cubicBezTo>
                <a:cubicBezTo>
                  <a:pt x="29514" y="1217"/>
                  <a:pt x="27755" y="0"/>
                  <a:pt x="259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9" name="Google Shape;1309;p17"/>
          <p:cNvSpPr/>
          <p:nvPr/>
        </p:nvSpPr>
        <p:spPr>
          <a:xfrm rot="10800000">
            <a:off x="8454482" y="3053027"/>
            <a:ext cx="3321555" cy="2957138"/>
          </a:xfrm>
          <a:custGeom>
            <a:avLst/>
            <a:gdLst/>
            <a:ahLst/>
            <a:cxnLst/>
            <a:rect l="l" t="t" r="r" b="b"/>
            <a:pathLst>
              <a:path w="103443" h="92094" extrusionOk="0">
                <a:moveTo>
                  <a:pt x="64173" y="0"/>
                </a:moveTo>
                <a:cubicBezTo>
                  <a:pt x="49719" y="0"/>
                  <a:pt x="35265" y="2432"/>
                  <a:pt x="21646" y="7249"/>
                </a:cubicBezTo>
                <a:cubicBezTo>
                  <a:pt x="15455" y="9440"/>
                  <a:pt x="8990" y="12512"/>
                  <a:pt x="5906" y="18298"/>
                </a:cubicBezTo>
                <a:cubicBezTo>
                  <a:pt x="3811" y="22263"/>
                  <a:pt x="3609" y="26895"/>
                  <a:pt x="3442" y="31383"/>
                </a:cubicBezTo>
                <a:cubicBezTo>
                  <a:pt x="3073" y="41992"/>
                  <a:pt x="2692" y="52600"/>
                  <a:pt x="2311" y="63232"/>
                </a:cubicBezTo>
                <a:cubicBezTo>
                  <a:pt x="1977" y="72305"/>
                  <a:pt x="1" y="83318"/>
                  <a:pt x="1668" y="92093"/>
                </a:cubicBezTo>
                <a:cubicBezTo>
                  <a:pt x="6406" y="89319"/>
                  <a:pt x="7835" y="81342"/>
                  <a:pt x="11026" y="76948"/>
                </a:cubicBezTo>
                <a:cubicBezTo>
                  <a:pt x="15336" y="71043"/>
                  <a:pt x="20956" y="67007"/>
                  <a:pt x="27623" y="64149"/>
                </a:cubicBezTo>
                <a:cubicBezTo>
                  <a:pt x="34899" y="61452"/>
                  <a:pt x="42809" y="61129"/>
                  <a:pt x="50757" y="61129"/>
                </a:cubicBezTo>
                <a:cubicBezTo>
                  <a:pt x="53255" y="61129"/>
                  <a:pt x="55757" y="61161"/>
                  <a:pt x="58244" y="61161"/>
                </a:cubicBezTo>
                <a:cubicBezTo>
                  <a:pt x="68278" y="61161"/>
                  <a:pt x="78074" y="60643"/>
                  <a:pt x="86416" y="55422"/>
                </a:cubicBezTo>
                <a:cubicBezTo>
                  <a:pt x="98168" y="48052"/>
                  <a:pt x="103204" y="33157"/>
                  <a:pt x="103383" y="19287"/>
                </a:cubicBezTo>
                <a:cubicBezTo>
                  <a:pt x="103442" y="14167"/>
                  <a:pt x="102609" y="8345"/>
                  <a:pt x="98406" y="5404"/>
                </a:cubicBezTo>
                <a:cubicBezTo>
                  <a:pt x="96668" y="4190"/>
                  <a:pt x="94560" y="3642"/>
                  <a:pt x="92489" y="3177"/>
                </a:cubicBezTo>
                <a:cubicBezTo>
                  <a:pt x="83209" y="1055"/>
                  <a:pt x="73691" y="0"/>
                  <a:pt x="64173" y="0"/>
                </a:cubicBezTo>
                <a:close/>
              </a:path>
            </a:pathLst>
          </a:custGeom>
          <a:solidFill>
            <a:srgbClr val="E47644">
              <a:alpha val="67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" name="Google Shape;1976;p25"/>
          <p:cNvSpPr/>
          <p:nvPr/>
        </p:nvSpPr>
        <p:spPr>
          <a:xfrm>
            <a:off x="-785514" y="-727090"/>
            <a:ext cx="2316062" cy="4438244"/>
          </a:xfrm>
          <a:custGeom>
            <a:avLst/>
            <a:gdLst/>
            <a:ahLst/>
            <a:cxnLst/>
            <a:rect l="l" t="t" r="r" b="b"/>
            <a:pathLst>
              <a:path w="72129" h="138220" extrusionOk="0">
                <a:moveTo>
                  <a:pt x="43335" y="1"/>
                </a:moveTo>
                <a:cubicBezTo>
                  <a:pt x="40551" y="1"/>
                  <a:pt x="37777" y="482"/>
                  <a:pt x="35147" y="1508"/>
                </a:cubicBezTo>
                <a:cubicBezTo>
                  <a:pt x="27706" y="4425"/>
                  <a:pt x="22289" y="10879"/>
                  <a:pt x="17574" y="17320"/>
                </a:cubicBezTo>
                <a:cubicBezTo>
                  <a:pt x="12133" y="24749"/>
                  <a:pt x="7096" y="32607"/>
                  <a:pt x="4132" y="41311"/>
                </a:cubicBezTo>
                <a:cubicBezTo>
                  <a:pt x="0" y="53479"/>
                  <a:pt x="131" y="66635"/>
                  <a:pt x="310" y="79494"/>
                </a:cubicBezTo>
                <a:cubicBezTo>
                  <a:pt x="500" y="93901"/>
                  <a:pt x="715" y="108367"/>
                  <a:pt x="2858" y="122618"/>
                </a:cubicBezTo>
                <a:cubicBezTo>
                  <a:pt x="3560" y="127214"/>
                  <a:pt x="4584" y="132060"/>
                  <a:pt x="7811" y="135430"/>
                </a:cubicBezTo>
                <a:cubicBezTo>
                  <a:pt x="9721" y="137413"/>
                  <a:pt x="12491" y="138220"/>
                  <a:pt x="15702" y="138220"/>
                </a:cubicBezTo>
                <a:cubicBezTo>
                  <a:pt x="26119" y="138220"/>
                  <a:pt x="41167" y="129725"/>
                  <a:pt x="46482" y="125357"/>
                </a:cubicBezTo>
                <a:cubicBezTo>
                  <a:pt x="54150" y="119047"/>
                  <a:pt x="59460" y="109284"/>
                  <a:pt x="58531" y="99401"/>
                </a:cubicBezTo>
                <a:cubicBezTo>
                  <a:pt x="57448" y="87876"/>
                  <a:pt x="48304" y="77220"/>
                  <a:pt x="50971" y="65969"/>
                </a:cubicBezTo>
                <a:cubicBezTo>
                  <a:pt x="52816" y="58158"/>
                  <a:pt x="59817" y="52812"/>
                  <a:pt x="64353" y="46204"/>
                </a:cubicBezTo>
                <a:cubicBezTo>
                  <a:pt x="71057" y="36429"/>
                  <a:pt x="72128" y="22725"/>
                  <a:pt x="65949" y="12617"/>
                </a:cubicBezTo>
                <a:cubicBezTo>
                  <a:pt x="61242" y="4917"/>
                  <a:pt x="52237" y="1"/>
                  <a:pt x="4333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7" name="Google Shape;1977;p25"/>
          <p:cNvSpPr/>
          <p:nvPr/>
        </p:nvSpPr>
        <p:spPr>
          <a:xfrm>
            <a:off x="8343642" y="2834151"/>
            <a:ext cx="1180203" cy="2293938"/>
          </a:xfrm>
          <a:custGeom>
            <a:avLst/>
            <a:gdLst/>
            <a:ahLst/>
            <a:cxnLst/>
            <a:rect l="l" t="t" r="r" b="b"/>
            <a:pathLst>
              <a:path w="36755" h="71440" extrusionOk="0">
                <a:moveTo>
                  <a:pt x="28028" y="0"/>
                </a:moveTo>
                <a:cubicBezTo>
                  <a:pt x="26432" y="36"/>
                  <a:pt x="25289" y="715"/>
                  <a:pt x="24027" y="1703"/>
                </a:cubicBezTo>
                <a:cubicBezTo>
                  <a:pt x="18491" y="5977"/>
                  <a:pt x="13847" y="11633"/>
                  <a:pt x="11776" y="18312"/>
                </a:cubicBezTo>
                <a:cubicBezTo>
                  <a:pt x="7858" y="30956"/>
                  <a:pt x="13252" y="46315"/>
                  <a:pt x="5394" y="56995"/>
                </a:cubicBezTo>
                <a:cubicBezTo>
                  <a:pt x="3989" y="58888"/>
                  <a:pt x="2203" y="60543"/>
                  <a:pt x="1167" y="62663"/>
                </a:cubicBezTo>
                <a:cubicBezTo>
                  <a:pt x="107" y="64770"/>
                  <a:pt x="0" y="67640"/>
                  <a:pt x="1762" y="69235"/>
                </a:cubicBezTo>
                <a:cubicBezTo>
                  <a:pt x="2643" y="70045"/>
                  <a:pt x="3810" y="70390"/>
                  <a:pt x="4977" y="70640"/>
                </a:cubicBezTo>
                <a:cubicBezTo>
                  <a:pt x="7353" y="71174"/>
                  <a:pt x="9789" y="71439"/>
                  <a:pt x="12226" y="71439"/>
                </a:cubicBezTo>
                <a:cubicBezTo>
                  <a:pt x="15821" y="71439"/>
                  <a:pt x="19418" y="70861"/>
                  <a:pt x="22825" y="69711"/>
                </a:cubicBezTo>
                <a:cubicBezTo>
                  <a:pt x="26301" y="68532"/>
                  <a:pt x="29671" y="66699"/>
                  <a:pt x="31969" y="63818"/>
                </a:cubicBezTo>
                <a:cubicBezTo>
                  <a:pt x="34505" y="60651"/>
                  <a:pt x="35505" y="56531"/>
                  <a:pt x="35957" y="52495"/>
                </a:cubicBezTo>
                <a:cubicBezTo>
                  <a:pt x="36755" y="45565"/>
                  <a:pt x="36160" y="38481"/>
                  <a:pt x="34207" y="31778"/>
                </a:cubicBezTo>
                <a:cubicBezTo>
                  <a:pt x="32659" y="26420"/>
                  <a:pt x="30266" y="21348"/>
                  <a:pt x="28742" y="15990"/>
                </a:cubicBezTo>
                <a:cubicBezTo>
                  <a:pt x="27147" y="10347"/>
                  <a:pt x="27849" y="5560"/>
                  <a:pt x="28028" y="0"/>
                </a:cubicBezTo>
                <a:close/>
              </a:path>
            </a:pathLst>
          </a:custGeom>
          <a:solidFill>
            <a:srgbClr val="E47644">
              <a:alpha val="67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8" name="Google Shape;1978;p25"/>
          <p:cNvSpPr/>
          <p:nvPr/>
        </p:nvSpPr>
        <p:spPr>
          <a:xfrm>
            <a:off x="6361871" y="4404137"/>
            <a:ext cx="967282" cy="1071832"/>
          </a:xfrm>
          <a:custGeom>
            <a:avLst/>
            <a:gdLst/>
            <a:ahLst/>
            <a:cxnLst/>
            <a:rect l="l" t="t" r="r" b="b"/>
            <a:pathLst>
              <a:path w="30124" h="33380" extrusionOk="0">
                <a:moveTo>
                  <a:pt x="15056" y="1"/>
                </a:moveTo>
                <a:cubicBezTo>
                  <a:pt x="12926" y="1"/>
                  <a:pt x="10753" y="404"/>
                  <a:pt x="8681" y="910"/>
                </a:cubicBezTo>
                <a:cubicBezTo>
                  <a:pt x="6168" y="1517"/>
                  <a:pt x="3501" y="2363"/>
                  <a:pt x="1894" y="4410"/>
                </a:cubicBezTo>
                <a:cubicBezTo>
                  <a:pt x="1" y="6792"/>
                  <a:pt x="49" y="10149"/>
                  <a:pt x="537" y="13162"/>
                </a:cubicBezTo>
                <a:cubicBezTo>
                  <a:pt x="1596" y="19686"/>
                  <a:pt x="5478" y="33283"/>
                  <a:pt x="13657" y="33378"/>
                </a:cubicBezTo>
                <a:cubicBezTo>
                  <a:pt x="13709" y="33379"/>
                  <a:pt x="13761" y="33379"/>
                  <a:pt x="13812" y="33379"/>
                </a:cubicBezTo>
                <a:cubicBezTo>
                  <a:pt x="16152" y="33379"/>
                  <a:pt x="18443" y="32595"/>
                  <a:pt x="20587" y="31640"/>
                </a:cubicBezTo>
                <a:cubicBezTo>
                  <a:pt x="23611" y="30283"/>
                  <a:pt x="26588" y="28413"/>
                  <a:pt x="28207" y="25520"/>
                </a:cubicBezTo>
                <a:cubicBezTo>
                  <a:pt x="30124" y="22103"/>
                  <a:pt x="29790" y="17876"/>
                  <a:pt x="28921" y="14054"/>
                </a:cubicBezTo>
                <a:cubicBezTo>
                  <a:pt x="27683" y="8613"/>
                  <a:pt x="24980" y="2886"/>
                  <a:pt x="19801" y="839"/>
                </a:cubicBezTo>
                <a:cubicBezTo>
                  <a:pt x="18286" y="235"/>
                  <a:pt x="16683" y="1"/>
                  <a:pt x="15056" y="1"/>
                </a:cubicBezTo>
                <a:close/>
              </a:path>
            </a:pathLst>
          </a:custGeom>
          <a:solidFill>
            <a:srgbClr val="C1DA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9" name="Google Shape;1979;p25"/>
          <p:cNvSpPr/>
          <p:nvPr/>
        </p:nvSpPr>
        <p:spPr>
          <a:xfrm>
            <a:off x="8300726" y="341034"/>
            <a:ext cx="1067818" cy="2092898"/>
          </a:xfrm>
          <a:custGeom>
            <a:avLst/>
            <a:gdLst/>
            <a:ahLst/>
            <a:cxnLst/>
            <a:rect l="l" t="t" r="r" b="b"/>
            <a:pathLst>
              <a:path w="33255" h="65179" extrusionOk="0">
                <a:moveTo>
                  <a:pt x="25917" y="0"/>
                </a:moveTo>
                <a:cubicBezTo>
                  <a:pt x="25681" y="0"/>
                  <a:pt x="25444" y="20"/>
                  <a:pt x="25206" y="62"/>
                </a:cubicBezTo>
                <a:cubicBezTo>
                  <a:pt x="23242" y="408"/>
                  <a:pt x="21801" y="2098"/>
                  <a:pt x="20861" y="3860"/>
                </a:cubicBezTo>
                <a:cubicBezTo>
                  <a:pt x="18789" y="7718"/>
                  <a:pt x="18360" y="12266"/>
                  <a:pt x="16467" y="16231"/>
                </a:cubicBezTo>
                <a:cubicBezTo>
                  <a:pt x="13872" y="21732"/>
                  <a:pt x="8704" y="25577"/>
                  <a:pt x="5359" y="30661"/>
                </a:cubicBezTo>
                <a:cubicBezTo>
                  <a:pt x="977" y="37305"/>
                  <a:pt x="1" y="46211"/>
                  <a:pt x="3358" y="53414"/>
                </a:cubicBezTo>
                <a:cubicBezTo>
                  <a:pt x="5454" y="57913"/>
                  <a:pt x="12370" y="65178"/>
                  <a:pt x="18352" y="65178"/>
                </a:cubicBezTo>
                <a:cubicBezTo>
                  <a:pt x="19542" y="65178"/>
                  <a:pt x="20695" y="64891"/>
                  <a:pt x="21765" y="64237"/>
                </a:cubicBezTo>
                <a:cubicBezTo>
                  <a:pt x="27742" y="60641"/>
                  <a:pt x="28933" y="44758"/>
                  <a:pt x="29945" y="38686"/>
                </a:cubicBezTo>
                <a:cubicBezTo>
                  <a:pt x="31588" y="28816"/>
                  <a:pt x="33255" y="18791"/>
                  <a:pt x="32231" y="8825"/>
                </a:cubicBezTo>
                <a:cubicBezTo>
                  <a:pt x="32029" y="6730"/>
                  <a:pt x="31671" y="4575"/>
                  <a:pt x="30516" y="2789"/>
                </a:cubicBezTo>
                <a:cubicBezTo>
                  <a:pt x="29514" y="1217"/>
                  <a:pt x="27755" y="0"/>
                  <a:pt x="259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0" name="Google Shape;1980;p25"/>
          <p:cNvSpPr/>
          <p:nvPr/>
        </p:nvSpPr>
        <p:spPr>
          <a:xfrm>
            <a:off x="-420423" y="2822285"/>
            <a:ext cx="762356" cy="2054655"/>
          </a:xfrm>
          <a:custGeom>
            <a:avLst/>
            <a:gdLst/>
            <a:ahLst/>
            <a:cxnLst/>
            <a:rect l="l" t="t" r="r" b="b"/>
            <a:pathLst>
              <a:path w="23742" h="63988" extrusionOk="0">
                <a:moveTo>
                  <a:pt x="7767" y="1"/>
                </a:moveTo>
                <a:cubicBezTo>
                  <a:pt x="5237" y="1"/>
                  <a:pt x="3600" y="2350"/>
                  <a:pt x="4275" y="8687"/>
                </a:cubicBezTo>
                <a:cubicBezTo>
                  <a:pt x="5192" y="17272"/>
                  <a:pt x="3180" y="25856"/>
                  <a:pt x="1870" y="34405"/>
                </a:cubicBezTo>
                <a:cubicBezTo>
                  <a:pt x="560" y="42941"/>
                  <a:pt x="1" y="52026"/>
                  <a:pt x="3561" y="59896"/>
                </a:cubicBezTo>
                <a:cubicBezTo>
                  <a:pt x="4444" y="61877"/>
                  <a:pt x="6230" y="63988"/>
                  <a:pt x="8207" y="63988"/>
                </a:cubicBezTo>
                <a:cubicBezTo>
                  <a:pt x="8547" y="63988"/>
                  <a:pt x="8892" y="63925"/>
                  <a:pt x="9240" y="63789"/>
                </a:cubicBezTo>
                <a:cubicBezTo>
                  <a:pt x="8347" y="59051"/>
                  <a:pt x="7490" y="54002"/>
                  <a:pt x="9192" y="49478"/>
                </a:cubicBezTo>
                <a:cubicBezTo>
                  <a:pt x="10049" y="47204"/>
                  <a:pt x="11514" y="45204"/>
                  <a:pt x="12943" y="43227"/>
                </a:cubicBezTo>
                <a:cubicBezTo>
                  <a:pt x="16145" y="38810"/>
                  <a:pt x="19289" y="34250"/>
                  <a:pt x="21206" y="29142"/>
                </a:cubicBezTo>
                <a:cubicBezTo>
                  <a:pt x="23134" y="24046"/>
                  <a:pt x="23742" y="18248"/>
                  <a:pt x="21801" y="13152"/>
                </a:cubicBezTo>
                <a:cubicBezTo>
                  <a:pt x="19671" y="7509"/>
                  <a:pt x="12291" y="1"/>
                  <a:pt x="776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1" name="Google Shape;1981;p25"/>
          <p:cNvSpPr/>
          <p:nvPr/>
        </p:nvSpPr>
        <p:spPr>
          <a:xfrm>
            <a:off x="6750536" y="3586006"/>
            <a:ext cx="2942689" cy="1928623"/>
          </a:xfrm>
          <a:custGeom>
            <a:avLst/>
            <a:gdLst/>
            <a:ahLst/>
            <a:cxnLst/>
            <a:rect l="l" t="t" r="r" b="b"/>
            <a:pathLst>
              <a:path w="91644" h="60063" extrusionOk="0">
                <a:moveTo>
                  <a:pt x="80301" y="1"/>
                </a:moveTo>
                <a:cubicBezTo>
                  <a:pt x="80229" y="1"/>
                  <a:pt x="80156" y="2"/>
                  <a:pt x="80082" y="5"/>
                </a:cubicBezTo>
                <a:cubicBezTo>
                  <a:pt x="77451" y="100"/>
                  <a:pt x="75296" y="1993"/>
                  <a:pt x="72879" y="3065"/>
                </a:cubicBezTo>
                <a:cubicBezTo>
                  <a:pt x="70953" y="3926"/>
                  <a:pt x="68958" y="4245"/>
                  <a:pt x="66918" y="4245"/>
                </a:cubicBezTo>
                <a:cubicBezTo>
                  <a:pt x="61341" y="4245"/>
                  <a:pt x="55428" y="1856"/>
                  <a:pt x="49674" y="1612"/>
                </a:cubicBezTo>
                <a:cubicBezTo>
                  <a:pt x="49366" y="1599"/>
                  <a:pt x="49057" y="1592"/>
                  <a:pt x="48749" y="1592"/>
                </a:cubicBezTo>
                <a:cubicBezTo>
                  <a:pt x="40895" y="1592"/>
                  <a:pt x="33168" y="5937"/>
                  <a:pt x="29136" y="12697"/>
                </a:cubicBezTo>
                <a:cubicBezTo>
                  <a:pt x="26123" y="17757"/>
                  <a:pt x="24873" y="24210"/>
                  <a:pt x="20087" y="27663"/>
                </a:cubicBezTo>
                <a:cubicBezTo>
                  <a:pt x="17372" y="29616"/>
                  <a:pt x="13943" y="30259"/>
                  <a:pt x="10943" y="31735"/>
                </a:cubicBezTo>
                <a:cubicBezTo>
                  <a:pt x="7264" y="33545"/>
                  <a:pt x="1" y="40093"/>
                  <a:pt x="2096" y="44808"/>
                </a:cubicBezTo>
                <a:cubicBezTo>
                  <a:pt x="3799" y="48677"/>
                  <a:pt x="15562" y="51749"/>
                  <a:pt x="19289" y="53107"/>
                </a:cubicBezTo>
                <a:cubicBezTo>
                  <a:pt x="31831" y="57674"/>
                  <a:pt x="45168" y="60063"/>
                  <a:pt x="58508" y="60063"/>
                </a:cubicBezTo>
                <a:cubicBezTo>
                  <a:pt x="59111" y="60063"/>
                  <a:pt x="59715" y="60058"/>
                  <a:pt x="60318" y="60048"/>
                </a:cubicBezTo>
                <a:cubicBezTo>
                  <a:pt x="66247" y="59953"/>
                  <a:pt x="72474" y="59274"/>
                  <a:pt x="77296" y="55821"/>
                </a:cubicBezTo>
                <a:cubicBezTo>
                  <a:pt x="80809" y="53309"/>
                  <a:pt x="83238" y="49535"/>
                  <a:pt x="85083" y="45618"/>
                </a:cubicBezTo>
                <a:cubicBezTo>
                  <a:pt x="90381" y="34414"/>
                  <a:pt x="91643" y="21329"/>
                  <a:pt x="88572" y="9304"/>
                </a:cubicBezTo>
                <a:cubicBezTo>
                  <a:pt x="87459" y="4969"/>
                  <a:pt x="84732" y="1"/>
                  <a:pt x="80301" y="1"/>
                </a:cubicBezTo>
                <a:close/>
              </a:path>
            </a:pathLst>
          </a:custGeom>
          <a:solidFill>
            <a:srgbClr val="253038">
              <a:alpha val="741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2" name="Google Shape;1982;p25"/>
          <p:cNvSpPr/>
          <p:nvPr/>
        </p:nvSpPr>
        <p:spPr>
          <a:xfrm rot="-431784">
            <a:off x="-548313" y="-818797"/>
            <a:ext cx="3321601" cy="2957180"/>
          </a:xfrm>
          <a:custGeom>
            <a:avLst/>
            <a:gdLst/>
            <a:ahLst/>
            <a:cxnLst/>
            <a:rect l="l" t="t" r="r" b="b"/>
            <a:pathLst>
              <a:path w="103443" h="92094" extrusionOk="0">
                <a:moveTo>
                  <a:pt x="64173" y="0"/>
                </a:moveTo>
                <a:cubicBezTo>
                  <a:pt x="49719" y="0"/>
                  <a:pt x="35265" y="2432"/>
                  <a:pt x="21646" y="7249"/>
                </a:cubicBezTo>
                <a:cubicBezTo>
                  <a:pt x="15455" y="9440"/>
                  <a:pt x="8990" y="12512"/>
                  <a:pt x="5906" y="18298"/>
                </a:cubicBezTo>
                <a:cubicBezTo>
                  <a:pt x="3811" y="22263"/>
                  <a:pt x="3609" y="26895"/>
                  <a:pt x="3442" y="31383"/>
                </a:cubicBezTo>
                <a:cubicBezTo>
                  <a:pt x="3073" y="41992"/>
                  <a:pt x="2692" y="52600"/>
                  <a:pt x="2311" y="63232"/>
                </a:cubicBezTo>
                <a:cubicBezTo>
                  <a:pt x="1977" y="72305"/>
                  <a:pt x="1" y="83318"/>
                  <a:pt x="1668" y="92093"/>
                </a:cubicBezTo>
                <a:cubicBezTo>
                  <a:pt x="6406" y="89319"/>
                  <a:pt x="7835" y="81342"/>
                  <a:pt x="11026" y="76948"/>
                </a:cubicBezTo>
                <a:cubicBezTo>
                  <a:pt x="15336" y="71043"/>
                  <a:pt x="20956" y="67007"/>
                  <a:pt x="27623" y="64149"/>
                </a:cubicBezTo>
                <a:cubicBezTo>
                  <a:pt x="34899" y="61452"/>
                  <a:pt x="42809" y="61129"/>
                  <a:pt x="50757" y="61129"/>
                </a:cubicBezTo>
                <a:cubicBezTo>
                  <a:pt x="53255" y="61129"/>
                  <a:pt x="55757" y="61161"/>
                  <a:pt x="58244" y="61161"/>
                </a:cubicBezTo>
                <a:cubicBezTo>
                  <a:pt x="68278" y="61161"/>
                  <a:pt x="78074" y="60643"/>
                  <a:pt x="86416" y="55422"/>
                </a:cubicBezTo>
                <a:cubicBezTo>
                  <a:pt x="98168" y="48052"/>
                  <a:pt x="103204" y="33157"/>
                  <a:pt x="103383" y="19287"/>
                </a:cubicBezTo>
                <a:cubicBezTo>
                  <a:pt x="103442" y="14167"/>
                  <a:pt x="102609" y="8345"/>
                  <a:pt x="98406" y="5404"/>
                </a:cubicBezTo>
                <a:cubicBezTo>
                  <a:pt x="96668" y="4190"/>
                  <a:pt x="94560" y="3642"/>
                  <a:pt x="92489" y="3177"/>
                </a:cubicBezTo>
                <a:cubicBezTo>
                  <a:pt x="83209" y="1055"/>
                  <a:pt x="73691" y="0"/>
                  <a:pt x="64173" y="0"/>
                </a:cubicBezTo>
                <a:close/>
              </a:path>
            </a:pathLst>
          </a:custGeom>
          <a:solidFill>
            <a:srgbClr val="E47644">
              <a:alpha val="67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3" name="Google Shape;1983;p25"/>
          <p:cNvGrpSpPr/>
          <p:nvPr/>
        </p:nvGrpSpPr>
        <p:grpSpPr>
          <a:xfrm>
            <a:off x="2349540" y="189577"/>
            <a:ext cx="504705" cy="538324"/>
            <a:chOff x="2501940" y="418177"/>
            <a:chExt cx="504705" cy="538324"/>
          </a:xfrm>
        </p:grpSpPr>
        <p:sp>
          <p:nvSpPr>
            <p:cNvPr id="1984" name="Google Shape;1984;p25"/>
            <p:cNvSpPr/>
            <p:nvPr/>
          </p:nvSpPr>
          <p:spPr>
            <a:xfrm>
              <a:off x="2854058" y="503301"/>
              <a:ext cx="74592" cy="59275"/>
            </a:xfrm>
            <a:custGeom>
              <a:avLst/>
              <a:gdLst/>
              <a:ahLst/>
              <a:cxnLst/>
              <a:rect l="l" t="t" r="r" b="b"/>
              <a:pathLst>
                <a:path w="2323" h="1846" extrusionOk="0">
                  <a:moveTo>
                    <a:pt x="951" y="1"/>
                  </a:moveTo>
                  <a:cubicBezTo>
                    <a:pt x="450" y="1"/>
                    <a:pt x="1" y="393"/>
                    <a:pt x="1" y="921"/>
                  </a:cubicBezTo>
                  <a:cubicBezTo>
                    <a:pt x="1" y="1445"/>
                    <a:pt x="444" y="1845"/>
                    <a:pt x="941" y="1845"/>
                  </a:cubicBezTo>
                  <a:cubicBezTo>
                    <a:pt x="1020" y="1845"/>
                    <a:pt x="1100" y="1835"/>
                    <a:pt x="1179" y="1814"/>
                  </a:cubicBezTo>
                  <a:cubicBezTo>
                    <a:pt x="1298" y="1790"/>
                    <a:pt x="1406" y="1755"/>
                    <a:pt x="1525" y="1731"/>
                  </a:cubicBezTo>
                  <a:cubicBezTo>
                    <a:pt x="2322" y="1552"/>
                    <a:pt x="2322" y="314"/>
                    <a:pt x="1525" y="123"/>
                  </a:cubicBezTo>
                  <a:cubicBezTo>
                    <a:pt x="1406" y="88"/>
                    <a:pt x="1298" y="64"/>
                    <a:pt x="1179" y="28"/>
                  </a:cubicBezTo>
                  <a:cubicBezTo>
                    <a:pt x="1103" y="10"/>
                    <a:pt x="1026" y="1"/>
                    <a:pt x="9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25"/>
            <p:cNvSpPr/>
            <p:nvPr/>
          </p:nvSpPr>
          <p:spPr>
            <a:xfrm>
              <a:off x="2532541" y="418177"/>
              <a:ext cx="143403" cy="142633"/>
            </a:xfrm>
            <a:custGeom>
              <a:avLst/>
              <a:gdLst/>
              <a:ahLst/>
              <a:cxnLst/>
              <a:rect l="l" t="t" r="r" b="b"/>
              <a:pathLst>
                <a:path w="4466" h="4442" extrusionOk="0">
                  <a:moveTo>
                    <a:pt x="2227" y="0"/>
                  </a:moveTo>
                  <a:cubicBezTo>
                    <a:pt x="1667" y="0"/>
                    <a:pt x="1072" y="250"/>
                    <a:pt x="667" y="655"/>
                  </a:cubicBezTo>
                  <a:cubicBezTo>
                    <a:pt x="274" y="1048"/>
                    <a:pt x="0" y="1667"/>
                    <a:pt x="12" y="2215"/>
                  </a:cubicBezTo>
                  <a:cubicBezTo>
                    <a:pt x="72" y="3429"/>
                    <a:pt x="1001" y="4441"/>
                    <a:pt x="2227" y="4441"/>
                  </a:cubicBezTo>
                  <a:cubicBezTo>
                    <a:pt x="2798" y="4441"/>
                    <a:pt x="3394" y="4179"/>
                    <a:pt x="3799" y="3786"/>
                  </a:cubicBezTo>
                  <a:cubicBezTo>
                    <a:pt x="4180" y="3394"/>
                    <a:pt x="4465" y="2774"/>
                    <a:pt x="4442" y="2215"/>
                  </a:cubicBezTo>
                  <a:cubicBezTo>
                    <a:pt x="4394" y="1012"/>
                    <a:pt x="3477" y="0"/>
                    <a:pt x="22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25"/>
            <p:cNvSpPr/>
            <p:nvPr/>
          </p:nvSpPr>
          <p:spPr>
            <a:xfrm>
              <a:off x="2724077" y="857827"/>
              <a:ext cx="51633" cy="60527"/>
            </a:xfrm>
            <a:custGeom>
              <a:avLst/>
              <a:gdLst/>
              <a:ahLst/>
              <a:cxnLst/>
              <a:rect l="l" t="t" r="r" b="b"/>
              <a:pathLst>
                <a:path w="1608" h="1885" extrusionOk="0">
                  <a:moveTo>
                    <a:pt x="830" y="0"/>
                  </a:moveTo>
                  <a:cubicBezTo>
                    <a:pt x="824" y="0"/>
                    <a:pt x="817" y="0"/>
                    <a:pt x="810" y="0"/>
                  </a:cubicBezTo>
                  <a:cubicBezTo>
                    <a:pt x="358" y="36"/>
                    <a:pt x="48" y="346"/>
                    <a:pt x="12" y="786"/>
                  </a:cubicBezTo>
                  <a:cubicBezTo>
                    <a:pt x="1" y="989"/>
                    <a:pt x="12" y="1167"/>
                    <a:pt x="96" y="1358"/>
                  </a:cubicBezTo>
                  <a:cubicBezTo>
                    <a:pt x="221" y="1709"/>
                    <a:pt x="512" y="1885"/>
                    <a:pt x="806" y="1885"/>
                  </a:cubicBezTo>
                  <a:cubicBezTo>
                    <a:pt x="1099" y="1885"/>
                    <a:pt x="1394" y="1709"/>
                    <a:pt x="1525" y="1358"/>
                  </a:cubicBezTo>
                  <a:cubicBezTo>
                    <a:pt x="1584" y="1167"/>
                    <a:pt x="1608" y="1001"/>
                    <a:pt x="1596" y="786"/>
                  </a:cubicBezTo>
                  <a:cubicBezTo>
                    <a:pt x="1561" y="376"/>
                    <a:pt x="1260" y="0"/>
                    <a:pt x="8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25"/>
            <p:cNvSpPr/>
            <p:nvPr/>
          </p:nvSpPr>
          <p:spPr>
            <a:xfrm>
              <a:off x="2708407" y="675860"/>
              <a:ext cx="83358" cy="65023"/>
            </a:xfrm>
            <a:custGeom>
              <a:avLst/>
              <a:gdLst/>
              <a:ahLst/>
              <a:cxnLst/>
              <a:rect l="l" t="t" r="r" b="b"/>
              <a:pathLst>
                <a:path w="2596" h="2025" extrusionOk="0">
                  <a:moveTo>
                    <a:pt x="1298" y="0"/>
                  </a:moveTo>
                  <a:cubicBezTo>
                    <a:pt x="0" y="0"/>
                    <a:pt x="0" y="2024"/>
                    <a:pt x="1298" y="2024"/>
                  </a:cubicBezTo>
                  <a:cubicBezTo>
                    <a:pt x="2584" y="2024"/>
                    <a:pt x="2596" y="0"/>
                    <a:pt x="12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25"/>
            <p:cNvSpPr/>
            <p:nvPr/>
          </p:nvSpPr>
          <p:spPr>
            <a:xfrm>
              <a:off x="2871654" y="816148"/>
              <a:ext cx="134990" cy="140353"/>
            </a:xfrm>
            <a:custGeom>
              <a:avLst/>
              <a:gdLst/>
              <a:ahLst/>
              <a:cxnLst/>
              <a:rect l="l" t="t" r="r" b="b"/>
              <a:pathLst>
                <a:path w="4204" h="4371" extrusionOk="0">
                  <a:moveTo>
                    <a:pt x="2153" y="0"/>
                  </a:moveTo>
                  <a:cubicBezTo>
                    <a:pt x="2142" y="0"/>
                    <a:pt x="2131" y="0"/>
                    <a:pt x="2120" y="1"/>
                  </a:cubicBezTo>
                  <a:cubicBezTo>
                    <a:pt x="1584" y="36"/>
                    <a:pt x="1036" y="203"/>
                    <a:pt x="643" y="620"/>
                  </a:cubicBezTo>
                  <a:cubicBezTo>
                    <a:pt x="286" y="1013"/>
                    <a:pt x="0" y="1525"/>
                    <a:pt x="36" y="2084"/>
                  </a:cubicBezTo>
                  <a:cubicBezTo>
                    <a:pt x="60" y="2587"/>
                    <a:pt x="226" y="3024"/>
                    <a:pt x="505" y="3371"/>
                  </a:cubicBezTo>
                  <a:lnTo>
                    <a:pt x="505" y="3371"/>
                  </a:lnTo>
                  <a:cubicBezTo>
                    <a:pt x="815" y="3943"/>
                    <a:pt x="1402" y="4371"/>
                    <a:pt x="2074" y="4371"/>
                  </a:cubicBezTo>
                  <a:cubicBezTo>
                    <a:pt x="2089" y="4371"/>
                    <a:pt x="2104" y="4371"/>
                    <a:pt x="2120" y="4370"/>
                  </a:cubicBezTo>
                  <a:cubicBezTo>
                    <a:pt x="2816" y="4330"/>
                    <a:pt x="3410" y="3956"/>
                    <a:pt x="3727" y="3364"/>
                  </a:cubicBezTo>
                  <a:lnTo>
                    <a:pt x="3727" y="3364"/>
                  </a:lnTo>
                  <a:cubicBezTo>
                    <a:pt x="4023" y="3011"/>
                    <a:pt x="4203" y="2571"/>
                    <a:pt x="4203" y="2084"/>
                  </a:cubicBezTo>
                  <a:cubicBezTo>
                    <a:pt x="4203" y="1549"/>
                    <a:pt x="3965" y="1001"/>
                    <a:pt x="3596" y="620"/>
                  </a:cubicBezTo>
                  <a:cubicBezTo>
                    <a:pt x="3246" y="270"/>
                    <a:pt x="2668" y="0"/>
                    <a:pt x="21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25"/>
            <p:cNvSpPr/>
            <p:nvPr/>
          </p:nvSpPr>
          <p:spPr>
            <a:xfrm>
              <a:off x="2501940" y="787089"/>
              <a:ext cx="58922" cy="45917"/>
            </a:xfrm>
            <a:custGeom>
              <a:avLst/>
              <a:gdLst/>
              <a:ahLst/>
              <a:cxnLst/>
              <a:rect l="l" t="t" r="r" b="b"/>
              <a:pathLst>
                <a:path w="1835" h="1430" extrusionOk="0">
                  <a:moveTo>
                    <a:pt x="906" y="1"/>
                  </a:moveTo>
                  <a:cubicBezTo>
                    <a:pt x="1" y="13"/>
                    <a:pt x="1" y="1430"/>
                    <a:pt x="906" y="1430"/>
                  </a:cubicBezTo>
                  <a:cubicBezTo>
                    <a:pt x="1835" y="1430"/>
                    <a:pt x="1835" y="1"/>
                    <a:pt x="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90" name="Google Shape;1990;p25"/>
          <p:cNvGrpSpPr/>
          <p:nvPr/>
        </p:nvGrpSpPr>
        <p:grpSpPr>
          <a:xfrm>
            <a:off x="6231119" y="4134092"/>
            <a:ext cx="453457" cy="521788"/>
            <a:chOff x="6383519" y="4134092"/>
            <a:chExt cx="453457" cy="521788"/>
          </a:xfrm>
        </p:grpSpPr>
        <p:sp>
          <p:nvSpPr>
            <p:cNvPr id="1991" name="Google Shape;1991;p25"/>
            <p:cNvSpPr/>
            <p:nvPr/>
          </p:nvSpPr>
          <p:spPr>
            <a:xfrm>
              <a:off x="6533184" y="4391871"/>
              <a:ext cx="70225" cy="59371"/>
            </a:xfrm>
            <a:custGeom>
              <a:avLst/>
              <a:gdLst/>
              <a:ahLst/>
              <a:cxnLst/>
              <a:rect l="l" t="t" r="r" b="b"/>
              <a:pathLst>
                <a:path w="2187" h="1849" extrusionOk="0">
                  <a:moveTo>
                    <a:pt x="1218" y="0"/>
                  </a:moveTo>
                  <a:cubicBezTo>
                    <a:pt x="946" y="0"/>
                    <a:pt x="692" y="140"/>
                    <a:pt x="515" y="348"/>
                  </a:cubicBezTo>
                  <a:lnTo>
                    <a:pt x="515" y="348"/>
                  </a:lnTo>
                  <a:cubicBezTo>
                    <a:pt x="0" y="458"/>
                    <a:pt x="1" y="1379"/>
                    <a:pt x="528" y="1519"/>
                  </a:cubicBezTo>
                  <a:lnTo>
                    <a:pt x="528" y="1519"/>
                  </a:lnTo>
                  <a:cubicBezTo>
                    <a:pt x="703" y="1727"/>
                    <a:pt x="949" y="1849"/>
                    <a:pt x="1223" y="1849"/>
                  </a:cubicBezTo>
                  <a:cubicBezTo>
                    <a:pt x="1265" y="1849"/>
                    <a:pt x="1309" y="1846"/>
                    <a:pt x="1353" y="1840"/>
                  </a:cubicBezTo>
                  <a:cubicBezTo>
                    <a:pt x="1781" y="1780"/>
                    <a:pt x="2186" y="1399"/>
                    <a:pt x="2150" y="935"/>
                  </a:cubicBezTo>
                  <a:cubicBezTo>
                    <a:pt x="2138" y="506"/>
                    <a:pt x="1865" y="173"/>
                    <a:pt x="1472" y="42"/>
                  </a:cubicBezTo>
                  <a:cubicBezTo>
                    <a:pt x="1386" y="13"/>
                    <a:pt x="1301" y="0"/>
                    <a:pt x="1218" y="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25"/>
            <p:cNvSpPr/>
            <p:nvPr/>
          </p:nvSpPr>
          <p:spPr>
            <a:xfrm>
              <a:off x="6550234" y="4134092"/>
              <a:ext cx="138812" cy="133545"/>
            </a:xfrm>
            <a:custGeom>
              <a:avLst/>
              <a:gdLst/>
              <a:ahLst/>
              <a:cxnLst/>
              <a:rect l="l" t="t" r="r" b="b"/>
              <a:pathLst>
                <a:path w="4323" h="4159" extrusionOk="0">
                  <a:moveTo>
                    <a:pt x="4206" y="2085"/>
                  </a:moveTo>
                  <a:lnTo>
                    <a:pt x="4206" y="2085"/>
                  </a:lnTo>
                  <a:cubicBezTo>
                    <a:pt x="4200" y="2134"/>
                    <a:pt x="4192" y="2182"/>
                    <a:pt x="4186" y="2229"/>
                  </a:cubicBezTo>
                  <a:lnTo>
                    <a:pt x="4186" y="2229"/>
                  </a:lnTo>
                  <a:cubicBezTo>
                    <a:pt x="4192" y="2181"/>
                    <a:pt x="4199" y="2133"/>
                    <a:pt x="4206" y="2085"/>
                  </a:cubicBezTo>
                  <a:close/>
                  <a:moveTo>
                    <a:pt x="2753" y="1"/>
                  </a:moveTo>
                  <a:cubicBezTo>
                    <a:pt x="2712" y="1"/>
                    <a:pt x="2672" y="4"/>
                    <a:pt x="2631" y="9"/>
                  </a:cubicBezTo>
                  <a:cubicBezTo>
                    <a:pt x="2515" y="26"/>
                    <a:pt x="2401" y="40"/>
                    <a:pt x="2287" y="55"/>
                  </a:cubicBezTo>
                  <a:lnTo>
                    <a:pt x="2287" y="55"/>
                  </a:lnTo>
                  <a:cubicBezTo>
                    <a:pt x="2259" y="54"/>
                    <a:pt x="2231" y="51"/>
                    <a:pt x="2203" y="45"/>
                  </a:cubicBezTo>
                  <a:cubicBezTo>
                    <a:pt x="2024" y="81"/>
                    <a:pt x="1846" y="93"/>
                    <a:pt x="1655" y="116"/>
                  </a:cubicBezTo>
                  <a:cubicBezTo>
                    <a:pt x="1488" y="200"/>
                    <a:pt x="1322" y="247"/>
                    <a:pt x="1167" y="331"/>
                  </a:cubicBezTo>
                  <a:cubicBezTo>
                    <a:pt x="774" y="533"/>
                    <a:pt x="488" y="926"/>
                    <a:pt x="310" y="1307"/>
                  </a:cubicBezTo>
                  <a:cubicBezTo>
                    <a:pt x="0" y="2033"/>
                    <a:pt x="131" y="2986"/>
                    <a:pt x="750" y="3557"/>
                  </a:cubicBezTo>
                  <a:cubicBezTo>
                    <a:pt x="1161" y="3932"/>
                    <a:pt x="1690" y="4159"/>
                    <a:pt x="2237" y="4159"/>
                  </a:cubicBezTo>
                  <a:cubicBezTo>
                    <a:pt x="2403" y="4159"/>
                    <a:pt x="2572" y="4138"/>
                    <a:pt x="2739" y="4093"/>
                  </a:cubicBezTo>
                  <a:cubicBezTo>
                    <a:pt x="3167" y="3974"/>
                    <a:pt x="3548" y="3712"/>
                    <a:pt x="3810" y="3355"/>
                  </a:cubicBezTo>
                  <a:cubicBezTo>
                    <a:pt x="4048" y="3010"/>
                    <a:pt x="4274" y="2533"/>
                    <a:pt x="4239" y="2081"/>
                  </a:cubicBezTo>
                  <a:cubicBezTo>
                    <a:pt x="4239" y="2036"/>
                    <a:pt x="4232" y="1991"/>
                    <a:pt x="4229" y="1946"/>
                  </a:cubicBezTo>
                  <a:lnTo>
                    <a:pt x="4229" y="1946"/>
                  </a:lnTo>
                  <a:cubicBezTo>
                    <a:pt x="4244" y="1849"/>
                    <a:pt x="4260" y="1752"/>
                    <a:pt x="4274" y="1652"/>
                  </a:cubicBezTo>
                  <a:cubicBezTo>
                    <a:pt x="4322" y="1283"/>
                    <a:pt x="4060" y="724"/>
                    <a:pt x="3798" y="497"/>
                  </a:cubicBezTo>
                  <a:cubicBezTo>
                    <a:pt x="3529" y="239"/>
                    <a:pt x="3134" y="1"/>
                    <a:pt x="2753" y="1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25"/>
            <p:cNvSpPr/>
            <p:nvPr/>
          </p:nvSpPr>
          <p:spPr>
            <a:xfrm>
              <a:off x="6756669" y="4314454"/>
              <a:ext cx="73821" cy="56610"/>
            </a:xfrm>
            <a:custGeom>
              <a:avLst/>
              <a:gdLst/>
              <a:ahLst/>
              <a:cxnLst/>
              <a:rect l="l" t="t" r="r" b="b"/>
              <a:pathLst>
                <a:path w="2299" h="1763" extrusionOk="0">
                  <a:moveTo>
                    <a:pt x="1143" y="0"/>
                  </a:moveTo>
                  <a:cubicBezTo>
                    <a:pt x="0" y="0"/>
                    <a:pt x="0" y="1762"/>
                    <a:pt x="1143" y="1762"/>
                  </a:cubicBezTo>
                  <a:cubicBezTo>
                    <a:pt x="2275" y="1762"/>
                    <a:pt x="2298" y="0"/>
                    <a:pt x="1143" y="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25"/>
            <p:cNvSpPr/>
            <p:nvPr/>
          </p:nvSpPr>
          <p:spPr>
            <a:xfrm>
              <a:off x="6383519" y="4270463"/>
              <a:ext cx="64670" cy="50124"/>
            </a:xfrm>
            <a:custGeom>
              <a:avLst/>
              <a:gdLst/>
              <a:ahLst/>
              <a:cxnLst/>
              <a:rect l="l" t="t" r="r" b="b"/>
              <a:pathLst>
                <a:path w="2014" h="1561" extrusionOk="0">
                  <a:moveTo>
                    <a:pt x="1001" y="1"/>
                  </a:moveTo>
                  <a:cubicBezTo>
                    <a:pt x="1" y="1"/>
                    <a:pt x="1" y="1561"/>
                    <a:pt x="1001" y="1561"/>
                  </a:cubicBezTo>
                  <a:cubicBezTo>
                    <a:pt x="2013" y="1561"/>
                    <a:pt x="2013" y="1"/>
                    <a:pt x="1001" y="1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25"/>
            <p:cNvSpPr/>
            <p:nvPr/>
          </p:nvSpPr>
          <p:spPr>
            <a:xfrm>
              <a:off x="6660339" y="4494141"/>
              <a:ext cx="45500" cy="54105"/>
            </a:xfrm>
            <a:custGeom>
              <a:avLst/>
              <a:gdLst/>
              <a:ahLst/>
              <a:cxnLst/>
              <a:rect l="l" t="t" r="r" b="b"/>
              <a:pathLst>
                <a:path w="1417" h="1685" extrusionOk="0">
                  <a:moveTo>
                    <a:pt x="703" y="0"/>
                  </a:moveTo>
                  <a:cubicBezTo>
                    <a:pt x="369" y="0"/>
                    <a:pt x="0" y="310"/>
                    <a:pt x="36" y="679"/>
                  </a:cubicBezTo>
                  <a:cubicBezTo>
                    <a:pt x="60" y="810"/>
                    <a:pt x="72" y="941"/>
                    <a:pt x="72" y="1060"/>
                  </a:cubicBezTo>
                  <a:cubicBezTo>
                    <a:pt x="107" y="1476"/>
                    <a:pt x="411" y="1685"/>
                    <a:pt x="714" y="1685"/>
                  </a:cubicBezTo>
                  <a:cubicBezTo>
                    <a:pt x="1018" y="1685"/>
                    <a:pt x="1322" y="1476"/>
                    <a:pt x="1357" y="1060"/>
                  </a:cubicBezTo>
                  <a:cubicBezTo>
                    <a:pt x="1381" y="929"/>
                    <a:pt x="1393" y="798"/>
                    <a:pt x="1393" y="679"/>
                  </a:cubicBezTo>
                  <a:cubicBezTo>
                    <a:pt x="1417" y="310"/>
                    <a:pt x="1060" y="0"/>
                    <a:pt x="703" y="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25"/>
            <p:cNvSpPr/>
            <p:nvPr/>
          </p:nvSpPr>
          <p:spPr>
            <a:xfrm>
              <a:off x="6482546" y="4564848"/>
              <a:ext cx="117779" cy="91032"/>
            </a:xfrm>
            <a:custGeom>
              <a:avLst/>
              <a:gdLst/>
              <a:ahLst/>
              <a:cxnLst/>
              <a:rect l="l" t="t" r="r" b="b"/>
              <a:pathLst>
                <a:path w="3668" h="2835" extrusionOk="0">
                  <a:moveTo>
                    <a:pt x="1846" y="1"/>
                  </a:moveTo>
                  <a:cubicBezTo>
                    <a:pt x="13" y="1"/>
                    <a:pt x="1" y="2834"/>
                    <a:pt x="1846" y="2834"/>
                  </a:cubicBezTo>
                  <a:cubicBezTo>
                    <a:pt x="3668" y="2834"/>
                    <a:pt x="3668" y="1"/>
                    <a:pt x="1846" y="1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25"/>
            <p:cNvSpPr/>
            <p:nvPr/>
          </p:nvSpPr>
          <p:spPr>
            <a:xfrm>
              <a:off x="6750183" y="4450921"/>
              <a:ext cx="86793" cy="66949"/>
            </a:xfrm>
            <a:custGeom>
              <a:avLst/>
              <a:gdLst/>
              <a:ahLst/>
              <a:cxnLst/>
              <a:rect l="l" t="t" r="r" b="b"/>
              <a:pathLst>
                <a:path w="2703" h="2085" extrusionOk="0">
                  <a:moveTo>
                    <a:pt x="1345" y="1"/>
                  </a:moveTo>
                  <a:cubicBezTo>
                    <a:pt x="0" y="1"/>
                    <a:pt x="0" y="2084"/>
                    <a:pt x="1345" y="2084"/>
                  </a:cubicBezTo>
                  <a:cubicBezTo>
                    <a:pt x="2691" y="2084"/>
                    <a:pt x="2703" y="1"/>
                    <a:pt x="1345" y="1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98" name="Google Shape;1998;p25"/>
          <p:cNvGrpSpPr/>
          <p:nvPr/>
        </p:nvGrpSpPr>
        <p:grpSpPr>
          <a:xfrm>
            <a:off x="7968865" y="3309500"/>
            <a:ext cx="1505790" cy="2024569"/>
            <a:chOff x="7570415" y="3649325"/>
            <a:chExt cx="1505790" cy="2024569"/>
          </a:xfrm>
        </p:grpSpPr>
        <p:sp>
          <p:nvSpPr>
            <p:cNvPr id="1999" name="Google Shape;1999;p25"/>
            <p:cNvSpPr/>
            <p:nvPr/>
          </p:nvSpPr>
          <p:spPr>
            <a:xfrm>
              <a:off x="7751215" y="3932225"/>
              <a:ext cx="373150" cy="359000"/>
            </a:xfrm>
            <a:custGeom>
              <a:avLst/>
              <a:gdLst/>
              <a:ahLst/>
              <a:cxnLst/>
              <a:rect l="l" t="t" r="r" b="b"/>
              <a:pathLst>
                <a:path w="14926" h="14360" extrusionOk="0">
                  <a:moveTo>
                    <a:pt x="131" y="1"/>
                  </a:moveTo>
                  <a:cubicBezTo>
                    <a:pt x="64" y="1"/>
                    <a:pt x="0" y="70"/>
                    <a:pt x="43" y="150"/>
                  </a:cubicBezTo>
                  <a:cubicBezTo>
                    <a:pt x="951" y="1867"/>
                    <a:pt x="1657" y="3679"/>
                    <a:pt x="2723" y="5310"/>
                  </a:cubicBezTo>
                  <a:cubicBezTo>
                    <a:pt x="3640" y="6708"/>
                    <a:pt x="4709" y="8006"/>
                    <a:pt x="5919" y="9165"/>
                  </a:cubicBezTo>
                  <a:cubicBezTo>
                    <a:pt x="8341" y="11488"/>
                    <a:pt x="11254" y="13259"/>
                    <a:pt x="14433" y="14342"/>
                  </a:cubicBezTo>
                  <a:cubicBezTo>
                    <a:pt x="14468" y="14354"/>
                    <a:pt x="14502" y="14360"/>
                    <a:pt x="14533" y="14360"/>
                  </a:cubicBezTo>
                  <a:cubicBezTo>
                    <a:pt x="14826" y="14360"/>
                    <a:pt x="14925" y="13871"/>
                    <a:pt x="14591" y="13759"/>
                  </a:cubicBezTo>
                  <a:cubicBezTo>
                    <a:pt x="11446" y="12698"/>
                    <a:pt x="8561" y="10933"/>
                    <a:pt x="6180" y="8623"/>
                  </a:cubicBezTo>
                  <a:cubicBezTo>
                    <a:pt x="5011" y="7492"/>
                    <a:pt x="3952" y="6246"/>
                    <a:pt x="3052" y="4892"/>
                  </a:cubicBezTo>
                  <a:cubicBezTo>
                    <a:pt x="2010" y="3333"/>
                    <a:pt x="1259" y="1603"/>
                    <a:pt x="215" y="47"/>
                  </a:cubicBezTo>
                  <a:cubicBezTo>
                    <a:pt x="192" y="14"/>
                    <a:pt x="161" y="1"/>
                    <a:pt x="1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25"/>
            <p:cNvSpPr/>
            <p:nvPr/>
          </p:nvSpPr>
          <p:spPr>
            <a:xfrm>
              <a:off x="7847265" y="3853100"/>
              <a:ext cx="270875" cy="437400"/>
            </a:xfrm>
            <a:custGeom>
              <a:avLst/>
              <a:gdLst/>
              <a:ahLst/>
              <a:cxnLst/>
              <a:rect l="l" t="t" r="r" b="b"/>
              <a:pathLst>
                <a:path w="10835" h="17496" extrusionOk="0">
                  <a:moveTo>
                    <a:pt x="110" y="1"/>
                  </a:moveTo>
                  <a:cubicBezTo>
                    <a:pt x="54" y="1"/>
                    <a:pt x="0" y="45"/>
                    <a:pt x="21" y="115"/>
                  </a:cubicBezTo>
                  <a:cubicBezTo>
                    <a:pt x="529" y="1760"/>
                    <a:pt x="1049" y="3370"/>
                    <a:pt x="1748" y="4946"/>
                  </a:cubicBezTo>
                  <a:cubicBezTo>
                    <a:pt x="2447" y="6533"/>
                    <a:pt x="3218" y="8088"/>
                    <a:pt x="4082" y="9588"/>
                  </a:cubicBezTo>
                  <a:cubicBezTo>
                    <a:pt x="4955" y="11103"/>
                    <a:pt x="5894" y="12590"/>
                    <a:pt x="6935" y="13992"/>
                  </a:cubicBezTo>
                  <a:cubicBezTo>
                    <a:pt x="7419" y="14646"/>
                    <a:pt x="7936" y="15273"/>
                    <a:pt x="8515" y="15849"/>
                  </a:cubicBezTo>
                  <a:cubicBezTo>
                    <a:pt x="9084" y="16413"/>
                    <a:pt x="9718" y="17103"/>
                    <a:pt x="10437" y="17469"/>
                  </a:cubicBezTo>
                  <a:cubicBezTo>
                    <a:pt x="10473" y="17487"/>
                    <a:pt x="10508" y="17495"/>
                    <a:pt x="10541" y="17495"/>
                  </a:cubicBezTo>
                  <a:cubicBezTo>
                    <a:pt x="10713" y="17495"/>
                    <a:pt x="10835" y="17285"/>
                    <a:pt x="10697" y="17133"/>
                  </a:cubicBezTo>
                  <a:cubicBezTo>
                    <a:pt x="10153" y="16530"/>
                    <a:pt x="9457" y="16064"/>
                    <a:pt x="8899" y="15461"/>
                  </a:cubicBezTo>
                  <a:cubicBezTo>
                    <a:pt x="8303" y="14814"/>
                    <a:pt x="7754" y="14115"/>
                    <a:pt x="7237" y="13402"/>
                  </a:cubicBezTo>
                  <a:cubicBezTo>
                    <a:pt x="6264" y="12049"/>
                    <a:pt x="5373" y="10633"/>
                    <a:pt x="4541" y="9188"/>
                  </a:cubicBezTo>
                  <a:cubicBezTo>
                    <a:pt x="2872" y="6283"/>
                    <a:pt x="1378" y="3206"/>
                    <a:pt x="200" y="64"/>
                  </a:cubicBezTo>
                  <a:cubicBezTo>
                    <a:pt x="183" y="20"/>
                    <a:pt x="146" y="1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25"/>
            <p:cNvSpPr/>
            <p:nvPr/>
          </p:nvSpPr>
          <p:spPr>
            <a:xfrm>
              <a:off x="7948215" y="3844300"/>
              <a:ext cx="176775" cy="444950"/>
            </a:xfrm>
            <a:custGeom>
              <a:avLst/>
              <a:gdLst/>
              <a:ahLst/>
              <a:cxnLst/>
              <a:rect l="l" t="t" r="r" b="b"/>
              <a:pathLst>
                <a:path w="7071" h="17798" extrusionOk="0">
                  <a:moveTo>
                    <a:pt x="128" y="1"/>
                  </a:moveTo>
                  <a:cubicBezTo>
                    <a:pt x="67" y="1"/>
                    <a:pt x="0" y="53"/>
                    <a:pt x="12" y="131"/>
                  </a:cubicBezTo>
                  <a:cubicBezTo>
                    <a:pt x="471" y="3140"/>
                    <a:pt x="1455" y="6045"/>
                    <a:pt x="2599" y="8851"/>
                  </a:cubicBezTo>
                  <a:cubicBezTo>
                    <a:pt x="3795" y="11781"/>
                    <a:pt x="4960" y="14762"/>
                    <a:pt x="6306" y="17622"/>
                  </a:cubicBezTo>
                  <a:cubicBezTo>
                    <a:pt x="6364" y="17746"/>
                    <a:pt x="6476" y="17798"/>
                    <a:pt x="6592" y="17798"/>
                  </a:cubicBezTo>
                  <a:cubicBezTo>
                    <a:pt x="6821" y="17798"/>
                    <a:pt x="7070" y="17596"/>
                    <a:pt x="6968" y="17341"/>
                  </a:cubicBezTo>
                  <a:cubicBezTo>
                    <a:pt x="4676" y="11640"/>
                    <a:pt x="1266" y="6206"/>
                    <a:pt x="215" y="77"/>
                  </a:cubicBezTo>
                  <a:cubicBezTo>
                    <a:pt x="205" y="23"/>
                    <a:pt x="16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25"/>
            <p:cNvSpPr/>
            <p:nvPr/>
          </p:nvSpPr>
          <p:spPr>
            <a:xfrm>
              <a:off x="8043240" y="3881725"/>
              <a:ext cx="87325" cy="412925"/>
            </a:xfrm>
            <a:custGeom>
              <a:avLst/>
              <a:gdLst/>
              <a:ahLst/>
              <a:cxnLst/>
              <a:rect l="l" t="t" r="r" b="b"/>
              <a:pathLst>
                <a:path w="3493" h="16517" extrusionOk="0">
                  <a:moveTo>
                    <a:pt x="157" y="0"/>
                  </a:moveTo>
                  <a:cubicBezTo>
                    <a:pt x="82" y="0"/>
                    <a:pt x="0" y="65"/>
                    <a:pt x="15" y="163"/>
                  </a:cubicBezTo>
                  <a:cubicBezTo>
                    <a:pt x="422" y="2903"/>
                    <a:pt x="1012" y="5617"/>
                    <a:pt x="1485" y="8348"/>
                  </a:cubicBezTo>
                  <a:cubicBezTo>
                    <a:pt x="1721" y="9708"/>
                    <a:pt x="1961" y="11068"/>
                    <a:pt x="2170" y="12432"/>
                  </a:cubicBezTo>
                  <a:cubicBezTo>
                    <a:pt x="2279" y="13168"/>
                    <a:pt x="2379" y="13905"/>
                    <a:pt x="2472" y="14642"/>
                  </a:cubicBezTo>
                  <a:cubicBezTo>
                    <a:pt x="2540" y="15194"/>
                    <a:pt x="2488" y="15893"/>
                    <a:pt x="2773" y="16379"/>
                  </a:cubicBezTo>
                  <a:cubicBezTo>
                    <a:pt x="2829" y="16474"/>
                    <a:pt x="2917" y="16516"/>
                    <a:pt x="3007" y="16516"/>
                  </a:cubicBezTo>
                  <a:cubicBezTo>
                    <a:pt x="3128" y="16516"/>
                    <a:pt x="3250" y="16440"/>
                    <a:pt x="3297" y="16310"/>
                  </a:cubicBezTo>
                  <a:cubicBezTo>
                    <a:pt x="3492" y="15759"/>
                    <a:pt x="3266" y="14998"/>
                    <a:pt x="3187" y="14426"/>
                  </a:cubicBezTo>
                  <a:cubicBezTo>
                    <a:pt x="3105" y="13809"/>
                    <a:pt x="3006" y="13192"/>
                    <a:pt x="2903" y="12580"/>
                  </a:cubicBezTo>
                  <a:cubicBezTo>
                    <a:pt x="2660" y="11147"/>
                    <a:pt x="2372" y="9729"/>
                    <a:pt x="2053" y="8313"/>
                  </a:cubicBezTo>
                  <a:cubicBezTo>
                    <a:pt x="1440" y="5576"/>
                    <a:pt x="823" y="2842"/>
                    <a:pt x="265" y="94"/>
                  </a:cubicBezTo>
                  <a:cubicBezTo>
                    <a:pt x="251" y="28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25"/>
            <p:cNvSpPr/>
            <p:nvPr/>
          </p:nvSpPr>
          <p:spPr>
            <a:xfrm>
              <a:off x="8112815" y="3780675"/>
              <a:ext cx="66050" cy="508650"/>
            </a:xfrm>
            <a:custGeom>
              <a:avLst/>
              <a:gdLst/>
              <a:ahLst/>
              <a:cxnLst/>
              <a:rect l="l" t="t" r="r" b="b"/>
              <a:pathLst>
                <a:path w="2642" h="20346" extrusionOk="0">
                  <a:moveTo>
                    <a:pt x="1869" y="1"/>
                  </a:moveTo>
                  <a:cubicBezTo>
                    <a:pt x="1803" y="1"/>
                    <a:pt x="1739" y="43"/>
                    <a:pt x="1740" y="130"/>
                  </a:cubicBezTo>
                  <a:cubicBezTo>
                    <a:pt x="1830" y="3598"/>
                    <a:pt x="1847" y="7072"/>
                    <a:pt x="1892" y="10540"/>
                  </a:cubicBezTo>
                  <a:cubicBezTo>
                    <a:pt x="1905" y="11406"/>
                    <a:pt x="1895" y="12259"/>
                    <a:pt x="1737" y="13116"/>
                  </a:cubicBezTo>
                  <a:cubicBezTo>
                    <a:pt x="1587" y="13904"/>
                    <a:pt x="1381" y="14682"/>
                    <a:pt x="1196" y="15463"/>
                  </a:cubicBezTo>
                  <a:cubicBezTo>
                    <a:pt x="1000" y="16282"/>
                    <a:pt x="812" y="17101"/>
                    <a:pt x="624" y="17920"/>
                  </a:cubicBezTo>
                  <a:cubicBezTo>
                    <a:pt x="453" y="18653"/>
                    <a:pt x="168" y="19359"/>
                    <a:pt x="27" y="20096"/>
                  </a:cubicBezTo>
                  <a:cubicBezTo>
                    <a:pt x="0" y="20240"/>
                    <a:pt x="105" y="20346"/>
                    <a:pt x="224" y="20346"/>
                  </a:cubicBezTo>
                  <a:cubicBezTo>
                    <a:pt x="272" y="20346"/>
                    <a:pt x="322" y="20329"/>
                    <a:pt x="367" y="20291"/>
                  </a:cubicBezTo>
                  <a:cubicBezTo>
                    <a:pt x="932" y="19815"/>
                    <a:pt x="1093" y="19125"/>
                    <a:pt x="1268" y="18434"/>
                  </a:cubicBezTo>
                  <a:cubicBezTo>
                    <a:pt x="1470" y="17632"/>
                    <a:pt x="1652" y="16823"/>
                    <a:pt x="1833" y="16015"/>
                  </a:cubicBezTo>
                  <a:cubicBezTo>
                    <a:pt x="2207" y="14363"/>
                    <a:pt x="2642" y="12739"/>
                    <a:pt x="2573" y="11033"/>
                  </a:cubicBezTo>
                  <a:cubicBezTo>
                    <a:pt x="2433" y="7394"/>
                    <a:pt x="2159" y="3766"/>
                    <a:pt x="2008" y="130"/>
                  </a:cubicBezTo>
                  <a:cubicBezTo>
                    <a:pt x="2004" y="44"/>
                    <a:pt x="1936" y="1"/>
                    <a:pt x="1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25"/>
            <p:cNvSpPr/>
            <p:nvPr/>
          </p:nvSpPr>
          <p:spPr>
            <a:xfrm>
              <a:off x="8114290" y="3825275"/>
              <a:ext cx="273200" cy="461725"/>
            </a:xfrm>
            <a:custGeom>
              <a:avLst/>
              <a:gdLst/>
              <a:ahLst/>
              <a:cxnLst/>
              <a:rect l="l" t="t" r="r" b="b"/>
              <a:pathLst>
                <a:path w="10928" h="18469" extrusionOk="0">
                  <a:moveTo>
                    <a:pt x="10747" y="0"/>
                  </a:moveTo>
                  <a:cubicBezTo>
                    <a:pt x="10690" y="0"/>
                    <a:pt x="10634" y="34"/>
                    <a:pt x="10614" y="111"/>
                  </a:cubicBezTo>
                  <a:cubicBezTo>
                    <a:pt x="9641" y="3572"/>
                    <a:pt x="8239" y="6850"/>
                    <a:pt x="6262" y="9858"/>
                  </a:cubicBezTo>
                  <a:cubicBezTo>
                    <a:pt x="5269" y="11370"/>
                    <a:pt x="4221" y="12843"/>
                    <a:pt x="3196" y="14333"/>
                  </a:cubicBezTo>
                  <a:cubicBezTo>
                    <a:pt x="2709" y="15036"/>
                    <a:pt x="2250" y="15763"/>
                    <a:pt x="1716" y="16430"/>
                  </a:cubicBezTo>
                  <a:cubicBezTo>
                    <a:pt x="1449" y="16763"/>
                    <a:pt x="1161" y="17088"/>
                    <a:pt x="849" y="17383"/>
                  </a:cubicBezTo>
                  <a:cubicBezTo>
                    <a:pt x="565" y="17647"/>
                    <a:pt x="212" y="17801"/>
                    <a:pt x="57" y="18164"/>
                  </a:cubicBezTo>
                  <a:cubicBezTo>
                    <a:pt x="0" y="18297"/>
                    <a:pt x="60" y="18469"/>
                    <a:pt x="224" y="18469"/>
                  </a:cubicBezTo>
                  <a:cubicBezTo>
                    <a:pt x="226" y="18469"/>
                    <a:pt x="228" y="18469"/>
                    <a:pt x="229" y="18469"/>
                  </a:cubicBezTo>
                  <a:cubicBezTo>
                    <a:pt x="880" y="18456"/>
                    <a:pt x="1496" y="17674"/>
                    <a:pt x="1907" y="17229"/>
                  </a:cubicBezTo>
                  <a:cubicBezTo>
                    <a:pt x="2467" y="16626"/>
                    <a:pt x="2960" y="15958"/>
                    <a:pt x="3429" y="15282"/>
                  </a:cubicBezTo>
                  <a:cubicBezTo>
                    <a:pt x="4546" y="13676"/>
                    <a:pt x="5656" y="12055"/>
                    <a:pt x="6729" y="10418"/>
                  </a:cubicBezTo>
                  <a:cubicBezTo>
                    <a:pt x="8778" y="7296"/>
                    <a:pt x="10312" y="3897"/>
                    <a:pt x="10908" y="193"/>
                  </a:cubicBezTo>
                  <a:cubicBezTo>
                    <a:pt x="10927" y="77"/>
                    <a:pt x="10835" y="0"/>
                    <a:pt x="107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25"/>
            <p:cNvSpPr/>
            <p:nvPr/>
          </p:nvSpPr>
          <p:spPr>
            <a:xfrm>
              <a:off x="7670915" y="3812550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9" y="543"/>
                  </a:moveTo>
                  <a:cubicBezTo>
                    <a:pt x="2820" y="543"/>
                    <a:pt x="3388" y="1268"/>
                    <a:pt x="3574" y="2087"/>
                  </a:cubicBezTo>
                  <a:cubicBezTo>
                    <a:pt x="3704" y="2672"/>
                    <a:pt x="3686" y="3286"/>
                    <a:pt x="3536" y="3868"/>
                  </a:cubicBezTo>
                  <a:cubicBezTo>
                    <a:pt x="3432" y="4267"/>
                    <a:pt x="3289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4"/>
                    <a:pt x="2617" y="4804"/>
                  </a:cubicBezTo>
                  <a:cubicBezTo>
                    <a:pt x="2306" y="4646"/>
                    <a:pt x="2032" y="4430"/>
                    <a:pt x="1792" y="4176"/>
                  </a:cubicBezTo>
                  <a:cubicBezTo>
                    <a:pt x="1556" y="3923"/>
                    <a:pt x="1360" y="3639"/>
                    <a:pt x="1182" y="3344"/>
                  </a:cubicBezTo>
                  <a:cubicBezTo>
                    <a:pt x="987" y="3025"/>
                    <a:pt x="778" y="2690"/>
                    <a:pt x="661" y="2334"/>
                  </a:cubicBezTo>
                  <a:cubicBezTo>
                    <a:pt x="394" y="1521"/>
                    <a:pt x="925" y="623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2" y="0"/>
                  </a:moveTo>
                  <a:cubicBezTo>
                    <a:pt x="1915" y="0"/>
                    <a:pt x="1877" y="1"/>
                    <a:pt x="1840" y="3"/>
                  </a:cubicBezTo>
                  <a:cubicBezTo>
                    <a:pt x="891" y="55"/>
                    <a:pt x="100" y="819"/>
                    <a:pt x="35" y="1771"/>
                  </a:cubicBezTo>
                  <a:cubicBezTo>
                    <a:pt x="0" y="2299"/>
                    <a:pt x="236" y="2782"/>
                    <a:pt x="483" y="3231"/>
                  </a:cubicBezTo>
                  <a:cubicBezTo>
                    <a:pt x="678" y="3591"/>
                    <a:pt x="894" y="3933"/>
                    <a:pt x="1151" y="4252"/>
                  </a:cubicBezTo>
                  <a:cubicBezTo>
                    <a:pt x="1439" y="4611"/>
                    <a:pt x="1785" y="4930"/>
                    <a:pt x="2186" y="5160"/>
                  </a:cubicBezTo>
                  <a:cubicBezTo>
                    <a:pt x="2497" y="5338"/>
                    <a:pt x="2927" y="5529"/>
                    <a:pt x="3322" y="5529"/>
                  </a:cubicBezTo>
                  <a:cubicBezTo>
                    <a:pt x="3367" y="5529"/>
                    <a:pt x="3412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49"/>
                    <a:pt x="3923" y="5266"/>
                  </a:cubicBezTo>
                  <a:cubicBezTo>
                    <a:pt x="3838" y="4666"/>
                    <a:pt x="4132" y="4077"/>
                    <a:pt x="4204" y="3488"/>
                  </a:cubicBezTo>
                  <a:cubicBezTo>
                    <a:pt x="4276" y="2895"/>
                    <a:pt x="4228" y="2275"/>
                    <a:pt x="4043" y="1706"/>
                  </a:cubicBezTo>
                  <a:cubicBezTo>
                    <a:pt x="3739" y="767"/>
                    <a:pt x="2975" y="0"/>
                    <a:pt x="1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25"/>
            <p:cNvSpPr/>
            <p:nvPr/>
          </p:nvSpPr>
          <p:spPr>
            <a:xfrm>
              <a:off x="7733840" y="3914225"/>
              <a:ext cx="38925" cy="40125"/>
            </a:xfrm>
            <a:custGeom>
              <a:avLst/>
              <a:gdLst/>
              <a:ahLst/>
              <a:cxnLst/>
              <a:rect l="l" t="t" r="r" b="b"/>
              <a:pathLst>
                <a:path w="1557" h="1605" extrusionOk="0">
                  <a:moveTo>
                    <a:pt x="926" y="487"/>
                  </a:moveTo>
                  <a:cubicBezTo>
                    <a:pt x="926" y="487"/>
                    <a:pt x="926" y="487"/>
                    <a:pt x="926" y="487"/>
                  </a:cubicBezTo>
                  <a:lnTo>
                    <a:pt x="926" y="487"/>
                  </a:lnTo>
                  <a:cubicBezTo>
                    <a:pt x="926" y="487"/>
                    <a:pt x="926" y="487"/>
                    <a:pt x="926" y="487"/>
                  </a:cubicBezTo>
                  <a:close/>
                  <a:moveTo>
                    <a:pt x="1190" y="500"/>
                  </a:moveTo>
                  <a:cubicBezTo>
                    <a:pt x="1189" y="506"/>
                    <a:pt x="1189" y="511"/>
                    <a:pt x="1188" y="517"/>
                  </a:cubicBezTo>
                  <a:lnTo>
                    <a:pt x="1188" y="517"/>
                  </a:lnTo>
                  <a:cubicBezTo>
                    <a:pt x="1188" y="511"/>
                    <a:pt x="1189" y="506"/>
                    <a:pt x="1190" y="500"/>
                  </a:cubicBezTo>
                  <a:close/>
                  <a:moveTo>
                    <a:pt x="1107" y="619"/>
                  </a:move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6" y="619"/>
                  </a:cubicBezTo>
                  <a:lnTo>
                    <a:pt x="1106" y="619"/>
                  </a:lnTo>
                  <a:cubicBezTo>
                    <a:pt x="1107" y="619"/>
                    <a:pt x="1107" y="619"/>
                    <a:pt x="1107" y="619"/>
                  </a:cubicBezTo>
                  <a:close/>
                  <a:moveTo>
                    <a:pt x="483" y="965"/>
                  </a:moveTo>
                  <a:cubicBezTo>
                    <a:pt x="489" y="971"/>
                    <a:pt x="495" y="976"/>
                    <a:pt x="501" y="981"/>
                  </a:cubicBezTo>
                  <a:lnTo>
                    <a:pt x="501" y="981"/>
                  </a:lnTo>
                  <a:cubicBezTo>
                    <a:pt x="501" y="982"/>
                    <a:pt x="501" y="982"/>
                    <a:pt x="501" y="982"/>
                  </a:cubicBezTo>
                  <a:cubicBezTo>
                    <a:pt x="500" y="982"/>
                    <a:pt x="495" y="977"/>
                    <a:pt x="483" y="965"/>
                  </a:cubicBezTo>
                  <a:close/>
                  <a:moveTo>
                    <a:pt x="652" y="1133"/>
                  </a:moveTo>
                  <a:cubicBezTo>
                    <a:pt x="653" y="1133"/>
                    <a:pt x="656" y="1136"/>
                    <a:pt x="660" y="1139"/>
                  </a:cubicBezTo>
                  <a:lnTo>
                    <a:pt x="660" y="1139"/>
                  </a:lnTo>
                  <a:cubicBezTo>
                    <a:pt x="662" y="1142"/>
                    <a:pt x="663" y="1145"/>
                    <a:pt x="666" y="1147"/>
                  </a:cubicBezTo>
                  <a:lnTo>
                    <a:pt x="666" y="1147"/>
                  </a:lnTo>
                  <a:cubicBezTo>
                    <a:pt x="655" y="1137"/>
                    <a:pt x="652" y="1133"/>
                    <a:pt x="652" y="1133"/>
                  </a:cubicBezTo>
                  <a:close/>
                  <a:moveTo>
                    <a:pt x="1080" y="0"/>
                  </a:moveTo>
                  <a:cubicBezTo>
                    <a:pt x="1033" y="0"/>
                    <a:pt x="985" y="8"/>
                    <a:pt x="937" y="24"/>
                  </a:cubicBezTo>
                  <a:cubicBezTo>
                    <a:pt x="758" y="83"/>
                    <a:pt x="634" y="217"/>
                    <a:pt x="583" y="386"/>
                  </a:cubicBezTo>
                  <a:lnTo>
                    <a:pt x="583" y="386"/>
                  </a:lnTo>
                  <a:cubicBezTo>
                    <a:pt x="524" y="361"/>
                    <a:pt x="463" y="346"/>
                    <a:pt x="401" y="346"/>
                  </a:cubicBezTo>
                  <a:cubicBezTo>
                    <a:pt x="360" y="346"/>
                    <a:pt x="320" y="353"/>
                    <a:pt x="279" y="367"/>
                  </a:cubicBezTo>
                  <a:cubicBezTo>
                    <a:pt x="124" y="418"/>
                    <a:pt x="1" y="558"/>
                    <a:pt x="5" y="726"/>
                  </a:cubicBezTo>
                  <a:cubicBezTo>
                    <a:pt x="8" y="867"/>
                    <a:pt x="91" y="973"/>
                    <a:pt x="176" y="1072"/>
                  </a:cubicBezTo>
                  <a:cubicBezTo>
                    <a:pt x="282" y="1196"/>
                    <a:pt x="423" y="1302"/>
                    <a:pt x="567" y="1374"/>
                  </a:cubicBezTo>
                  <a:cubicBezTo>
                    <a:pt x="676" y="1428"/>
                    <a:pt x="786" y="1449"/>
                    <a:pt x="905" y="1463"/>
                  </a:cubicBezTo>
                  <a:cubicBezTo>
                    <a:pt x="918" y="1465"/>
                    <a:pt x="932" y="1465"/>
                    <a:pt x="946" y="1465"/>
                  </a:cubicBezTo>
                  <a:cubicBezTo>
                    <a:pt x="973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3" y="1468"/>
                    <a:pt x="1038" y="1479"/>
                    <a:pt x="1043" y="1490"/>
                  </a:cubicBezTo>
                  <a:cubicBezTo>
                    <a:pt x="1077" y="1567"/>
                    <a:pt x="1174" y="1605"/>
                    <a:pt x="1255" y="1605"/>
                  </a:cubicBezTo>
                  <a:cubicBezTo>
                    <a:pt x="1265" y="1605"/>
                    <a:pt x="1274" y="1604"/>
                    <a:pt x="1283" y="1603"/>
                  </a:cubicBezTo>
                  <a:cubicBezTo>
                    <a:pt x="1382" y="1589"/>
                    <a:pt x="1444" y="1525"/>
                    <a:pt x="1478" y="1432"/>
                  </a:cubicBezTo>
                  <a:cubicBezTo>
                    <a:pt x="1495" y="1391"/>
                    <a:pt x="1509" y="1357"/>
                    <a:pt x="1516" y="1312"/>
                  </a:cubicBezTo>
                  <a:cubicBezTo>
                    <a:pt x="1526" y="1271"/>
                    <a:pt x="1533" y="1230"/>
                    <a:pt x="1539" y="1186"/>
                  </a:cubicBezTo>
                  <a:cubicBezTo>
                    <a:pt x="1557" y="1079"/>
                    <a:pt x="1550" y="973"/>
                    <a:pt x="1547" y="863"/>
                  </a:cubicBezTo>
                  <a:cubicBezTo>
                    <a:pt x="1547" y="778"/>
                    <a:pt x="1543" y="688"/>
                    <a:pt x="1543" y="599"/>
                  </a:cubicBezTo>
                  <a:cubicBezTo>
                    <a:pt x="1539" y="511"/>
                    <a:pt x="1547" y="411"/>
                    <a:pt x="1516" y="322"/>
                  </a:cubicBezTo>
                  <a:cubicBezTo>
                    <a:pt x="1452" y="129"/>
                    <a:pt x="1276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25"/>
            <p:cNvSpPr/>
            <p:nvPr/>
          </p:nvSpPr>
          <p:spPr>
            <a:xfrm>
              <a:off x="7570415" y="3898725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8" y="542"/>
                  </a:moveTo>
                  <a:cubicBezTo>
                    <a:pt x="2821" y="542"/>
                    <a:pt x="3392" y="1267"/>
                    <a:pt x="3574" y="2086"/>
                  </a:cubicBezTo>
                  <a:cubicBezTo>
                    <a:pt x="3708" y="2672"/>
                    <a:pt x="3688" y="3286"/>
                    <a:pt x="3537" y="3868"/>
                  </a:cubicBezTo>
                  <a:cubicBezTo>
                    <a:pt x="3434" y="4266"/>
                    <a:pt x="3289" y="4654"/>
                    <a:pt x="3321" y="5047"/>
                  </a:cubicBezTo>
                  <a:lnTo>
                    <a:pt x="3321" y="5047"/>
                  </a:lnTo>
                  <a:cubicBezTo>
                    <a:pt x="3087" y="4970"/>
                    <a:pt x="2841" y="4914"/>
                    <a:pt x="2622" y="4803"/>
                  </a:cubicBezTo>
                  <a:cubicBezTo>
                    <a:pt x="2307" y="4646"/>
                    <a:pt x="2033" y="4430"/>
                    <a:pt x="1797" y="4176"/>
                  </a:cubicBezTo>
                  <a:cubicBezTo>
                    <a:pt x="1556" y="3923"/>
                    <a:pt x="1362" y="3639"/>
                    <a:pt x="1183" y="3343"/>
                  </a:cubicBezTo>
                  <a:cubicBezTo>
                    <a:pt x="987" y="3025"/>
                    <a:pt x="782" y="2690"/>
                    <a:pt x="663" y="2333"/>
                  </a:cubicBezTo>
                  <a:cubicBezTo>
                    <a:pt x="395" y="1521"/>
                    <a:pt x="926" y="623"/>
                    <a:pt x="1803" y="548"/>
                  </a:cubicBezTo>
                  <a:cubicBezTo>
                    <a:pt x="1849" y="544"/>
                    <a:pt x="1894" y="542"/>
                    <a:pt x="1938" y="542"/>
                  </a:cubicBezTo>
                  <a:close/>
                  <a:moveTo>
                    <a:pt x="1954" y="0"/>
                  </a:moveTo>
                  <a:cubicBezTo>
                    <a:pt x="1916" y="0"/>
                    <a:pt x="1879" y="1"/>
                    <a:pt x="1841" y="3"/>
                  </a:cubicBezTo>
                  <a:cubicBezTo>
                    <a:pt x="895" y="54"/>
                    <a:pt x="100" y="819"/>
                    <a:pt x="35" y="1771"/>
                  </a:cubicBezTo>
                  <a:cubicBezTo>
                    <a:pt x="1" y="2295"/>
                    <a:pt x="241" y="2782"/>
                    <a:pt x="484" y="3231"/>
                  </a:cubicBezTo>
                  <a:cubicBezTo>
                    <a:pt x="683" y="3590"/>
                    <a:pt x="899" y="3933"/>
                    <a:pt x="1152" y="4252"/>
                  </a:cubicBezTo>
                  <a:cubicBezTo>
                    <a:pt x="1440" y="4611"/>
                    <a:pt x="1786" y="4930"/>
                    <a:pt x="2187" y="5160"/>
                  </a:cubicBezTo>
                  <a:cubicBezTo>
                    <a:pt x="2498" y="5337"/>
                    <a:pt x="2927" y="5528"/>
                    <a:pt x="3322" y="5528"/>
                  </a:cubicBezTo>
                  <a:cubicBezTo>
                    <a:pt x="3368" y="5528"/>
                    <a:pt x="3414" y="5526"/>
                    <a:pt x="3459" y="5520"/>
                  </a:cubicBezTo>
                  <a:lnTo>
                    <a:pt x="3459" y="5520"/>
                  </a:lnTo>
                  <a:cubicBezTo>
                    <a:pt x="3505" y="5587"/>
                    <a:pt x="3567" y="5616"/>
                    <a:pt x="3631" y="5616"/>
                  </a:cubicBezTo>
                  <a:cubicBezTo>
                    <a:pt x="3786" y="5616"/>
                    <a:pt x="3952" y="5449"/>
                    <a:pt x="3927" y="5266"/>
                  </a:cubicBezTo>
                  <a:cubicBezTo>
                    <a:pt x="3838" y="4667"/>
                    <a:pt x="4133" y="4077"/>
                    <a:pt x="4205" y="3487"/>
                  </a:cubicBezTo>
                  <a:cubicBezTo>
                    <a:pt x="4277" y="2895"/>
                    <a:pt x="4229" y="2274"/>
                    <a:pt x="4044" y="1706"/>
                  </a:cubicBezTo>
                  <a:cubicBezTo>
                    <a:pt x="3740" y="764"/>
                    <a:pt x="2976" y="0"/>
                    <a:pt x="19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25"/>
            <p:cNvSpPr/>
            <p:nvPr/>
          </p:nvSpPr>
          <p:spPr>
            <a:xfrm>
              <a:off x="7633390" y="4000400"/>
              <a:ext cx="38925" cy="40150"/>
            </a:xfrm>
            <a:custGeom>
              <a:avLst/>
              <a:gdLst/>
              <a:ahLst/>
              <a:cxnLst/>
              <a:rect l="l" t="t" r="r" b="b"/>
              <a:pathLst>
                <a:path w="1557" h="1606" extrusionOk="0">
                  <a:moveTo>
                    <a:pt x="929" y="462"/>
                  </a:moveTo>
                  <a:lnTo>
                    <a:pt x="929" y="462"/>
                  </a:lnTo>
                  <a:cubicBezTo>
                    <a:pt x="930" y="473"/>
                    <a:pt x="932" y="484"/>
                    <a:pt x="933" y="496"/>
                  </a:cubicBezTo>
                  <a:lnTo>
                    <a:pt x="933" y="496"/>
                  </a:lnTo>
                  <a:cubicBezTo>
                    <a:pt x="931" y="484"/>
                    <a:pt x="930" y="473"/>
                    <a:pt x="929" y="462"/>
                  </a:cubicBezTo>
                  <a:close/>
                  <a:moveTo>
                    <a:pt x="1189" y="500"/>
                  </a:moveTo>
                  <a:lnTo>
                    <a:pt x="1189" y="500"/>
                  </a:lnTo>
                  <a:cubicBezTo>
                    <a:pt x="1188" y="508"/>
                    <a:pt x="1187" y="517"/>
                    <a:pt x="1186" y="525"/>
                  </a:cubicBezTo>
                  <a:lnTo>
                    <a:pt x="1186" y="525"/>
                  </a:lnTo>
                  <a:cubicBezTo>
                    <a:pt x="1187" y="517"/>
                    <a:pt x="1188" y="509"/>
                    <a:pt x="1189" y="500"/>
                  </a:cubicBezTo>
                  <a:close/>
                  <a:moveTo>
                    <a:pt x="538" y="633"/>
                  </a:moveTo>
                  <a:cubicBezTo>
                    <a:pt x="541" y="639"/>
                    <a:pt x="544" y="645"/>
                    <a:pt x="546" y="650"/>
                  </a:cubicBezTo>
                  <a:lnTo>
                    <a:pt x="546" y="650"/>
                  </a:lnTo>
                  <a:cubicBezTo>
                    <a:pt x="542" y="646"/>
                    <a:pt x="540" y="640"/>
                    <a:pt x="538" y="633"/>
                  </a:cubicBezTo>
                  <a:close/>
                  <a:moveTo>
                    <a:pt x="481" y="964"/>
                  </a:moveTo>
                  <a:cubicBezTo>
                    <a:pt x="487" y="970"/>
                    <a:pt x="493" y="975"/>
                    <a:pt x="499" y="980"/>
                  </a:cubicBezTo>
                  <a:lnTo>
                    <a:pt x="499" y="980"/>
                  </a:lnTo>
                  <a:cubicBezTo>
                    <a:pt x="500" y="981"/>
                    <a:pt x="500" y="981"/>
                    <a:pt x="499" y="981"/>
                  </a:cubicBezTo>
                  <a:cubicBezTo>
                    <a:pt x="499" y="981"/>
                    <a:pt x="493" y="977"/>
                    <a:pt x="481" y="964"/>
                  </a:cubicBezTo>
                  <a:close/>
                  <a:moveTo>
                    <a:pt x="1079" y="0"/>
                  </a:moveTo>
                  <a:cubicBezTo>
                    <a:pt x="1032" y="0"/>
                    <a:pt x="983" y="8"/>
                    <a:pt x="935" y="24"/>
                  </a:cubicBezTo>
                  <a:cubicBezTo>
                    <a:pt x="757" y="80"/>
                    <a:pt x="633" y="216"/>
                    <a:pt x="582" y="385"/>
                  </a:cubicBezTo>
                  <a:lnTo>
                    <a:pt x="582" y="385"/>
                  </a:lnTo>
                  <a:cubicBezTo>
                    <a:pt x="523" y="361"/>
                    <a:pt x="462" y="346"/>
                    <a:pt x="400" y="346"/>
                  </a:cubicBezTo>
                  <a:cubicBezTo>
                    <a:pt x="359" y="346"/>
                    <a:pt x="319" y="352"/>
                    <a:pt x="277" y="366"/>
                  </a:cubicBezTo>
                  <a:cubicBezTo>
                    <a:pt x="124" y="418"/>
                    <a:pt x="0" y="558"/>
                    <a:pt x="4" y="726"/>
                  </a:cubicBezTo>
                  <a:cubicBezTo>
                    <a:pt x="10" y="867"/>
                    <a:pt x="89" y="973"/>
                    <a:pt x="179" y="1072"/>
                  </a:cubicBezTo>
                  <a:cubicBezTo>
                    <a:pt x="285" y="1196"/>
                    <a:pt x="421" y="1302"/>
                    <a:pt x="565" y="1373"/>
                  </a:cubicBezTo>
                  <a:cubicBezTo>
                    <a:pt x="679" y="1428"/>
                    <a:pt x="785" y="1449"/>
                    <a:pt x="905" y="1463"/>
                  </a:cubicBezTo>
                  <a:cubicBezTo>
                    <a:pt x="918" y="1465"/>
                    <a:pt x="931" y="1465"/>
                    <a:pt x="945" y="1465"/>
                  </a:cubicBezTo>
                  <a:cubicBezTo>
                    <a:pt x="972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5" y="1467"/>
                    <a:pt x="1040" y="1479"/>
                    <a:pt x="1045" y="1490"/>
                  </a:cubicBezTo>
                  <a:cubicBezTo>
                    <a:pt x="1079" y="1567"/>
                    <a:pt x="1173" y="1605"/>
                    <a:pt x="1254" y="1605"/>
                  </a:cubicBezTo>
                  <a:cubicBezTo>
                    <a:pt x="1264" y="1605"/>
                    <a:pt x="1273" y="1605"/>
                    <a:pt x="1281" y="1604"/>
                  </a:cubicBezTo>
                  <a:cubicBezTo>
                    <a:pt x="1381" y="1590"/>
                    <a:pt x="1443" y="1525"/>
                    <a:pt x="1480" y="1432"/>
                  </a:cubicBezTo>
                  <a:cubicBezTo>
                    <a:pt x="1498" y="1391"/>
                    <a:pt x="1511" y="1357"/>
                    <a:pt x="1518" y="1312"/>
                  </a:cubicBezTo>
                  <a:cubicBezTo>
                    <a:pt x="1525" y="1271"/>
                    <a:pt x="1531" y="1229"/>
                    <a:pt x="1539" y="1185"/>
                  </a:cubicBezTo>
                  <a:cubicBezTo>
                    <a:pt x="1556" y="1079"/>
                    <a:pt x="1549" y="973"/>
                    <a:pt x="1549" y="863"/>
                  </a:cubicBezTo>
                  <a:cubicBezTo>
                    <a:pt x="1545" y="777"/>
                    <a:pt x="1542" y="688"/>
                    <a:pt x="1542" y="600"/>
                  </a:cubicBezTo>
                  <a:cubicBezTo>
                    <a:pt x="1542" y="507"/>
                    <a:pt x="1545" y="411"/>
                    <a:pt x="1515" y="322"/>
                  </a:cubicBezTo>
                  <a:cubicBezTo>
                    <a:pt x="1451" y="129"/>
                    <a:pt x="1274" y="0"/>
                    <a:pt x="10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25"/>
            <p:cNvSpPr/>
            <p:nvPr/>
          </p:nvSpPr>
          <p:spPr>
            <a:xfrm>
              <a:off x="7759990" y="3730050"/>
              <a:ext cx="106925" cy="140425"/>
            </a:xfrm>
            <a:custGeom>
              <a:avLst/>
              <a:gdLst/>
              <a:ahLst/>
              <a:cxnLst/>
              <a:rect l="l" t="t" r="r" b="b"/>
              <a:pathLst>
                <a:path w="4277" h="5617" extrusionOk="0">
                  <a:moveTo>
                    <a:pt x="1939" y="543"/>
                  </a:moveTo>
                  <a:cubicBezTo>
                    <a:pt x="2821" y="543"/>
                    <a:pt x="3388" y="1268"/>
                    <a:pt x="3574" y="2087"/>
                  </a:cubicBezTo>
                  <a:cubicBezTo>
                    <a:pt x="3704" y="2673"/>
                    <a:pt x="3687" y="3290"/>
                    <a:pt x="3536" y="3869"/>
                  </a:cubicBezTo>
                  <a:cubicBezTo>
                    <a:pt x="3433" y="4267"/>
                    <a:pt x="3288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5"/>
                    <a:pt x="2618" y="4804"/>
                  </a:cubicBezTo>
                  <a:cubicBezTo>
                    <a:pt x="2306" y="4647"/>
                    <a:pt x="2032" y="4431"/>
                    <a:pt x="1792" y="4177"/>
                  </a:cubicBezTo>
                  <a:cubicBezTo>
                    <a:pt x="1556" y="3923"/>
                    <a:pt x="1360" y="3639"/>
                    <a:pt x="1183" y="3344"/>
                  </a:cubicBezTo>
                  <a:cubicBezTo>
                    <a:pt x="987" y="3026"/>
                    <a:pt x="778" y="2690"/>
                    <a:pt x="661" y="2334"/>
                  </a:cubicBezTo>
                  <a:cubicBezTo>
                    <a:pt x="394" y="1522"/>
                    <a:pt x="925" y="624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3" y="1"/>
                  </a:moveTo>
                  <a:cubicBezTo>
                    <a:pt x="1916" y="1"/>
                    <a:pt x="1878" y="2"/>
                    <a:pt x="1840" y="4"/>
                  </a:cubicBezTo>
                  <a:cubicBezTo>
                    <a:pt x="891" y="55"/>
                    <a:pt x="100" y="819"/>
                    <a:pt x="35" y="1772"/>
                  </a:cubicBezTo>
                  <a:cubicBezTo>
                    <a:pt x="0" y="2299"/>
                    <a:pt x="237" y="2783"/>
                    <a:pt x="484" y="3232"/>
                  </a:cubicBezTo>
                  <a:cubicBezTo>
                    <a:pt x="678" y="3591"/>
                    <a:pt x="895" y="3934"/>
                    <a:pt x="1151" y="4252"/>
                  </a:cubicBezTo>
                  <a:cubicBezTo>
                    <a:pt x="1439" y="4612"/>
                    <a:pt x="1785" y="4930"/>
                    <a:pt x="2187" y="5161"/>
                  </a:cubicBezTo>
                  <a:cubicBezTo>
                    <a:pt x="2498" y="5338"/>
                    <a:pt x="2927" y="5529"/>
                    <a:pt x="3321" y="5529"/>
                  </a:cubicBezTo>
                  <a:cubicBezTo>
                    <a:pt x="3367" y="5529"/>
                    <a:pt x="3411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50"/>
                    <a:pt x="3923" y="5267"/>
                  </a:cubicBezTo>
                  <a:cubicBezTo>
                    <a:pt x="3838" y="4667"/>
                    <a:pt x="4132" y="4078"/>
                    <a:pt x="4205" y="3488"/>
                  </a:cubicBezTo>
                  <a:cubicBezTo>
                    <a:pt x="4276" y="2895"/>
                    <a:pt x="4228" y="2275"/>
                    <a:pt x="4043" y="1707"/>
                  </a:cubicBezTo>
                  <a:cubicBezTo>
                    <a:pt x="3739" y="767"/>
                    <a:pt x="2975" y="1"/>
                    <a:pt x="19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25"/>
            <p:cNvSpPr/>
            <p:nvPr/>
          </p:nvSpPr>
          <p:spPr>
            <a:xfrm>
              <a:off x="7822940" y="3831750"/>
              <a:ext cx="38900" cy="40125"/>
            </a:xfrm>
            <a:custGeom>
              <a:avLst/>
              <a:gdLst/>
              <a:ahLst/>
              <a:cxnLst/>
              <a:rect l="l" t="t" r="r" b="b"/>
              <a:pathLst>
                <a:path w="1556" h="1605" extrusionOk="0">
                  <a:moveTo>
                    <a:pt x="1190" y="500"/>
                  </a:moveTo>
                  <a:cubicBezTo>
                    <a:pt x="1189" y="504"/>
                    <a:pt x="1189" y="508"/>
                    <a:pt x="1188" y="512"/>
                  </a:cubicBezTo>
                  <a:lnTo>
                    <a:pt x="1188" y="512"/>
                  </a:lnTo>
                  <a:cubicBezTo>
                    <a:pt x="1188" y="508"/>
                    <a:pt x="1189" y="504"/>
                    <a:pt x="1190" y="500"/>
                  </a:cubicBezTo>
                  <a:close/>
                  <a:moveTo>
                    <a:pt x="1196" y="517"/>
                  </a:moveTo>
                  <a:cubicBezTo>
                    <a:pt x="1194" y="522"/>
                    <a:pt x="1192" y="528"/>
                    <a:pt x="1190" y="533"/>
                  </a:cubicBezTo>
                  <a:lnTo>
                    <a:pt x="1190" y="533"/>
                  </a:lnTo>
                  <a:cubicBezTo>
                    <a:pt x="1192" y="528"/>
                    <a:pt x="1194" y="522"/>
                    <a:pt x="1196" y="517"/>
                  </a:cubicBezTo>
                  <a:close/>
                  <a:moveTo>
                    <a:pt x="1106" y="619"/>
                  </a:move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6" y="619"/>
                    <a:pt x="1106" y="619"/>
                    <a:pt x="1105" y="619"/>
                  </a:cubicBezTo>
                  <a:lnTo>
                    <a:pt x="1105" y="619"/>
                  </a:lnTo>
                  <a:cubicBezTo>
                    <a:pt x="1106" y="619"/>
                    <a:pt x="1106" y="619"/>
                    <a:pt x="1106" y="619"/>
                  </a:cubicBezTo>
                  <a:close/>
                  <a:moveTo>
                    <a:pt x="482" y="964"/>
                  </a:moveTo>
                  <a:cubicBezTo>
                    <a:pt x="487" y="970"/>
                    <a:pt x="493" y="975"/>
                    <a:pt x="500" y="980"/>
                  </a:cubicBezTo>
                  <a:lnTo>
                    <a:pt x="500" y="980"/>
                  </a:lnTo>
                  <a:cubicBezTo>
                    <a:pt x="500" y="981"/>
                    <a:pt x="500" y="981"/>
                    <a:pt x="500" y="981"/>
                  </a:cubicBezTo>
                  <a:cubicBezTo>
                    <a:pt x="499" y="981"/>
                    <a:pt x="494" y="977"/>
                    <a:pt x="482" y="964"/>
                  </a:cubicBezTo>
                  <a:close/>
                  <a:moveTo>
                    <a:pt x="652" y="1134"/>
                  </a:moveTo>
                  <a:cubicBezTo>
                    <a:pt x="652" y="1134"/>
                    <a:pt x="657" y="1138"/>
                    <a:pt x="662" y="1143"/>
                  </a:cubicBezTo>
                  <a:lnTo>
                    <a:pt x="662" y="1143"/>
                  </a:lnTo>
                  <a:cubicBezTo>
                    <a:pt x="665" y="1147"/>
                    <a:pt x="668" y="1150"/>
                    <a:pt x="671" y="1153"/>
                  </a:cubicBezTo>
                  <a:lnTo>
                    <a:pt x="671" y="1153"/>
                  </a:lnTo>
                  <a:cubicBezTo>
                    <a:pt x="656" y="1139"/>
                    <a:pt x="651" y="1134"/>
                    <a:pt x="652" y="1134"/>
                  </a:cubicBezTo>
                  <a:close/>
                  <a:moveTo>
                    <a:pt x="1080" y="0"/>
                  </a:moveTo>
                  <a:cubicBezTo>
                    <a:pt x="1033" y="0"/>
                    <a:pt x="984" y="8"/>
                    <a:pt x="936" y="24"/>
                  </a:cubicBezTo>
                  <a:cubicBezTo>
                    <a:pt x="758" y="83"/>
                    <a:pt x="634" y="217"/>
                    <a:pt x="582" y="385"/>
                  </a:cubicBezTo>
                  <a:lnTo>
                    <a:pt x="582" y="385"/>
                  </a:lnTo>
                  <a:cubicBezTo>
                    <a:pt x="523" y="360"/>
                    <a:pt x="462" y="345"/>
                    <a:pt x="400" y="345"/>
                  </a:cubicBezTo>
                  <a:cubicBezTo>
                    <a:pt x="359" y="345"/>
                    <a:pt x="319" y="352"/>
                    <a:pt x="278" y="366"/>
                  </a:cubicBezTo>
                  <a:cubicBezTo>
                    <a:pt x="124" y="418"/>
                    <a:pt x="1" y="558"/>
                    <a:pt x="4" y="726"/>
                  </a:cubicBezTo>
                  <a:cubicBezTo>
                    <a:pt x="7" y="867"/>
                    <a:pt x="90" y="973"/>
                    <a:pt x="175" y="1075"/>
                  </a:cubicBezTo>
                  <a:cubicBezTo>
                    <a:pt x="281" y="1199"/>
                    <a:pt x="422" y="1302"/>
                    <a:pt x="566" y="1373"/>
                  </a:cubicBezTo>
                  <a:cubicBezTo>
                    <a:pt x="676" y="1428"/>
                    <a:pt x="785" y="1449"/>
                    <a:pt x="905" y="1463"/>
                  </a:cubicBezTo>
                  <a:cubicBezTo>
                    <a:pt x="918" y="1464"/>
                    <a:pt x="931" y="1465"/>
                    <a:pt x="944" y="1465"/>
                  </a:cubicBezTo>
                  <a:cubicBezTo>
                    <a:pt x="971" y="1465"/>
                    <a:pt x="1000" y="1462"/>
                    <a:pt x="1028" y="1456"/>
                  </a:cubicBezTo>
                  <a:lnTo>
                    <a:pt x="1028" y="1456"/>
                  </a:lnTo>
                  <a:cubicBezTo>
                    <a:pt x="1033" y="1467"/>
                    <a:pt x="1037" y="1479"/>
                    <a:pt x="1042" y="1490"/>
                  </a:cubicBezTo>
                  <a:cubicBezTo>
                    <a:pt x="1076" y="1566"/>
                    <a:pt x="1172" y="1604"/>
                    <a:pt x="1253" y="1604"/>
                  </a:cubicBezTo>
                  <a:cubicBezTo>
                    <a:pt x="1263" y="1604"/>
                    <a:pt x="1273" y="1604"/>
                    <a:pt x="1282" y="1603"/>
                  </a:cubicBezTo>
                  <a:cubicBezTo>
                    <a:pt x="1381" y="1589"/>
                    <a:pt x="1443" y="1524"/>
                    <a:pt x="1478" y="1432"/>
                  </a:cubicBezTo>
                  <a:cubicBezTo>
                    <a:pt x="1494" y="1390"/>
                    <a:pt x="1508" y="1356"/>
                    <a:pt x="1515" y="1311"/>
                  </a:cubicBezTo>
                  <a:cubicBezTo>
                    <a:pt x="1522" y="1270"/>
                    <a:pt x="1532" y="1229"/>
                    <a:pt x="1539" y="1188"/>
                  </a:cubicBezTo>
                  <a:cubicBezTo>
                    <a:pt x="1556" y="1079"/>
                    <a:pt x="1549" y="973"/>
                    <a:pt x="1546" y="862"/>
                  </a:cubicBezTo>
                  <a:cubicBezTo>
                    <a:pt x="1546" y="777"/>
                    <a:pt x="1543" y="688"/>
                    <a:pt x="1543" y="603"/>
                  </a:cubicBezTo>
                  <a:cubicBezTo>
                    <a:pt x="1539" y="510"/>
                    <a:pt x="1546" y="410"/>
                    <a:pt x="1515" y="321"/>
                  </a:cubicBezTo>
                  <a:cubicBezTo>
                    <a:pt x="1452" y="128"/>
                    <a:pt x="1275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25"/>
            <p:cNvSpPr/>
            <p:nvPr/>
          </p:nvSpPr>
          <p:spPr>
            <a:xfrm>
              <a:off x="7875115" y="3707450"/>
              <a:ext cx="108450" cy="148525"/>
            </a:xfrm>
            <a:custGeom>
              <a:avLst/>
              <a:gdLst/>
              <a:ahLst/>
              <a:cxnLst/>
              <a:rect l="l" t="t" r="r" b="b"/>
              <a:pathLst>
                <a:path w="4338" h="5941" extrusionOk="0">
                  <a:moveTo>
                    <a:pt x="2235" y="541"/>
                  </a:moveTo>
                  <a:cubicBezTo>
                    <a:pt x="2312" y="541"/>
                    <a:pt x="2391" y="548"/>
                    <a:pt x="2470" y="562"/>
                  </a:cubicBezTo>
                  <a:cubicBezTo>
                    <a:pt x="3495" y="744"/>
                    <a:pt x="3848" y="1761"/>
                    <a:pt x="3759" y="2686"/>
                  </a:cubicBezTo>
                  <a:cubicBezTo>
                    <a:pt x="3708" y="3244"/>
                    <a:pt x="3526" y="3783"/>
                    <a:pt x="3242" y="4262"/>
                  </a:cubicBezTo>
                  <a:cubicBezTo>
                    <a:pt x="3039" y="4605"/>
                    <a:pt x="2815" y="4931"/>
                    <a:pt x="2744" y="5305"/>
                  </a:cubicBezTo>
                  <a:lnTo>
                    <a:pt x="2744" y="5305"/>
                  </a:lnTo>
                  <a:cubicBezTo>
                    <a:pt x="2529" y="5165"/>
                    <a:pt x="2294" y="5046"/>
                    <a:pt x="2097" y="4886"/>
                  </a:cubicBezTo>
                  <a:cubicBezTo>
                    <a:pt x="1782" y="4629"/>
                    <a:pt x="1515" y="4321"/>
                    <a:pt x="1303" y="3974"/>
                  </a:cubicBezTo>
                  <a:cubicBezTo>
                    <a:pt x="919" y="3347"/>
                    <a:pt x="583" y="2480"/>
                    <a:pt x="784" y="1743"/>
                  </a:cubicBezTo>
                  <a:cubicBezTo>
                    <a:pt x="966" y="1082"/>
                    <a:pt x="1545" y="541"/>
                    <a:pt x="2235" y="541"/>
                  </a:cubicBezTo>
                  <a:close/>
                  <a:moveTo>
                    <a:pt x="2246" y="1"/>
                  </a:moveTo>
                  <a:cubicBezTo>
                    <a:pt x="1463" y="1"/>
                    <a:pt x="744" y="484"/>
                    <a:pt x="405" y="1213"/>
                  </a:cubicBezTo>
                  <a:cubicBezTo>
                    <a:pt x="0" y="2072"/>
                    <a:pt x="216" y="3029"/>
                    <a:pt x="617" y="3851"/>
                  </a:cubicBezTo>
                  <a:cubicBezTo>
                    <a:pt x="846" y="4321"/>
                    <a:pt x="1169" y="4752"/>
                    <a:pt x="1556" y="5102"/>
                  </a:cubicBezTo>
                  <a:cubicBezTo>
                    <a:pt x="1868" y="5382"/>
                    <a:pt x="2306" y="5730"/>
                    <a:pt x="2749" y="5794"/>
                  </a:cubicBezTo>
                  <a:lnTo>
                    <a:pt x="2749" y="5794"/>
                  </a:lnTo>
                  <a:cubicBezTo>
                    <a:pt x="2784" y="5897"/>
                    <a:pt x="2866" y="5940"/>
                    <a:pt x="2955" y="5940"/>
                  </a:cubicBezTo>
                  <a:cubicBezTo>
                    <a:pt x="3095" y="5940"/>
                    <a:pt x="3251" y="5832"/>
                    <a:pt x="3269" y="5674"/>
                  </a:cubicBezTo>
                  <a:cubicBezTo>
                    <a:pt x="3341" y="5094"/>
                    <a:pt x="3759" y="4626"/>
                    <a:pt x="3982" y="4101"/>
                  </a:cubicBezTo>
                  <a:cubicBezTo>
                    <a:pt x="4211" y="3557"/>
                    <a:pt x="4338" y="2961"/>
                    <a:pt x="4331" y="2368"/>
                  </a:cubicBezTo>
                  <a:cubicBezTo>
                    <a:pt x="4314" y="1312"/>
                    <a:pt x="3745" y="284"/>
                    <a:pt x="2652" y="45"/>
                  </a:cubicBezTo>
                  <a:cubicBezTo>
                    <a:pt x="2516" y="15"/>
                    <a:pt x="2380" y="1"/>
                    <a:pt x="22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25"/>
            <p:cNvSpPr/>
            <p:nvPr/>
          </p:nvSpPr>
          <p:spPr>
            <a:xfrm>
              <a:off x="7925540" y="3817850"/>
              <a:ext cx="39950" cy="40450"/>
            </a:xfrm>
            <a:custGeom>
              <a:avLst/>
              <a:gdLst/>
              <a:ahLst/>
              <a:cxnLst/>
              <a:rect l="l" t="t" r="r" b="b"/>
              <a:pathLst>
                <a:path w="1598" h="1618" extrusionOk="0">
                  <a:moveTo>
                    <a:pt x="330" y="689"/>
                  </a:moveTo>
                  <a:lnTo>
                    <a:pt x="330" y="689"/>
                  </a:lnTo>
                  <a:cubicBezTo>
                    <a:pt x="331" y="690"/>
                    <a:pt x="332" y="690"/>
                    <a:pt x="333" y="691"/>
                  </a:cubicBezTo>
                  <a:lnTo>
                    <a:pt x="333" y="691"/>
                  </a:lnTo>
                  <a:cubicBezTo>
                    <a:pt x="335" y="692"/>
                    <a:pt x="336" y="694"/>
                    <a:pt x="338" y="695"/>
                  </a:cubicBezTo>
                  <a:lnTo>
                    <a:pt x="338" y="695"/>
                  </a:lnTo>
                  <a:cubicBezTo>
                    <a:pt x="335" y="693"/>
                    <a:pt x="333" y="691"/>
                    <a:pt x="330" y="689"/>
                  </a:cubicBezTo>
                  <a:close/>
                  <a:moveTo>
                    <a:pt x="341" y="699"/>
                  </a:moveTo>
                  <a:cubicBezTo>
                    <a:pt x="341" y="699"/>
                    <a:pt x="341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1" y="699"/>
                    <a:pt x="341" y="699"/>
                  </a:cubicBezTo>
                  <a:close/>
                  <a:moveTo>
                    <a:pt x="344" y="699"/>
                  </a:moveTo>
                  <a:lnTo>
                    <a:pt x="344" y="699"/>
                  </a:lnTo>
                  <a:cubicBezTo>
                    <a:pt x="346" y="700"/>
                    <a:pt x="348" y="700"/>
                    <a:pt x="349" y="700"/>
                  </a:cubicBezTo>
                  <a:lnTo>
                    <a:pt x="349" y="700"/>
                  </a:lnTo>
                  <a:cubicBezTo>
                    <a:pt x="349" y="700"/>
                    <a:pt x="350" y="700"/>
                    <a:pt x="350" y="700"/>
                  </a:cubicBezTo>
                  <a:lnTo>
                    <a:pt x="350" y="700"/>
                  </a:lnTo>
                  <a:cubicBezTo>
                    <a:pt x="348" y="700"/>
                    <a:pt x="346" y="700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4" y="700"/>
                    <a:pt x="344" y="699"/>
                  </a:cubicBezTo>
                  <a:close/>
                  <a:moveTo>
                    <a:pt x="1136" y="0"/>
                  </a:moveTo>
                  <a:cubicBezTo>
                    <a:pt x="1098" y="0"/>
                    <a:pt x="1058" y="4"/>
                    <a:pt x="1019" y="11"/>
                  </a:cubicBezTo>
                  <a:cubicBezTo>
                    <a:pt x="870" y="35"/>
                    <a:pt x="750" y="130"/>
                    <a:pt x="672" y="253"/>
                  </a:cubicBezTo>
                  <a:lnTo>
                    <a:pt x="672" y="253"/>
                  </a:lnTo>
                  <a:cubicBezTo>
                    <a:pt x="589" y="192"/>
                    <a:pt x="497" y="157"/>
                    <a:pt x="395" y="157"/>
                  </a:cubicBezTo>
                  <a:cubicBezTo>
                    <a:pt x="368" y="157"/>
                    <a:pt x="341" y="160"/>
                    <a:pt x="313" y="164"/>
                  </a:cubicBezTo>
                  <a:cubicBezTo>
                    <a:pt x="165" y="189"/>
                    <a:pt x="39" y="316"/>
                    <a:pt x="22" y="466"/>
                  </a:cubicBezTo>
                  <a:cubicBezTo>
                    <a:pt x="1" y="596"/>
                    <a:pt x="49" y="710"/>
                    <a:pt x="108" y="822"/>
                  </a:cubicBezTo>
                  <a:cubicBezTo>
                    <a:pt x="176" y="966"/>
                    <a:pt x="282" y="1104"/>
                    <a:pt x="402" y="1210"/>
                  </a:cubicBezTo>
                  <a:cubicBezTo>
                    <a:pt x="491" y="1285"/>
                    <a:pt x="587" y="1333"/>
                    <a:pt x="697" y="1377"/>
                  </a:cubicBezTo>
                  <a:cubicBezTo>
                    <a:pt x="735" y="1393"/>
                    <a:pt x="778" y="1401"/>
                    <a:pt x="820" y="1404"/>
                  </a:cubicBezTo>
                  <a:lnTo>
                    <a:pt x="820" y="1404"/>
                  </a:lnTo>
                  <a:cubicBezTo>
                    <a:pt x="822" y="1417"/>
                    <a:pt x="825" y="1430"/>
                    <a:pt x="827" y="1443"/>
                  </a:cubicBezTo>
                  <a:cubicBezTo>
                    <a:pt x="843" y="1550"/>
                    <a:pt x="956" y="1618"/>
                    <a:pt x="1064" y="1618"/>
                  </a:cubicBezTo>
                  <a:cubicBezTo>
                    <a:pt x="1126" y="1618"/>
                    <a:pt x="1186" y="1596"/>
                    <a:pt x="1225" y="1546"/>
                  </a:cubicBezTo>
                  <a:cubicBezTo>
                    <a:pt x="1259" y="1505"/>
                    <a:pt x="1296" y="1464"/>
                    <a:pt x="1321" y="1412"/>
                  </a:cubicBezTo>
                  <a:cubicBezTo>
                    <a:pt x="1341" y="1371"/>
                    <a:pt x="1358" y="1333"/>
                    <a:pt x="1375" y="1292"/>
                  </a:cubicBezTo>
                  <a:cubicBezTo>
                    <a:pt x="1424" y="1189"/>
                    <a:pt x="1447" y="1083"/>
                    <a:pt x="1478" y="974"/>
                  </a:cubicBezTo>
                  <a:cubicBezTo>
                    <a:pt x="1498" y="888"/>
                    <a:pt x="1519" y="798"/>
                    <a:pt x="1539" y="713"/>
                  </a:cubicBezTo>
                  <a:cubicBezTo>
                    <a:pt x="1571" y="607"/>
                    <a:pt x="1598" y="501"/>
                    <a:pt x="1581" y="387"/>
                  </a:cubicBezTo>
                  <a:cubicBezTo>
                    <a:pt x="1563" y="254"/>
                    <a:pt x="1492" y="134"/>
                    <a:pt x="1372" y="62"/>
                  </a:cubicBezTo>
                  <a:cubicBezTo>
                    <a:pt x="1297" y="17"/>
                    <a:pt x="1218" y="0"/>
                    <a:pt x="1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25"/>
            <p:cNvSpPr/>
            <p:nvPr/>
          </p:nvSpPr>
          <p:spPr>
            <a:xfrm>
              <a:off x="7974815" y="3742875"/>
              <a:ext cx="112250" cy="148850"/>
            </a:xfrm>
            <a:custGeom>
              <a:avLst/>
              <a:gdLst/>
              <a:ahLst/>
              <a:cxnLst/>
              <a:rect l="l" t="t" r="r" b="b"/>
              <a:pathLst>
                <a:path w="4490" h="5954" extrusionOk="0">
                  <a:moveTo>
                    <a:pt x="2174" y="551"/>
                  </a:moveTo>
                  <a:cubicBezTo>
                    <a:pt x="2502" y="551"/>
                    <a:pt x="2835" y="660"/>
                    <a:pt x="3118" y="878"/>
                  </a:cubicBezTo>
                  <a:cubicBezTo>
                    <a:pt x="3790" y="1400"/>
                    <a:pt x="3900" y="2293"/>
                    <a:pt x="3852" y="3089"/>
                  </a:cubicBezTo>
                  <a:cubicBezTo>
                    <a:pt x="3824" y="3558"/>
                    <a:pt x="3704" y="4027"/>
                    <a:pt x="3498" y="4449"/>
                  </a:cubicBezTo>
                  <a:cubicBezTo>
                    <a:pt x="3362" y="4729"/>
                    <a:pt x="3151" y="4974"/>
                    <a:pt x="2977" y="5235"/>
                  </a:cubicBezTo>
                  <a:lnTo>
                    <a:pt x="2977" y="5235"/>
                  </a:lnTo>
                  <a:cubicBezTo>
                    <a:pt x="2834" y="5017"/>
                    <a:pt x="2624" y="4845"/>
                    <a:pt x="2409" y="4681"/>
                  </a:cubicBezTo>
                  <a:cubicBezTo>
                    <a:pt x="2046" y="4408"/>
                    <a:pt x="1700" y="4137"/>
                    <a:pt x="1415" y="3777"/>
                  </a:cubicBezTo>
                  <a:cubicBezTo>
                    <a:pt x="846" y="3057"/>
                    <a:pt x="422" y="1988"/>
                    <a:pt x="1011" y="1156"/>
                  </a:cubicBezTo>
                  <a:cubicBezTo>
                    <a:pt x="1297" y="752"/>
                    <a:pt x="1731" y="551"/>
                    <a:pt x="2174" y="551"/>
                  </a:cubicBezTo>
                  <a:close/>
                  <a:moveTo>
                    <a:pt x="2151" y="0"/>
                  </a:moveTo>
                  <a:cubicBezTo>
                    <a:pt x="1781" y="0"/>
                    <a:pt x="1411" y="104"/>
                    <a:pt x="1086" y="331"/>
                  </a:cubicBezTo>
                  <a:cubicBezTo>
                    <a:pt x="185" y="960"/>
                    <a:pt x="0" y="2091"/>
                    <a:pt x="381" y="3078"/>
                  </a:cubicBezTo>
                  <a:cubicBezTo>
                    <a:pt x="604" y="3657"/>
                    <a:pt x="949" y="4185"/>
                    <a:pt x="1392" y="4620"/>
                  </a:cubicBezTo>
                  <a:cubicBezTo>
                    <a:pt x="1809" y="5028"/>
                    <a:pt x="2354" y="5295"/>
                    <a:pt x="2642" y="5820"/>
                  </a:cubicBezTo>
                  <a:cubicBezTo>
                    <a:pt x="2694" y="5914"/>
                    <a:pt x="2775" y="5953"/>
                    <a:pt x="2857" y="5953"/>
                  </a:cubicBezTo>
                  <a:cubicBezTo>
                    <a:pt x="2989" y="5953"/>
                    <a:pt x="3123" y="5850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8"/>
                    <a:pt x="3909" y="4781"/>
                  </a:cubicBezTo>
                  <a:cubicBezTo>
                    <a:pt x="4146" y="4339"/>
                    <a:pt x="4297" y="3856"/>
                    <a:pt x="4366" y="3359"/>
                  </a:cubicBezTo>
                  <a:cubicBezTo>
                    <a:pt x="4489" y="2437"/>
                    <a:pt x="4376" y="1368"/>
                    <a:pt x="3701" y="673"/>
                  </a:cubicBezTo>
                  <a:cubicBezTo>
                    <a:pt x="3291" y="247"/>
                    <a:pt x="2721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25"/>
            <p:cNvSpPr/>
            <p:nvPr/>
          </p:nvSpPr>
          <p:spPr>
            <a:xfrm>
              <a:off x="8022790" y="3853125"/>
              <a:ext cx="40350" cy="41275"/>
            </a:xfrm>
            <a:custGeom>
              <a:avLst/>
              <a:gdLst/>
              <a:ahLst/>
              <a:cxnLst/>
              <a:rect l="l" t="t" r="r" b="b"/>
              <a:pathLst>
                <a:path w="1614" h="1651" extrusionOk="0">
                  <a:moveTo>
                    <a:pt x="494" y="734"/>
                  </a:moveTo>
                  <a:cubicBezTo>
                    <a:pt x="494" y="734"/>
                    <a:pt x="494" y="734"/>
                    <a:pt x="495" y="734"/>
                  </a:cubicBezTo>
                  <a:lnTo>
                    <a:pt x="495" y="734"/>
                  </a:lnTo>
                  <a:cubicBezTo>
                    <a:pt x="495" y="734"/>
                    <a:pt x="495" y="734"/>
                    <a:pt x="495" y="734"/>
                  </a:cubicBezTo>
                  <a:lnTo>
                    <a:pt x="495" y="734"/>
                  </a:lnTo>
                  <a:cubicBezTo>
                    <a:pt x="494" y="734"/>
                    <a:pt x="494" y="734"/>
                    <a:pt x="494" y="734"/>
                  </a:cubicBezTo>
                  <a:close/>
                  <a:moveTo>
                    <a:pt x="1235" y="1"/>
                  </a:moveTo>
                  <a:cubicBezTo>
                    <a:pt x="1063" y="1"/>
                    <a:pt x="946" y="98"/>
                    <a:pt x="867" y="229"/>
                  </a:cubicBezTo>
                  <a:lnTo>
                    <a:pt x="867" y="229"/>
                  </a:lnTo>
                  <a:cubicBezTo>
                    <a:pt x="784" y="168"/>
                    <a:pt x="685" y="129"/>
                    <a:pt x="576" y="121"/>
                  </a:cubicBezTo>
                  <a:cubicBezTo>
                    <a:pt x="564" y="120"/>
                    <a:pt x="552" y="120"/>
                    <a:pt x="540" y="120"/>
                  </a:cubicBezTo>
                  <a:cubicBezTo>
                    <a:pt x="330" y="120"/>
                    <a:pt x="127" y="262"/>
                    <a:pt x="72" y="464"/>
                  </a:cubicBezTo>
                  <a:cubicBezTo>
                    <a:pt x="0" y="714"/>
                    <a:pt x="181" y="902"/>
                    <a:pt x="315" y="1087"/>
                  </a:cubicBezTo>
                  <a:cubicBezTo>
                    <a:pt x="377" y="1169"/>
                    <a:pt x="439" y="1255"/>
                    <a:pt x="500" y="1340"/>
                  </a:cubicBezTo>
                  <a:cubicBezTo>
                    <a:pt x="586" y="1451"/>
                    <a:pt x="695" y="1549"/>
                    <a:pt x="815" y="1618"/>
                  </a:cubicBezTo>
                  <a:cubicBezTo>
                    <a:pt x="854" y="1640"/>
                    <a:pt x="894" y="1650"/>
                    <a:pt x="932" y="1650"/>
                  </a:cubicBezTo>
                  <a:cubicBezTo>
                    <a:pt x="1078" y="1650"/>
                    <a:pt x="1203" y="1508"/>
                    <a:pt x="1165" y="1351"/>
                  </a:cubicBezTo>
                  <a:cubicBezTo>
                    <a:pt x="1165" y="1350"/>
                    <a:pt x="1164" y="1349"/>
                    <a:pt x="1164" y="1347"/>
                  </a:cubicBezTo>
                  <a:lnTo>
                    <a:pt x="1164" y="1347"/>
                  </a:lnTo>
                  <a:cubicBezTo>
                    <a:pt x="1203" y="1329"/>
                    <a:pt x="1239" y="1304"/>
                    <a:pt x="1268" y="1279"/>
                  </a:cubicBezTo>
                  <a:cubicBezTo>
                    <a:pt x="1337" y="1220"/>
                    <a:pt x="1402" y="1142"/>
                    <a:pt x="1446" y="1067"/>
                  </a:cubicBezTo>
                  <a:cubicBezTo>
                    <a:pt x="1538" y="905"/>
                    <a:pt x="1583" y="727"/>
                    <a:pt x="1604" y="546"/>
                  </a:cubicBezTo>
                  <a:cubicBezTo>
                    <a:pt x="1614" y="456"/>
                    <a:pt x="1614" y="361"/>
                    <a:pt x="1593" y="271"/>
                  </a:cubicBezTo>
                  <a:cubicBezTo>
                    <a:pt x="1552" y="114"/>
                    <a:pt x="1402" y="1"/>
                    <a:pt x="1240" y="1"/>
                  </a:cubicBezTo>
                  <a:cubicBezTo>
                    <a:pt x="1239" y="1"/>
                    <a:pt x="1237" y="1"/>
                    <a:pt x="1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25"/>
            <p:cNvSpPr/>
            <p:nvPr/>
          </p:nvSpPr>
          <p:spPr>
            <a:xfrm>
              <a:off x="8087365" y="3649325"/>
              <a:ext cx="112250" cy="148800"/>
            </a:xfrm>
            <a:custGeom>
              <a:avLst/>
              <a:gdLst/>
              <a:ahLst/>
              <a:cxnLst/>
              <a:rect l="l" t="t" r="r" b="b"/>
              <a:pathLst>
                <a:path w="4490" h="5952" extrusionOk="0">
                  <a:moveTo>
                    <a:pt x="2173" y="550"/>
                  </a:moveTo>
                  <a:cubicBezTo>
                    <a:pt x="2501" y="550"/>
                    <a:pt x="2833" y="659"/>
                    <a:pt x="3115" y="879"/>
                  </a:cubicBezTo>
                  <a:cubicBezTo>
                    <a:pt x="3790" y="1400"/>
                    <a:pt x="3900" y="2291"/>
                    <a:pt x="3852" y="3089"/>
                  </a:cubicBezTo>
                  <a:cubicBezTo>
                    <a:pt x="3821" y="3555"/>
                    <a:pt x="3704" y="4027"/>
                    <a:pt x="3498" y="4449"/>
                  </a:cubicBezTo>
                  <a:cubicBezTo>
                    <a:pt x="3360" y="4727"/>
                    <a:pt x="3148" y="4973"/>
                    <a:pt x="2975" y="5234"/>
                  </a:cubicBezTo>
                  <a:lnTo>
                    <a:pt x="2975" y="5234"/>
                  </a:lnTo>
                  <a:cubicBezTo>
                    <a:pt x="2831" y="5015"/>
                    <a:pt x="2621" y="4843"/>
                    <a:pt x="2406" y="4682"/>
                  </a:cubicBezTo>
                  <a:cubicBezTo>
                    <a:pt x="2046" y="4408"/>
                    <a:pt x="1697" y="4138"/>
                    <a:pt x="1416" y="3777"/>
                  </a:cubicBezTo>
                  <a:cubicBezTo>
                    <a:pt x="846" y="3055"/>
                    <a:pt x="422" y="1989"/>
                    <a:pt x="1008" y="1157"/>
                  </a:cubicBezTo>
                  <a:cubicBezTo>
                    <a:pt x="1294" y="752"/>
                    <a:pt x="1729" y="550"/>
                    <a:pt x="2173" y="550"/>
                  </a:cubicBezTo>
                  <a:close/>
                  <a:moveTo>
                    <a:pt x="2151" y="0"/>
                  </a:moveTo>
                  <a:cubicBezTo>
                    <a:pt x="1780" y="0"/>
                    <a:pt x="1411" y="104"/>
                    <a:pt x="1087" y="331"/>
                  </a:cubicBezTo>
                  <a:cubicBezTo>
                    <a:pt x="182" y="961"/>
                    <a:pt x="0" y="2088"/>
                    <a:pt x="381" y="3078"/>
                  </a:cubicBezTo>
                  <a:cubicBezTo>
                    <a:pt x="604" y="3654"/>
                    <a:pt x="949" y="4185"/>
                    <a:pt x="1392" y="4617"/>
                  </a:cubicBezTo>
                  <a:cubicBezTo>
                    <a:pt x="1806" y="5025"/>
                    <a:pt x="2355" y="5295"/>
                    <a:pt x="2642" y="5816"/>
                  </a:cubicBezTo>
                  <a:cubicBezTo>
                    <a:pt x="2694" y="5911"/>
                    <a:pt x="2775" y="5951"/>
                    <a:pt x="2858" y="5951"/>
                  </a:cubicBezTo>
                  <a:cubicBezTo>
                    <a:pt x="2989" y="5951"/>
                    <a:pt x="3123" y="5849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9"/>
                    <a:pt x="3910" y="4781"/>
                  </a:cubicBezTo>
                  <a:cubicBezTo>
                    <a:pt x="4146" y="4340"/>
                    <a:pt x="4297" y="3856"/>
                    <a:pt x="4362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0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25"/>
            <p:cNvSpPr/>
            <p:nvPr/>
          </p:nvSpPr>
          <p:spPr>
            <a:xfrm>
              <a:off x="8135340" y="3759525"/>
              <a:ext cx="40350" cy="41325"/>
            </a:xfrm>
            <a:custGeom>
              <a:avLst/>
              <a:gdLst/>
              <a:ahLst/>
              <a:cxnLst/>
              <a:rect l="l" t="t" r="r" b="b"/>
              <a:pathLst>
                <a:path w="1614" h="1653" extrusionOk="0">
                  <a:moveTo>
                    <a:pt x="465" y="703"/>
                  </a:moveTo>
                  <a:cubicBezTo>
                    <a:pt x="465" y="703"/>
                    <a:pt x="468" y="705"/>
                    <a:pt x="473" y="709"/>
                  </a:cubicBezTo>
                  <a:cubicBezTo>
                    <a:pt x="474" y="710"/>
                    <a:pt x="475" y="711"/>
                    <a:pt x="476" y="712"/>
                  </a:cubicBezTo>
                  <a:lnTo>
                    <a:pt x="476" y="712"/>
                  </a:lnTo>
                  <a:cubicBezTo>
                    <a:pt x="469" y="706"/>
                    <a:pt x="465" y="703"/>
                    <a:pt x="465" y="703"/>
                  </a:cubicBezTo>
                  <a:close/>
                  <a:moveTo>
                    <a:pt x="1270" y="738"/>
                  </a:moveTo>
                  <a:cubicBezTo>
                    <a:pt x="1270" y="743"/>
                    <a:pt x="1269" y="752"/>
                    <a:pt x="1268" y="764"/>
                  </a:cubicBezTo>
                  <a:lnTo>
                    <a:pt x="1268" y="754"/>
                  </a:lnTo>
                  <a:cubicBezTo>
                    <a:pt x="1268" y="749"/>
                    <a:pt x="1269" y="745"/>
                    <a:pt x="1269" y="742"/>
                  </a:cubicBezTo>
                  <a:lnTo>
                    <a:pt x="1269" y="742"/>
                  </a:lnTo>
                  <a:cubicBezTo>
                    <a:pt x="1269" y="741"/>
                    <a:pt x="1270" y="739"/>
                    <a:pt x="1270" y="738"/>
                  </a:cubicBezTo>
                  <a:close/>
                  <a:moveTo>
                    <a:pt x="1235" y="0"/>
                  </a:moveTo>
                  <a:cubicBezTo>
                    <a:pt x="1063" y="0"/>
                    <a:pt x="946" y="99"/>
                    <a:pt x="868" y="230"/>
                  </a:cubicBezTo>
                  <a:lnTo>
                    <a:pt x="868" y="230"/>
                  </a:lnTo>
                  <a:cubicBezTo>
                    <a:pt x="784" y="170"/>
                    <a:pt x="685" y="132"/>
                    <a:pt x="576" y="123"/>
                  </a:cubicBezTo>
                  <a:cubicBezTo>
                    <a:pt x="564" y="123"/>
                    <a:pt x="552" y="122"/>
                    <a:pt x="540" y="122"/>
                  </a:cubicBezTo>
                  <a:cubicBezTo>
                    <a:pt x="330" y="122"/>
                    <a:pt x="127" y="262"/>
                    <a:pt x="69" y="466"/>
                  </a:cubicBezTo>
                  <a:cubicBezTo>
                    <a:pt x="1" y="713"/>
                    <a:pt x="178" y="905"/>
                    <a:pt x="312" y="1086"/>
                  </a:cubicBezTo>
                  <a:cubicBezTo>
                    <a:pt x="377" y="1172"/>
                    <a:pt x="436" y="1257"/>
                    <a:pt x="501" y="1340"/>
                  </a:cubicBezTo>
                  <a:cubicBezTo>
                    <a:pt x="583" y="1453"/>
                    <a:pt x="695" y="1552"/>
                    <a:pt x="815" y="1621"/>
                  </a:cubicBezTo>
                  <a:cubicBezTo>
                    <a:pt x="853" y="1643"/>
                    <a:pt x="893" y="1653"/>
                    <a:pt x="931" y="1653"/>
                  </a:cubicBezTo>
                  <a:cubicBezTo>
                    <a:pt x="1076" y="1653"/>
                    <a:pt x="1203" y="1510"/>
                    <a:pt x="1165" y="1350"/>
                  </a:cubicBezTo>
                  <a:cubicBezTo>
                    <a:pt x="1165" y="1350"/>
                    <a:pt x="1165" y="1349"/>
                    <a:pt x="1164" y="1348"/>
                  </a:cubicBezTo>
                  <a:lnTo>
                    <a:pt x="1164" y="1348"/>
                  </a:lnTo>
                  <a:cubicBezTo>
                    <a:pt x="1204" y="1329"/>
                    <a:pt x="1240" y="1304"/>
                    <a:pt x="1268" y="1278"/>
                  </a:cubicBezTo>
                  <a:cubicBezTo>
                    <a:pt x="1333" y="1220"/>
                    <a:pt x="1402" y="1145"/>
                    <a:pt x="1446" y="1069"/>
                  </a:cubicBezTo>
                  <a:cubicBezTo>
                    <a:pt x="1538" y="908"/>
                    <a:pt x="1584" y="729"/>
                    <a:pt x="1604" y="549"/>
                  </a:cubicBezTo>
                  <a:cubicBezTo>
                    <a:pt x="1614" y="456"/>
                    <a:pt x="1614" y="359"/>
                    <a:pt x="1593" y="271"/>
                  </a:cubicBezTo>
                  <a:cubicBezTo>
                    <a:pt x="1552" y="113"/>
                    <a:pt x="1402" y="3"/>
                    <a:pt x="1241" y="0"/>
                  </a:cubicBezTo>
                  <a:cubicBezTo>
                    <a:pt x="1239" y="0"/>
                    <a:pt x="1237" y="0"/>
                    <a:pt x="1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25"/>
            <p:cNvSpPr/>
            <p:nvPr/>
          </p:nvSpPr>
          <p:spPr>
            <a:xfrm>
              <a:off x="8334565" y="3687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3" y="554"/>
                  </a:moveTo>
                  <a:cubicBezTo>
                    <a:pt x="2581" y="554"/>
                    <a:pt x="3042" y="788"/>
                    <a:pt x="3345" y="1197"/>
                  </a:cubicBezTo>
                  <a:cubicBezTo>
                    <a:pt x="3832" y="1851"/>
                    <a:pt x="3735" y="2739"/>
                    <a:pt x="3519" y="3479"/>
                  </a:cubicBezTo>
                  <a:cubicBezTo>
                    <a:pt x="3396" y="3907"/>
                    <a:pt x="3198" y="4315"/>
                    <a:pt x="2927" y="4668"/>
                  </a:cubicBezTo>
                  <a:cubicBezTo>
                    <a:pt x="2736" y="4918"/>
                    <a:pt x="2478" y="5116"/>
                    <a:pt x="2254" y="5337"/>
                  </a:cubicBezTo>
                  <a:lnTo>
                    <a:pt x="2254" y="5337"/>
                  </a:lnTo>
                  <a:cubicBezTo>
                    <a:pt x="2154" y="5081"/>
                    <a:pt x="1974" y="4859"/>
                    <a:pt x="1782" y="4647"/>
                  </a:cubicBezTo>
                  <a:cubicBezTo>
                    <a:pt x="1460" y="4288"/>
                    <a:pt x="1169" y="3924"/>
                    <a:pt x="963" y="3483"/>
                  </a:cubicBezTo>
                  <a:cubicBezTo>
                    <a:pt x="573" y="2640"/>
                    <a:pt x="429" y="1498"/>
                    <a:pt x="1248" y="858"/>
                  </a:cubicBezTo>
                  <a:cubicBezTo>
                    <a:pt x="1512" y="650"/>
                    <a:pt x="1814" y="554"/>
                    <a:pt x="2113" y="554"/>
                  </a:cubicBezTo>
                  <a:close/>
                  <a:moveTo>
                    <a:pt x="2114" y="0"/>
                  </a:moveTo>
                  <a:cubicBezTo>
                    <a:pt x="1944" y="0"/>
                    <a:pt x="1772" y="24"/>
                    <a:pt x="1601" y="73"/>
                  </a:cubicBezTo>
                  <a:cubicBezTo>
                    <a:pt x="518" y="392"/>
                    <a:pt x="1" y="1471"/>
                    <a:pt x="121" y="2540"/>
                  </a:cubicBezTo>
                  <a:cubicBezTo>
                    <a:pt x="193" y="3164"/>
                    <a:pt x="419" y="3777"/>
                    <a:pt x="758" y="4308"/>
                  </a:cubicBezTo>
                  <a:cubicBezTo>
                    <a:pt x="1087" y="4826"/>
                    <a:pt x="1618" y="5226"/>
                    <a:pt x="1806" y="5826"/>
                  </a:cubicBezTo>
                  <a:cubicBezTo>
                    <a:pt x="1847" y="5954"/>
                    <a:pt x="1961" y="6015"/>
                    <a:pt x="2074" y="6015"/>
                  </a:cubicBezTo>
                  <a:cubicBezTo>
                    <a:pt x="2189" y="6015"/>
                    <a:pt x="2303" y="5950"/>
                    <a:pt x="2331" y="5824"/>
                  </a:cubicBezTo>
                  <a:lnTo>
                    <a:pt x="2331" y="5824"/>
                  </a:lnTo>
                  <a:cubicBezTo>
                    <a:pt x="2692" y="5699"/>
                    <a:pt x="3003" y="5383"/>
                    <a:pt x="3235" y="5107"/>
                  </a:cubicBezTo>
                  <a:cubicBezTo>
                    <a:pt x="3544" y="4740"/>
                    <a:pt x="3780" y="4329"/>
                    <a:pt x="3951" y="3883"/>
                  </a:cubicBezTo>
                  <a:cubicBezTo>
                    <a:pt x="4284" y="3023"/>
                    <a:pt x="4411" y="1933"/>
                    <a:pt x="3938" y="1108"/>
                  </a:cubicBezTo>
                  <a:cubicBezTo>
                    <a:pt x="3561" y="450"/>
                    <a:pt x="2859" y="0"/>
                    <a:pt x="2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25"/>
            <p:cNvSpPr/>
            <p:nvPr/>
          </p:nvSpPr>
          <p:spPr>
            <a:xfrm>
              <a:off x="8367140" y="3800550"/>
              <a:ext cx="39825" cy="39750"/>
            </a:xfrm>
            <a:custGeom>
              <a:avLst/>
              <a:gdLst/>
              <a:ahLst/>
              <a:cxnLst/>
              <a:rect l="l" t="t" r="r" b="b"/>
              <a:pathLst>
                <a:path w="1593" h="1590" extrusionOk="0">
                  <a:moveTo>
                    <a:pt x="1038" y="376"/>
                  </a:moveTo>
                  <a:cubicBezTo>
                    <a:pt x="1038" y="376"/>
                    <a:pt x="1038" y="378"/>
                    <a:pt x="1037" y="382"/>
                  </a:cubicBezTo>
                  <a:lnTo>
                    <a:pt x="1037" y="382"/>
                  </a:lnTo>
                  <a:cubicBezTo>
                    <a:pt x="1038" y="378"/>
                    <a:pt x="1038" y="376"/>
                    <a:pt x="1038" y="376"/>
                  </a:cubicBezTo>
                  <a:close/>
                  <a:moveTo>
                    <a:pt x="627" y="432"/>
                  </a:moveTo>
                  <a:cubicBezTo>
                    <a:pt x="626" y="435"/>
                    <a:pt x="626" y="438"/>
                    <a:pt x="626" y="441"/>
                  </a:cubicBezTo>
                  <a:lnTo>
                    <a:pt x="626" y="441"/>
                  </a:lnTo>
                  <a:cubicBezTo>
                    <a:pt x="626" y="441"/>
                    <a:pt x="625" y="440"/>
                    <a:pt x="625" y="440"/>
                  </a:cubicBezTo>
                  <a:lnTo>
                    <a:pt x="625" y="440"/>
                  </a:lnTo>
                  <a:cubicBezTo>
                    <a:pt x="626" y="437"/>
                    <a:pt x="626" y="435"/>
                    <a:pt x="627" y="432"/>
                  </a:cubicBezTo>
                  <a:close/>
                  <a:moveTo>
                    <a:pt x="617" y="432"/>
                  </a:moveTo>
                  <a:cubicBezTo>
                    <a:pt x="619" y="437"/>
                    <a:pt x="620" y="441"/>
                    <a:pt x="622" y="445"/>
                  </a:cubicBezTo>
                  <a:lnTo>
                    <a:pt x="622" y="445"/>
                  </a:lnTo>
                  <a:cubicBezTo>
                    <a:pt x="622" y="445"/>
                    <a:pt x="622" y="445"/>
                    <a:pt x="622" y="446"/>
                  </a:cubicBezTo>
                  <a:lnTo>
                    <a:pt x="622" y="446"/>
                  </a:lnTo>
                  <a:cubicBezTo>
                    <a:pt x="620" y="441"/>
                    <a:pt x="618" y="437"/>
                    <a:pt x="617" y="432"/>
                  </a:cubicBezTo>
                  <a:close/>
                  <a:moveTo>
                    <a:pt x="399" y="562"/>
                  </a:moveTo>
                  <a:cubicBezTo>
                    <a:pt x="400" y="562"/>
                    <a:pt x="404" y="568"/>
                    <a:pt x="414" y="585"/>
                  </a:cubicBezTo>
                  <a:lnTo>
                    <a:pt x="414" y="585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399" y="562"/>
                    <a:pt x="399" y="562"/>
                  </a:cubicBezTo>
                  <a:close/>
                  <a:moveTo>
                    <a:pt x="418" y="597"/>
                  </a:moveTo>
                  <a:cubicBezTo>
                    <a:pt x="418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8" y="597"/>
                    <a:pt x="418" y="597"/>
                  </a:cubicBezTo>
                  <a:close/>
                  <a:moveTo>
                    <a:pt x="440" y="680"/>
                  </a:moveTo>
                  <a:cubicBezTo>
                    <a:pt x="440" y="680"/>
                    <a:pt x="440" y="680"/>
                    <a:pt x="440" y="680"/>
                  </a:cubicBezTo>
                  <a:lnTo>
                    <a:pt x="440" y="680"/>
                  </a:lnTo>
                  <a:cubicBezTo>
                    <a:pt x="440" y="681"/>
                    <a:pt x="440" y="682"/>
                    <a:pt x="440" y="682"/>
                  </a:cubicBezTo>
                  <a:lnTo>
                    <a:pt x="440" y="682"/>
                  </a:lnTo>
                  <a:cubicBezTo>
                    <a:pt x="440" y="681"/>
                    <a:pt x="440" y="681"/>
                    <a:pt x="440" y="680"/>
                  </a:cubicBezTo>
                  <a:close/>
                  <a:moveTo>
                    <a:pt x="486" y="0"/>
                  </a:moveTo>
                  <a:cubicBezTo>
                    <a:pt x="256" y="0"/>
                    <a:pt x="51" y="157"/>
                    <a:pt x="21" y="391"/>
                  </a:cubicBezTo>
                  <a:cubicBezTo>
                    <a:pt x="0" y="524"/>
                    <a:pt x="44" y="638"/>
                    <a:pt x="99" y="758"/>
                  </a:cubicBezTo>
                  <a:cubicBezTo>
                    <a:pt x="137" y="833"/>
                    <a:pt x="174" y="912"/>
                    <a:pt x="209" y="990"/>
                  </a:cubicBezTo>
                  <a:cubicBezTo>
                    <a:pt x="250" y="1076"/>
                    <a:pt x="284" y="1172"/>
                    <a:pt x="332" y="1254"/>
                  </a:cubicBezTo>
                  <a:cubicBezTo>
                    <a:pt x="391" y="1350"/>
                    <a:pt x="465" y="1446"/>
                    <a:pt x="548" y="1522"/>
                  </a:cubicBezTo>
                  <a:cubicBezTo>
                    <a:pt x="596" y="1565"/>
                    <a:pt x="654" y="1590"/>
                    <a:pt x="714" y="1590"/>
                  </a:cubicBezTo>
                  <a:cubicBezTo>
                    <a:pt x="745" y="1590"/>
                    <a:pt x="777" y="1583"/>
                    <a:pt x="808" y="1569"/>
                  </a:cubicBezTo>
                  <a:cubicBezTo>
                    <a:pt x="891" y="1535"/>
                    <a:pt x="956" y="1446"/>
                    <a:pt x="952" y="1354"/>
                  </a:cubicBezTo>
                  <a:cubicBezTo>
                    <a:pt x="952" y="1347"/>
                    <a:pt x="952" y="1341"/>
                    <a:pt x="952" y="1334"/>
                  </a:cubicBezTo>
                  <a:lnTo>
                    <a:pt x="952" y="1334"/>
                  </a:lnTo>
                  <a:cubicBezTo>
                    <a:pt x="993" y="1324"/>
                    <a:pt x="1032" y="1308"/>
                    <a:pt x="1065" y="1288"/>
                  </a:cubicBezTo>
                  <a:cubicBezTo>
                    <a:pt x="1137" y="1247"/>
                    <a:pt x="1216" y="1193"/>
                    <a:pt x="1271" y="1131"/>
                  </a:cubicBezTo>
                  <a:cubicBezTo>
                    <a:pt x="1394" y="997"/>
                    <a:pt x="1480" y="833"/>
                    <a:pt x="1538" y="662"/>
                  </a:cubicBezTo>
                  <a:cubicBezTo>
                    <a:pt x="1566" y="576"/>
                    <a:pt x="1586" y="483"/>
                    <a:pt x="1590" y="394"/>
                  </a:cubicBezTo>
                  <a:cubicBezTo>
                    <a:pt x="1593" y="227"/>
                    <a:pt x="1476" y="79"/>
                    <a:pt x="1316" y="34"/>
                  </a:cubicBezTo>
                  <a:cubicBezTo>
                    <a:pt x="1281" y="24"/>
                    <a:pt x="1246" y="19"/>
                    <a:pt x="1212" y="19"/>
                  </a:cubicBezTo>
                  <a:cubicBezTo>
                    <a:pt x="1105" y="19"/>
                    <a:pt x="1004" y="65"/>
                    <a:pt x="921" y="137"/>
                  </a:cubicBezTo>
                  <a:cubicBezTo>
                    <a:pt x="908" y="148"/>
                    <a:pt x="896" y="160"/>
                    <a:pt x="885" y="172"/>
                  </a:cubicBezTo>
                  <a:lnTo>
                    <a:pt x="885" y="172"/>
                  </a:lnTo>
                  <a:cubicBezTo>
                    <a:pt x="784" y="65"/>
                    <a:pt x="642" y="0"/>
                    <a:pt x="493" y="0"/>
                  </a:cubicBezTo>
                  <a:cubicBezTo>
                    <a:pt x="491" y="0"/>
                    <a:pt x="489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25"/>
            <p:cNvSpPr/>
            <p:nvPr/>
          </p:nvSpPr>
          <p:spPr>
            <a:xfrm>
              <a:off x="7638025" y="4020350"/>
              <a:ext cx="483050" cy="269625"/>
            </a:xfrm>
            <a:custGeom>
              <a:avLst/>
              <a:gdLst/>
              <a:ahLst/>
              <a:cxnLst/>
              <a:rect l="l" t="t" r="r" b="b"/>
              <a:pathLst>
                <a:path w="19322" h="10785" extrusionOk="0">
                  <a:moveTo>
                    <a:pt x="172" y="0"/>
                  </a:moveTo>
                  <a:cubicBezTo>
                    <a:pt x="87" y="0"/>
                    <a:pt x="0" y="94"/>
                    <a:pt x="52" y="195"/>
                  </a:cubicBezTo>
                  <a:cubicBezTo>
                    <a:pt x="1659" y="3396"/>
                    <a:pt x="4099" y="6229"/>
                    <a:pt x="7261" y="7970"/>
                  </a:cubicBezTo>
                  <a:cubicBezTo>
                    <a:pt x="10560" y="9788"/>
                    <a:pt x="14260" y="10784"/>
                    <a:pt x="18017" y="10784"/>
                  </a:cubicBezTo>
                  <a:cubicBezTo>
                    <a:pt x="18287" y="10784"/>
                    <a:pt x="18558" y="10779"/>
                    <a:pt x="18829" y="10769"/>
                  </a:cubicBezTo>
                  <a:cubicBezTo>
                    <a:pt x="19310" y="10748"/>
                    <a:pt x="19322" y="10001"/>
                    <a:pt x="18851" y="10001"/>
                  </a:cubicBezTo>
                  <a:cubicBezTo>
                    <a:pt x="18843" y="10001"/>
                    <a:pt x="18836" y="10001"/>
                    <a:pt x="18829" y="10001"/>
                  </a:cubicBezTo>
                  <a:cubicBezTo>
                    <a:pt x="18487" y="10018"/>
                    <a:pt x="18145" y="10026"/>
                    <a:pt x="17802" y="10026"/>
                  </a:cubicBezTo>
                  <a:cubicBezTo>
                    <a:pt x="14252" y="10026"/>
                    <a:pt x="10684" y="9142"/>
                    <a:pt x="7528" y="7514"/>
                  </a:cubicBezTo>
                  <a:cubicBezTo>
                    <a:pt x="4335" y="5863"/>
                    <a:pt x="1984" y="3186"/>
                    <a:pt x="275" y="65"/>
                  </a:cubicBezTo>
                  <a:cubicBezTo>
                    <a:pt x="249" y="19"/>
                    <a:pt x="21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25"/>
            <p:cNvSpPr/>
            <p:nvPr/>
          </p:nvSpPr>
          <p:spPr>
            <a:xfrm rot="130776">
              <a:off x="8057862" y="4250765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1" name="Google Shape;2021;p25"/>
          <p:cNvGrpSpPr/>
          <p:nvPr/>
        </p:nvGrpSpPr>
        <p:grpSpPr>
          <a:xfrm rot="10086647">
            <a:off x="-572579" y="-1518195"/>
            <a:ext cx="2406838" cy="3236049"/>
            <a:chOff x="7570415" y="3649325"/>
            <a:chExt cx="1505790" cy="2024569"/>
          </a:xfrm>
        </p:grpSpPr>
        <p:sp>
          <p:nvSpPr>
            <p:cNvPr id="2022" name="Google Shape;2022;p25"/>
            <p:cNvSpPr/>
            <p:nvPr/>
          </p:nvSpPr>
          <p:spPr>
            <a:xfrm>
              <a:off x="7751215" y="3932225"/>
              <a:ext cx="373150" cy="359000"/>
            </a:xfrm>
            <a:custGeom>
              <a:avLst/>
              <a:gdLst/>
              <a:ahLst/>
              <a:cxnLst/>
              <a:rect l="l" t="t" r="r" b="b"/>
              <a:pathLst>
                <a:path w="14926" h="14360" extrusionOk="0">
                  <a:moveTo>
                    <a:pt x="131" y="1"/>
                  </a:moveTo>
                  <a:cubicBezTo>
                    <a:pt x="64" y="1"/>
                    <a:pt x="0" y="70"/>
                    <a:pt x="43" y="150"/>
                  </a:cubicBezTo>
                  <a:cubicBezTo>
                    <a:pt x="951" y="1867"/>
                    <a:pt x="1657" y="3679"/>
                    <a:pt x="2723" y="5310"/>
                  </a:cubicBezTo>
                  <a:cubicBezTo>
                    <a:pt x="3640" y="6708"/>
                    <a:pt x="4709" y="8006"/>
                    <a:pt x="5919" y="9165"/>
                  </a:cubicBezTo>
                  <a:cubicBezTo>
                    <a:pt x="8341" y="11488"/>
                    <a:pt x="11254" y="13259"/>
                    <a:pt x="14433" y="14342"/>
                  </a:cubicBezTo>
                  <a:cubicBezTo>
                    <a:pt x="14468" y="14354"/>
                    <a:pt x="14502" y="14360"/>
                    <a:pt x="14533" y="14360"/>
                  </a:cubicBezTo>
                  <a:cubicBezTo>
                    <a:pt x="14826" y="14360"/>
                    <a:pt x="14925" y="13871"/>
                    <a:pt x="14591" y="13759"/>
                  </a:cubicBezTo>
                  <a:cubicBezTo>
                    <a:pt x="11446" y="12698"/>
                    <a:pt x="8561" y="10933"/>
                    <a:pt x="6180" y="8623"/>
                  </a:cubicBezTo>
                  <a:cubicBezTo>
                    <a:pt x="5011" y="7492"/>
                    <a:pt x="3952" y="6246"/>
                    <a:pt x="3052" y="4892"/>
                  </a:cubicBezTo>
                  <a:cubicBezTo>
                    <a:pt x="2010" y="3333"/>
                    <a:pt x="1259" y="1603"/>
                    <a:pt x="215" y="47"/>
                  </a:cubicBezTo>
                  <a:cubicBezTo>
                    <a:pt x="192" y="14"/>
                    <a:pt x="161" y="1"/>
                    <a:pt x="1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25"/>
            <p:cNvSpPr/>
            <p:nvPr/>
          </p:nvSpPr>
          <p:spPr>
            <a:xfrm>
              <a:off x="7847265" y="3853100"/>
              <a:ext cx="270875" cy="437400"/>
            </a:xfrm>
            <a:custGeom>
              <a:avLst/>
              <a:gdLst/>
              <a:ahLst/>
              <a:cxnLst/>
              <a:rect l="l" t="t" r="r" b="b"/>
              <a:pathLst>
                <a:path w="10835" h="17496" extrusionOk="0">
                  <a:moveTo>
                    <a:pt x="110" y="1"/>
                  </a:moveTo>
                  <a:cubicBezTo>
                    <a:pt x="54" y="1"/>
                    <a:pt x="0" y="45"/>
                    <a:pt x="21" y="115"/>
                  </a:cubicBezTo>
                  <a:cubicBezTo>
                    <a:pt x="529" y="1760"/>
                    <a:pt x="1049" y="3370"/>
                    <a:pt x="1748" y="4946"/>
                  </a:cubicBezTo>
                  <a:cubicBezTo>
                    <a:pt x="2447" y="6533"/>
                    <a:pt x="3218" y="8088"/>
                    <a:pt x="4082" y="9588"/>
                  </a:cubicBezTo>
                  <a:cubicBezTo>
                    <a:pt x="4955" y="11103"/>
                    <a:pt x="5894" y="12590"/>
                    <a:pt x="6935" y="13992"/>
                  </a:cubicBezTo>
                  <a:cubicBezTo>
                    <a:pt x="7419" y="14646"/>
                    <a:pt x="7936" y="15273"/>
                    <a:pt x="8515" y="15849"/>
                  </a:cubicBezTo>
                  <a:cubicBezTo>
                    <a:pt x="9084" y="16413"/>
                    <a:pt x="9718" y="17103"/>
                    <a:pt x="10437" y="17469"/>
                  </a:cubicBezTo>
                  <a:cubicBezTo>
                    <a:pt x="10473" y="17487"/>
                    <a:pt x="10508" y="17495"/>
                    <a:pt x="10541" y="17495"/>
                  </a:cubicBezTo>
                  <a:cubicBezTo>
                    <a:pt x="10713" y="17495"/>
                    <a:pt x="10835" y="17285"/>
                    <a:pt x="10697" y="17133"/>
                  </a:cubicBezTo>
                  <a:cubicBezTo>
                    <a:pt x="10153" y="16530"/>
                    <a:pt x="9457" y="16064"/>
                    <a:pt x="8899" y="15461"/>
                  </a:cubicBezTo>
                  <a:cubicBezTo>
                    <a:pt x="8303" y="14814"/>
                    <a:pt x="7754" y="14115"/>
                    <a:pt x="7237" y="13402"/>
                  </a:cubicBezTo>
                  <a:cubicBezTo>
                    <a:pt x="6264" y="12049"/>
                    <a:pt x="5373" y="10633"/>
                    <a:pt x="4541" y="9188"/>
                  </a:cubicBezTo>
                  <a:cubicBezTo>
                    <a:pt x="2872" y="6283"/>
                    <a:pt x="1378" y="3206"/>
                    <a:pt x="200" y="64"/>
                  </a:cubicBezTo>
                  <a:cubicBezTo>
                    <a:pt x="183" y="20"/>
                    <a:pt x="146" y="1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25"/>
            <p:cNvSpPr/>
            <p:nvPr/>
          </p:nvSpPr>
          <p:spPr>
            <a:xfrm>
              <a:off x="7948215" y="3844300"/>
              <a:ext cx="176775" cy="444950"/>
            </a:xfrm>
            <a:custGeom>
              <a:avLst/>
              <a:gdLst/>
              <a:ahLst/>
              <a:cxnLst/>
              <a:rect l="l" t="t" r="r" b="b"/>
              <a:pathLst>
                <a:path w="7071" h="17798" extrusionOk="0">
                  <a:moveTo>
                    <a:pt x="128" y="1"/>
                  </a:moveTo>
                  <a:cubicBezTo>
                    <a:pt x="67" y="1"/>
                    <a:pt x="0" y="53"/>
                    <a:pt x="12" y="131"/>
                  </a:cubicBezTo>
                  <a:cubicBezTo>
                    <a:pt x="471" y="3140"/>
                    <a:pt x="1455" y="6045"/>
                    <a:pt x="2599" y="8851"/>
                  </a:cubicBezTo>
                  <a:cubicBezTo>
                    <a:pt x="3795" y="11781"/>
                    <a:pt x="4960" y="14762"/>
                    <a:pt x="6306" y="17622"/>
                  </a:cubicBezTo>
                  <a:cubicBezTo>
                    <a:pt x="6364" y="17746"/>
                    <a:pt x="6476" y="17798"/>
                    <a:pt x="6592" y="17798"/>
                  </a:cubicBezTo>
                  <a:cubicBezTo>
                    <a:pt x="6821" y="17798"/>
                    <a:pt x="7070" y="17596"/>
                    <a:pt x="6968" y="17341"/>
                  </a:cubicBezTo>
                  <a:cubicBezTo>
                    <a:pt x="4676" y="11640"/>
                    <a:pt x="1266" y="6206"/>
                    <a:pt x="215" y="77"/>
                  </a:cubicBezTo>
                  <a:cubicBezTo>
                    <a:pt x="205" y="23"/>
                    <a:pt x="16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25"/>
            <p:cNvSpPr/>
            <p:nvPr/>
          </p:nvSpPr>
          <p:spPr>
            <a:xfrm>
              <a:off x="8043240" y="3881725"/>
              <a:ext cx="87325" cy="412925"/>
            </a:xfrm>
            <a:custGeom>
              <a:avLst/>
              <a:gdLst/>
              <a:ahLst/>
              <a:cxnLst/>
              <a:rect l="l" t="t" r="r" b="b"/>
              <a:pathLst>
                <a:path w="3493" h="16517" extrusionOk="0">
                  <a:moveTo>
                    <a:pt x="157" y="0"/>
                  </a:moveTo>
                  <a:cubicBezTo>
                    <a:pt x="82" y="0"/>
                    <a:pt x="0" y="65"/>
                    <a:pt x="15" y="163"/>
                  </a:cubicBezTo>
                  <a:cubicBezTo>
                    <a:pt x="422" y="2903"/>
                    <a:pt x="1012" y="5617"/>
                    <a:pt x="1485" y="8348"/>
                  </a:cubicBezTo>
                  <a:cubicBezTo>
                    <a:pt x="1721" y="9708"/>
                    <a:pt x="1961" y="11068"/>
                    <a:pt x="2170" y="12432"/>
                  </a:cubicBezTo>
                  <a:cubicBezTo>
                    <a:pt x="2279" y="13168"/>
                    <a:pt x="2379" y="13905"/>
                    <a:pt x="2472" y="14642"/>
                  </a:cubicBezTo>
                  <a:cubicBezTo>
                    <a:pt x="2540" y="15194"/>
                    <a:pt x="2488" y="15893"/>
                    <a:pt x="2773" y="16379"/>
                  </a:cubicBezTo>
                  <a:cubicBezTo>
                    <a:pt x="2829" y="16474"/>
                    <a:pt x="2917" y="16516"/>
                    <a:pt x="3007" y="16516"/>
                  </a:cubicBezTo>
                  <a:cubicBezTo>
                    <a:pt x="3128" y="16516"/>
                    <a:pt x="3250" y="16440"/>
                    <a:pt x="3297" y="16310"/>
                  </a:cubicBezTo>
                  <a:cubicBezTo>
                    <a:pt x="3492" y="15759"/>
                    <a:pt x="3266" y="14998"/>
                    <a:pt x="3187" y="14426"/>
                  </a:cubicBezTo>
                  <a:cubicBezTo>
                    <a:pt x="3105" y="13809"/>
                    <a:pt x="3006" y="13192"/>
                    <a:pt x="2903" y="12580"/>
                  </a:cubicBezTo>
                  <a:cubicBezTo>
                    <a:pt x="2660" y="11147"/>
                    <a:pt x="2372" y="9729"/>
                    <a:pt x="2053" y="8313"/>
                  </a:cubicBezTo>
                  <a:cubicBezTo>
                    <a:pt x="1440" y="5576"/>
                    <a:pt x="823" y="2842"/>
                    <a:pt x="265" y="94"/>
                  </a:cubicBezTo>
                  <a:cubicBezTo>
                    <a:pt x="251" y="28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25"/>
            <p:cNvSpPr/>
            <p:nvPr/>
          </p:nvSpPr>
          <p:spPr>
            <a:xfrm>
              <a:off x="8112815" y="3780675"/>
              <a:ext cx="66050" cy="508650"/>
            </a:xfrm>
            <a:custGeom>
              <a:avLst/>
              <a:gdLst/>
              <a:ahLst/>
              <a:cxnLst/>
              <a:rect l="l" t="t" r="r" b="b"/>
              <a:pathLst>
                <a:path w="2642" h="20346" extrusionOk="0">
                  <a:moveTo>
                    <a:pt x="1869" y="1"/>
                  </a:moveTo>
                  <a:cubicBezTo>
                    <a:pt x="1803" y="1"/>
                    <a:pt x="1739" y="43"/>
                    <a:pt x="1740" y="130"/>
                  </a:cubicBezTo>
                  <a:cubicBezTo>
                    <a:pt x="1830" y="3598"/>
                    <a:pt x="1847" y="7072"/>
                    <a:pt x="1892" y="10540"/>
                  </a:cubicBezTo>
                  <a:cubicBezTo>
                    <a:pt x="1905" y="11406"/>
                    <a:pt x="1895" y="12259"/>
                    <a:pt x="1737" y="13116"/>
                  </a:cubicBezTo>
                  <a:cubicBezTo>
                    <a:pt x="1587" y="13904"/>
                    <a:pt x="1381" y="14682"/>
                    <a:pt x="1196" y="15463"/>
                  </a:cubicBezTo>
                  <a:cubicBezTo>
                    <a:pt x="1000" y="16282"/>
                    <a:pt x="812" y="17101"/>
                    <a:pt x="624" y="17920"/>
                  </a:cubicBezTo>
                  <a:cubicBezTo>
                    <a:pt x="453" y="18653"/>
                    <a:pt x="168" y="19359"/>
                    <a:pt x="27" y="20096"/>
                  </a:cubicBezTo>
                  <a:cubicBezTo>
                    <a:pt x="0" y="20240"/>
                    <a:pt x="105" y="20346"/>
                    <a:pt x="224" y="20346"/>
                  </a:cubicBezTo>
                  <a:cubicBezTo>
                    <a:pt x="272" y="20346"/>
                    <a:pt x="322" y="20329"/>
                    <a:pt x="367" y="20291"/>
                  </a:cubicBezTo>
                  <a:cubicBezTo>
                    <a:pt x="932" y="19815"/>
                    <a:pt x="1093" y="19125"/>
                    <a:pt x="1268" y="18434"/>
                  </a:cubicBezTo>
                  <a:cubicBezTo>
                    <a:pt x="1470" y="17632"/>
                    <a:pt x="1652" y="16823"/>
                    <a:pt x="1833" y="16015"/>
                  </a:cubicBezTo>
                  <a:cubicBezTo>
                    <a:pt x="2207" y="14363"/>
                    <a:pt x="2642" y="12739"/>
                    <a:pt x="2573" y="11033"/>
                  </a:cubicBezTo>
                  <a:cubicBezTo>
                    <a:pt x="2433" y="7394"/>
                    <a:pt x="2159" y="3766"/>
                    <a:pt x="2008" y="130"/>
                  </a:cubicBezTo>
                  <a:cubicBezTo>
                    <a:pt x="2004" y="44"/>
                    <a:pt x="1936" y="1"/>
                    <a:pt x="1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25"/>
            <p:cNvSpPr/>
            <p:nvPr/>
          </p:nvSpPr>
          <p:spPr>
            <a:xfrm>
              <a:off x="8114290" y="3825275"/>
              <a:ext cx="273200" cy="461725"/>
            </a:xfrm>
            <a:custGeom>
              <a:avLst/>
              <a:gdLst/>
              <a:ahLst/>
              <a:cxnLst/>
              <a:rect l="l" t="t" r="r" b="b"/>
              <a:pathLst>
                <a:path w="10928" h="18469" extrusionOk="0">
                  <a:moveTo>
                    <a:pt x="10747" y="0"/>
                  </a:moveTo>
                  <a:cubicBezTo>
                    <a:pt x="10690" y="0"/>
                    <a:pt x="10634" y="34"/>
                    <a:pt x="10614" y="111"/>
                  </a:cubicBezTo>
                  <a:cubicBezTo>
                    <a:pt x="9641" y="3572"/>
                    <a:pt x="8239" y="6850"/>
                    <a:pt x="6262" y="9858"/>
                  </a:cubicBezTo>
                  <a:cubicBezTo>
                    <a:pt x="5269" y="11370"/>
                    <a:pt x="4221" y="12843"/>
                    <a:pt x="3196" y="14333"/>
                  </a:cubicBezTo>
                  <a:cubicBezTo>
                    <a:pt x="2709" y="15036"/>
                    <a:pt x="2250" y="15763"/>
                    <a:pt x="1716" y="16430"/>
                  </a:cubicBezTo>
                  <a:cubicBezTo>
                    <a:pt x="1449" y="16763"/>
                    <a:pt x="1161" y="17088"/>
                    <a:pt x="849" y="17383"/>
                  </a:cubicBezTo>
                  <a:cubicBezTo>
                    <a:pt x="565" y="17647"/>
                    <a:pt x="212" y="17801"/>
                    <a:pt x="57" y="18164"/>
                  </a:cubicBezTo>
                  <a:cubicBezTo>
                    <a:pt x="0" y="18297"/>
                    <a:pt x="60" y="18469"/>
                    <a:pt x="224" y="18469"/>
                  </a:cubicBezTo>
                  <a:cubicBezTo>
                    <a:pt x="226" y="18469"/>
                    <a:pt x="228" y="18469"/>
                    <a:pt x="229" y="18469"/>
                  </a:cubicBezTo>
                  <a:cubicBezTo>
                    <a:pt x="880" y="18456"/>
                    <a:pt x="1496" y="17674"/>
                    <a:pt x="1907" y="17229"/>
                  </a:cubicBezTo>
                  <a:cubicBezTo>
                    <a:pt x="2467" y="16626"/>
                    <a:pt x="2960" y="15958"/>
                    <a:pt x="3429" y="15282"/>
                  </a:cubicBezTo>
                  <a:cubicBezTo>
                    <a:pt x="4546" y="13676"/>
                    <a:pt x="5656" y="12055"/>
                    <a:pt x="6729" y="10418"/>
                  </a:cubicBezTo>
                  <a:cubicBezTo>
                    <a:pt x="8778" y="7296"/>
                    <a:pt x="10312" y="3897"/>
                    <a:pt x="10908" y="193"/>
                  </a:cubicBezTo>
                  <a:cubicBezTo>
                    <a:pt x="10927" y="77"/>
                    <a:pt x="10835" y="0"/>
                    <a:pt x="107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25"/>
            <p:cNvSpPr/>
            <p:nvPr/>
          </p:nvSpPr>
          <p:spPr>
            <a:xfrm>
              <a:off x="7670915" y="3812550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9" y="543"/>
                  </a:moveTo>
                  <a:cubicBezTo>
                    <a:pt x="2820" y="543"/>
                    <a:pt x="3388" y="1268"/>
                    <a:pt x="3574" y="2087"/>
                  </a:cubicBezTo>
                  <a:cubicBezTo>
                    <a:pt x="3704" y="2672"/>
                    <a:pt x="3686" y="3286"/>
                    <a:pt x="3536" y="3868"/>
                  </a:cubicBezTo>
                  <a:cubicBezTo>
                    <a:pt x="3432" y="4267"/>
                    <a:pt x="3289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4"/>
                    <a:pt x="2617" y="4804"/>
                  </a:cubicBezTo>
                  <a:cubicBezTo>
                    <a:pt x="2306" y="4646"/>
                    <a:pt x="2032" y="4430"/>
                    <a:pt x="1792" y="4176"/>
                  </a:cubicBezTo>
                  <a:cubicBezTo>
                    <a:pt x="1556" y="3923"/>
                    <a:pt x="1360" y="3639"/>
                    <a:pt x="1182" y="3344"/>
                  </a:cubicBezTo>
                  <a:cubicBezTo>
                    <a:pt x="987" y="3025"/>
                    <a:pt x="778" y="2690"/>
                    <a:pt x="661" y="2334"/>
                  </a:cubicBezTo>
                  <a:cubicBezTo>
                    <a:pt x="394" y="1521"/>
                    <a:pt x="925" y="623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2" y="0"/>
                  </a:moveTo>
                  <a:cubicBezTo>
                    <a:pt x="1915" y="0"/>
                    <a:pt x="1877" y="1"/>
                    <a:pt x="1840" y="3"/>
                  </a:cubicBezTo>
                  <a:cubicBezTo>
                    <a:pt x="891" y="55"/>
                    <a:pt x="100" y="819"/>
                    <a:pt x="35" y="1771"/>
                  </a:cubicBezTo>
                  <a:cubicBezTo>
                    <a:pt x="0" y="2299"/>
                    <a:pt x="236" y="2782"/>
                    <a:pt x="483" y="3231"/>
                  </a:cubicBezTo>
                  <a:cubicBezTo>
                    <a:pt x="678" y="3591"/>
                    <a:pt x="894" y="3933"/>
                    <a:pt x="1151" y="4252"/>
                  </a:cubicBezTo>
                  <a:cubicBezTo>
                    <a:pt x="1439" y="4611"/>
                    <a:pt x="1785" y="4930"/>
                    <a:pt x="2186" y="5160"/>
                  </a:cubicBezTo>
                  <a:cubicBezTo>
                    <a:pt x="2497" y="5338"/>
                    <a:pt x="2927" y="5529"/>
                    <a:pt x="3322" y="5529"/>
                  </a:cubicBezTo>
                  <a:cubicBezTo>
                    <a:pt x="3367" y="5529"/>
                    <a:pt x="3412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49"/>
                    <a:pt x="3923" y="5266"/>
                  </a:cubicBezTo>
                  <a:cubicBezTo>
                    <a:pt x="3838" y="4666"/>
                    <a:pt x="4132" y="4077"/>
                    <a:pt x="4204" y="3488"/>
                  </a:cubicBezTo>
                  <a:cubicBezTo>
                    <a:pt x="4276" y="2895"/>
                    <a:pt x="4228" y="2275"/>
                    <a:pt x="4043" y="1706"/>
                  </a:cubicBezTo>
                  <a:cubicBezTo>
                    <a:pt x="3739" y="767"/>
                    <a:pt x="2975" y="0"/>
                    <a:pt x="1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25"/>
            <p:cNvSpPr/>
            <p:nvPr/>
          </p:nvSpPr>
          <p:spPr>
            <a:xfrm>
              <a:off x="7733840" y="3914225"/>
              <a:ext cx="38925" cy="40125"/>
            </a:xfrm>
            <a:custGeom>
              <a:avLst/>
              <a:gdLst/>
              <a:ahLst/>
              <a:cxnLst/>
              <a:rect l="l" t="t" r="r" b="b"/>
              <a:pathLst>
                <a:path w="1557" h="1605" extrusionOk="0">
                  <a:moveTo>
                    <a:pt x="926" y="487"/>
                  </a:moveTo>
                  <a:cubicBezTo>
                    <a:pt x="926" y="487"/>
                    <a:pt x="926" y="487"/>
                    <a:pt x="926" y="487"/>
                  </a:cubicBezTo>
                  <a:lnTo>
                    <a:pt x="926" y="487"/>
                  </a:lnTo>
                  <a:cubicBezTo>
                    <a:pt x="926" y="487"/>
                    <a:pt x="926" y="487"/>
                    <a:pt x="926" y="487"/>
                  </a:cubicBezTo>
                  <a:close/>
                  <a:moveTo>
                    <a:pt x="1190" y="500"/>
                  </a:moveTo>
                  <a:cubicBezTo>
                    <a:pt x="1189" y="506"/>
                    <a:pt x="1189" y="511"/>
                    <a:pt x="1188" y="517"/>
                  </a:cubicBezTo>
                  <a:lnTo>
                    <a:pt x="1188" y="517"/>
                  </a:lnTo>
                  <a:cubicBezTo>
                    <a:pt x="1188" y="511"/>
                    <a:pt x="1189" y="506"/>
                    <a:pt x="1190" y="500"/>
                  </a:cubicBezTo>
                  <a:close/>
                  <a:moveTo>
                    <a:pt x="1107" y="619"/>
                  </a:move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6" y="619"/>
                  </a:cubicBezTo>
                  <a:lnTo>
                    <a:pt x="1106" y="619"/>
                  </a:lnTo>
                  <a:cubicBezTo>
                    <a:pt x="1107" y="619"/>
                    <a:pt x="1107" y="619"/>
                    <a:pt x="1107" y="619"/>
                  </a:cubicBezTo>
                  <a:close/>
                  <a:moveTo>
                    <a:pt x="483" y="965"/>
                  </a:moveTo>
                  <a:cubicBezTo>
                    <a:pt x="489" y="971"/>
                    <a:pt x="495" y="976"/>
                    <a:pt x="501" y="981"/>
                  </a:cubicBezTo>
                  <a:lnTo>
                    <a:pt x="501" y="981"/>
                  </a:lnTo>
                  <a:cubicBezTo>
                    <a:pt x="501" y="982"/>
                    <a:pt x="501" y="982"/>
                    <a:pt x="501" y="982"/>
                  </a:cubicBezTo>
                  <a:cubicBezTo>
                    <a:pt x="500" y="982"/>
                    <a:pt x="495" y="977"/>
                    <a:pt x="483" y="965"/>
                  </a:cubicBezTo>
                  <a:close/>
                  <a:moveTo>
                    <a:pt x="652" y="1133"/>
                  </a:moveTo>
                  <a:cubicBezTo>
                    <a:pt x="653" y="1133"/>
                    <a:pt x="656" y="1136"/>
                    <a:pt x="660" y="1139"/>
                  </a:cubicBezTo>
                  <a:lnTo>
                    <a:pt x="660" y="1139"/>
                  </a:lnTo>
                  <a:cubicBezTo>
                    <a:pt x="662" y="1142"/>
                    <a:pt x="663" y="1145"/>
                    <a:pt x="666" y="1147"/>
                  </a:cubicBezTo>
                  <a:lnTo>
                    <a:pt x="666" y="1147"/>
                  </a:lnTo>
                  <a:cubicBezTo>
                    <a:pt x="655" y="1137"/>
                    <a:pt x="652" y="1133"/>
                    <a:pt x="652" y="1133"/>
                  </a:cubicBezTo>
                  <a:close/>
                  <a:moveTo>
                    <a:pt x="1080" y="0"/>
                  </a:moveTo>
                  <a:cubicBezTo>
                    <a:pt x="1033" y="0"/>
                    <a:pt x="985" y="8"/>
                    <a:pt x="937" y="24"/>
                  </a:cubicBezTo>
                  <a:cubicBezTo>
                    <a:pt x="758" y="83"/>
                    <a:pt x="634" y="217"/>
                    <a:pt x="583" y="386"/>
                  </a:cubicBezTo>
                  <a:lnTo>
                    <a:pt x="583" y="386"/>
                  </a:lnTo>
                  <a:cubicBezTo>
                    <a:pt x="524" y="361"/>
                    <a:pt x="463" y="346"/>
                    <a:pt x="401" y="346"/>
                  </a:cubicBezTo>
                  <a:cubicBezTo>
                    <a:pt x="360" y="346"/>
                    <a:pt x="320" y="353"/>
                    <a:pt x="279" y="367"/>
                  </a:cubicBezTo>
                  <a:cubicBezTo>
                    <a:pt x="124" y="418"/>
                    <a:pt x="1" y="558"/>
                    <a:pt x="5" y="726"/>
                  </a:cubicBezTo>
                  <a:cubicBezTo>
                    <a:pt x="8" y="867"/>
                    <a:pt x="91" y="973"/>
                    <a:pt x="176" y="1072"/>
                  </a:cubicBezTo>
                  <a:cubicBezTo>
                    <a:pt x="282" y="1196"/>
                    <a:pt x="423" y="1302"/>
                    <a:pt x="567" y="1374"/>
                  </a:cubicBezTo>
                  <a:cubicBezTo>
                    <a:pt x="676" y="1428"/>
                    <a:pt x="786" y="1449"/>
                    <a:pt x="905" y="1463"/>
                  </a:cubicBezTo>
                  <a:cubicBezTo>
                    <a:pt x="918" y="1465"/>
                    <a:pt x="932" y="1465"/>
                    <a:pt x="946" y="1465"/>
                  </a:cubicBezTo>
                  <a:cubicBezTo>
                    <a:pt x="973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3" y="1468"/>
                    <a:pt x="1038" y="1479"/>
                    <a:pt x="1043" y="1490"/>
                  </a:cubicBezTo>
                  <a:cubicBezTo>
                    <a:pt x="1077" y="1567"/>
                    <a:pt x="1174" y="1605"/>
                    <a:pt x="1255" y="1605"/>
                  </a:cubicBezTo>
                  <a:cubicBezTo>
                    <a:pt x="1265" y="1605"/>
                    <a:pt x="1274" y="1604"/>
                    <a:pt x="1283" y="1603"/>
                  </a:cubicBezTo>
                  <a:cubicBezTo>
                    <a:pt x="1382" y="1589"/>
                    <a:pt x="1444" y="1525"/>
                    <a:pt x="1478" y="1432"/>
                  </a:cubicBezTo>
                  <a:cubicBezTo>
                    <a:pt x="1495" y="1391"/>
                    <a:pt x="1509" y="1357"/>
                    <a:pt x="1516" y="1312"/>
                  </a:cubicBezTo>
                  <a:cubicBezTo>
                    <a:pt x="1526" y="1271"/>
                    <a:pt x="1533" y="1230"/>
                    <a:pt x="1539" y="1186"/>
                  </a:cubicBezTo>
                  <a:cubicBezTo>
                    <a:pt x="1557" y="1079"/>
                    <a:pt x="1550" y="973"/>
                    <a:pt x="1547" y="863"/>
                  </a:cubicBezTo>
                  <a:cubicBezTo>
                    <a:pt x="1547" y="778"/>
                    <a:pt x="1543" y="688"/>
                    <a:pt x="1543" y="599"/>
                  </a:cubicBezTo>
                  <a:cubicBezTo>
                    <a:pt x="1539" y="511"/>
                    <a:pt x="1547" y="411"/>
                    <a:pt x="1516" y="322"/>
                  </a:cubicBezTo>
                  <a:cubicBezTo>
                    <a:pt x="1452" y="129"/>
                    <a:pt x="1276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25"/>
            <p:cNvSpPr/>
            <p:nvPr/>
          </p:nvSpPr>
          <p:spPr>
            <a:xfrm>
              <a:off x="7570415" y="3898725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8" y="542"/>
                  </a:moveTo>
                  <a:cubicBezTo>
                    <a:pt x="2821" y="542"/>
                    <a:pt x="3392" y="1267"/>
                    <a:pt x="3574" y="2086"/>
                  </a:cubicBezTo>
                  <a:cubicBezTo>
                    <a:pt x="3708" y="2672"/>
                    <a:pt x="3688" y="3286"/>
                    <a:pt x="3537" y="3868"/>
                  </a:cubicBezTo>
                  <a:cubicBezTo>
                    <a:pt x="3434" y="4266"/>
                    <a:pt x="3289" y="4654"/>
                    <a:pt x="3321" y="5047"/>
                  </a:cubicBezTo>
                  <a:lnTo>
                    <a:pt x="3321" y="5047"/>
                  </a:lnTo>
                  <a:cubicBezTo>
                    <a:pt x="3087" y="4970"/>
                    <a:pt x="2841" y="4914"/>
                    <a:pt x="2622" y="4803"/>
                  </a:cubicBezTo>
                  <a:cubicBezTo>
                    <a:pt x="2307" y="4646"/>
                    <a:pt x="2033" y="4430"/>
                    <a:pt x="1797" y="4176"/>
                  </a:cubicBezTo>
                  <a:cubicBezTo>
                    <a:pt x="1556" y="3923"/>
                    <a:pt x="1362" y="3639"/>
                    <a:pt x="1183" y="3343"/>
                  </a:cubicBezTo>
                  <a:cubicBezTo>
                    <a:pt x="987" y="3025"/>
                    <a:pt x="782" y="2690"/>
                    <a:pt x="663" y="2333"/>
                  </a:cubicBezTo>
                  <a:cubicBezTo>
                    <a:pt x="395" y="1521"/>
                    <a:pt x="926" y="623"/>
                    <a:pt x="1803" y="548"/>
                  </a:cubicBezTo>
                  <a:cubicBezTo>
                    <a:pt x="1849" y="544"/>
                    <a:pt x="1894" y="542"/>
                    <a:pt x="1938" y="542"/>
                  </a:cubicBezTo>
                  <a:close/>
                  <a:moveTo>
                    <a:pt x="1954" y="0"/>
                  </a:moveTo>
                  <a:cubicBezTo>
                    <a:pt x="1916" y="0"/>
                    <a:pt x="1879" y="1"/>
                    <a:pt x="1841" y="3"/>
                  </a:cubicBezTo>
                  <a:cubicBezTo>
                    <a:pt x="895" y="54"/>
                    <a:pt x="100" y="819"/>
                    <a:pt x="35" y="1771"/>
                  </a:cubicBezTo>
                  <a:cubicBezTo>
                    <a:pt x="1" y="2295"/>
                    <a:pt x="241" y="2782"/>
                    <a:pt x="484" y="3231"/>
                  </a:cubicBezTo>
                  <a:cubicBezTo>
                    <a:pt x="683" y="3590"/>
                    <a:pt x="899" y="3933"/>
                    <a:pt x="1152" y="4252"/>
                  </a:cubicBezTo>
                  <a:cubicBezTo>
                    <a:pt x="1440" y="4611"/>
                    <a:pt x="1786" y="4930"/>
                    <a:pt x="2187" y="5160"/>
                  </a:cubicBezTo>
                  <a:cubicBezTo>
                    <a:pt x="2498" y="5337"/>
                    <a:pt x="2927" y="5528"/>
                    <a:pt x="3322" y="5528"/>
                  </a:cubicBezTo>
                  <a:cubicBezTo>
                    <a:pt x="3368" y="5528"/>
                    <a:pt x="3414" y="5526"/>
                    <a:pt x="3459" y="5520"/>
                  </a:cubicBezTo>
                  <a:lnTo>
                    <a:pt x="3459" y="5520"/>
                  </a:lnTo>
                  <a:cubicBezTo>
                    <a:pt x="3505" y="5587"/>
                    <a:pt x="3567" y="5616"/>
                    <a:pt x="3631" y="5616"/>
                  </a:cubicBezTo>
                  <a:cubicBezTo>
                    <a:pt x="3786" y="5616"/>
                    <a:pt x="3952" y="5449"/>
                    <a:pt x="3927" y="5266"/>
                  </a:cubicBezTo>
                  <a:cubicBezTo>
                    <a:pt x="3838" y="4667"/>
                    <a:pt x="4133" y="4077"/>
                    <a:pt x="4205" y="3487"/>
                  </a:cubicBezTo>
                  <a:cubicBezTo>
                    <a:pt x="4277" y="2895"/>
                    <a:pt x="4229" y="2274"/>
                    <a:pt x="4044" y="1706"/>
                  </a:cubicBezTo>
                  <a:cubicBezTo>
                    <a:pt x="3740" y="764"/>
                    <a:pt x="2976" y="0"/>
                    <a:pt x="19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25"/>
            <p:cNvSpPr/>
            <p:nvPr/>
          </p:nvSpPr>
          <p:spPr>
            <a:xfrm>
              <a:off x="7633390" y="4000400"/>
              <a:ext cx="38925" cy="40150"/>
            </a:xfrm>
            <a:custGeom>
              <a:avLst/>
              <a:gdLst/>
              <a:ahLst/>
              <a:cxnLst/>
              <a:rect l="l" t="t" r="r" b="b"/>
              <a:pathLst>
                <a:path w="1557" h="1606" extrusionOk="0">
                  <a:moveTo>
                    <a:pt x="929" y="462"/>
                  </a:moveTo>
                  <a:lnTo>
                    <a:pt x="929" y="462"/>
                  </a:lnTo>
                  <a:cubicBezTo>
                    <a:pt x="930" y="473"/>
                    <a:pt x="932" y="484"/>
                    <a:pt x="933" y="496"/>
                  </a:cubicBezTo>
                  <a:lnTo>
                    <a:pt x="933" y="496"/>
                  </a:lnTo>
                  <a:cubicBezTo>
                    <a:pt x="931" y="484"/>
                    <a:pt x="930" y="473"/>
                    <a:pt x="929" y="462"/>
                  </a:cubicBezTo>
                  <a:close/>
                  <a:moveTo>
                    <a:pt x="1189" y="500"/>
                  </a:moveTo>
                  <a:lnTo>
                    <a:pt x="1189" y="500"/>
                  </a:lnTo>
                  <a:cubicBezTo>
                    <a:pt x="1188" y="508"/>
                    <a:pt x="1187" y="517"/>
                    <a:pt x="1186" y="525"/>
                  </a:cubicBezTo>
                  <a:lnTo>
                    <a:pt x="1186" y="525"/>
                  </a:lnTo>
                  <a:cubicBezTo>
                    <a:pt x="1187" y="517"/>
                    <a:pt x="1188" y="509"/>
                    <a:pt x="1189" y="500"/>
                  </a:cubicBezTo>
                  <a:close/>
                  <a:moveTo>
                    <a:pt x="538" y="633"/>
                  </a:moveTo>
                  <a:cubicBezTo>
                    <a:pt x="541" y="639"/>
                    <a:pt x="544" y="645"/>
                    <a:pt x="546" y="650"/>
                  </a:cubicBezTo>
                  <a:lnTo>
                    <a:pt x="546" y="650"/>
                  </a:lnTo>
                  <a:cubicBezTo>
                    <a:pt x="542" y="646"/>
                    <a:pt x="540" y="640"/>
                    <a:pt x="538" y="633"/>
                  </a:cubicBezTo>
                  <a:close/>
                  <a:moveTo>
                    <a:pt x="481" y="964"/>
                  </a:moveTo>
                  <a:cubicBezTo>
                    <a:pt x="487" y="970"/>
                    <a:pt x="493" y="975"/>
                    <a:pt x="499" y="980"/>
                  </a:cubicBezTo>
                  <a:lnTo>
                    <a:pt x="499" y="980"/>
                  </a:lnTo>
                  <a:cubicBezTo>
                    <a:pt x="500" y="981"/>
                    <a:pt x="500" y="981"/>
                    <a:pt x="499" y="981"/>
                  </a:cubicBezTo>
                  <a:cubicBezTo>
                    <a:pt x="499" y="981"/>
                    <a:pt x="493" y="977"/>
                    <a:pt x="481" y="964"/>
                  </a:cubicBezTo>
                  <a:close/>
                  <a:moveTo>
                    <a:pt x="1079" y="0"/>
                  </a:moveTo>
                  <a:cubicBezTo>
                    <a:pt x="1032" y="0"/>
                    <a:pt x="983" y="8"/>
                    <a:pt x="935" y="24"/>
                  </a:cubicBezTo>
                  <a:cubicBezTo>
                    <a:pt x="757" y="80"/>
                    <a:pt x="633" y="216"/>
                    <a:pt x="582" y="385"/>
                  </a:cubicBezTo>
                  <a:lnTo>
                    <a:pt x="582" y="385"/>
                  </a:lnTo>
                  <a:cubicBezTo>
                    <a:pt x="523" y="361"/>
                    <a:pt x="462" y="346"/>
                    <a:pt x="400" y="346"/>
                  </a:cubicBezTo>
                  <a:cubicBezTo>
                    <a:pt x="359" y="346"/>
                    <a:pt x="319" y="352"/>
                    <a:pt x="277" y="366"/>
                  </a:cubicBezTo>
                  <a:cubicBezTo>
                    <a:pt x="124" y="418"/>
                    <a:pt x="0" y="558"/>
                    <a:pt x="4" y="726"/>
                  </a:cubicBezTo>
                  <a:cubicBezTo>
                    <a:pt x="10" y="867"/>
                    <a:pt x="89" y="973"/>
                    <a:pt x="179" y="1072"/>
                  </a:cubicBezTo>
                  <a:cubicBezTo>
                    <a:pt x="285" y="1196"/>
                    <a:pt x="421" y="1302"/>
                    <a:pt x="565" y="1373"/>
                  </a:cubicBezTo>
                  <a:cubicBezTo>
                    <a:pt x="679" y="1428"/>
                    <a:pt x="785" y="1449"/>
                    <a:pt x="905" y="1463"/>
                  </a:cubicBezTo>
                  <a:cubicBezTo>
                    <a:pt x="918" y="1465"/>
                    <a:pt x="931" y="1465"/>
                    <a:pt x="945" y="1465"/>
                  </a:cubicBezTo>
                  <a:cubicBezTo>
                    <a:pt x="972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5" y="1467"/>
                    <a:pt x="1040" y="1479"/>
                    <a:pt x="1045" y="1490"/>
                  </a:cubicBezTo>
                  <a:cubicBezTo>
                    <a:pt x="1079" y="1567"/>
                    <a:pt x="1173" y="1605"/>
                    <a:pt x="1254" y="1605"/>
                  </a:cubicBezTo>
                  <a:cubicBezTo>
                    <a:pt x="1264" y="1605"/>
                    <a:pt x="1273" y="1605"/>
                    <a:pt x="1281" y="1604"/>
                  </a:cubicBezTo>
                  <a:cubicBezTo>
                    <a:pt x="1381" y="1590"/>
                    <a:pt x="1443" y="1525"/>
                    <a:pt x="1480" y="1432"/>
                  </a:cubicBezTo>
                  <a:cubicBezTo>
                    <a:pt x="1498" y="1391"/>
                    <a:pt x="1511" y="1357"/>
                    <a:pt x="1518" y="1312"/>
                  </a:cubicBezTo>
                  <a:cubicBezTo>
                    <a:pt x="1525" y="1271"/>
                    <a:pt x="1531" y="1229"/>
                    <a:pt x="1539" y="1185"/>
                  </a:cubicBezTo>
                  <a:cubicBezTo>
                    <a:pt x="1556" y="1079"/>
                    <a:pt x="1549" y="973"/>
                    <a:pt x="1549" y="863"/>
                  </a:cubicBezTo>
                  <a:cubicBezTo>
                    <a:pt x="1545" y="777"/>
                    <a:pt x="1542" y="688"/>
                    <a:pt x="1542" y="600"/>
                  </a:cubicBezTo>
                  <a:cubicBezTo>
                    <a:pt x="1542" y="507"/>
                    <a:pt x="1545" y="411"/>
                    <a:pt x="1515" y="322"/>
                  </a:cubicBezTo>
                  <a:cubicBezTo>
                    <a:pt x="1451" y="129"/>
                    <a:pt x="1274" y="0"/>
                    <a:pt x="10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25"/>
            <p:cNvSpPr/>
            <p:nvPr/>
          </p:nvSpPr>
          <p:spPr>
            <a:xfrm>
              <a:off x="7759990" y="3730050"/>
              <a:ext cx="106925" cy="140425"/>
            </a:xfrm>
            <a:custGeom>
              <a:avLst/>
              <a:gdLst/>
              <a:ahLst/>
              <a:cxnLst/>
              <a:rect l="l" t="t" r="r" b="b"/>
              <a:pathLst>
                <a:path w="4277" h="5617" extrusionOk="0">
                  <a:moveTo>
                    <a:pt x="1939" y="543"/>
                  </a:moveTo>
                  <a:cubicBezTo>
                    <a:pt x="2821" y="543"/>
                    <a:pt x="3388" y="1268"/>
                    <a:pt x="3574" y="2087"/>
                  </a:cubicBezTo>
                  <a:cubicBezTo>
                    <a:pt x="3704" y="2673"/>
                    <a:pt x="3687" y="3290"/>
                    <a:pt x="3536" y="3869"/>
                  </a:cubicBezTo>
                  <a:cubicBezTo>
                    <a:pt x="3433" y="4267"/>
                    <a:pt x="3288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5"/>
                    <a:pt x="2618" y="4804"/>
                  </a:cubicBezTo>
                  <a:cubicBezTo>
                    <a:pt x="2306" y="4647"/>
                    <a:pt x="2032" y="4431"/>
                    <a:pt x="1792" y="4177"/>
                  </a:cubicBezTo>
                  <a:cubicBezTo>
                    <a:pt x="1556" y="3923"/>
                    <a:pt x="1360" y="3639"/>
                    <a:pt x="1183" y="3344"/>
                  </a:cubicBezTo>
                  <a:cubicBezTo>
                    <a:pt x="987" y="3026"/>
                    <a:pt x="778" y="2690"/>
                    <a:pt x="661" y="2334"/>
                  </a:cubicBezTo>
                  <a:cubicBezTo>
                    <a:pt x="394" y="1522"/>
                    <a:pt x="925" y="624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3" y="1"/>
                  </a:moveTo>
                  <a:cubicBezTo>
                    <a:pt x="1916" y="1"/>
                    <a:pt x="1878" y="2"/>
                    <a:pt x="1840" y="4"/>
                  </a:cubicBezTo>
                  <a:cubicBezTo>
                    <a:pt x="891" y="55"/>
                    <a:pt x="100" y="819"/>
                    <a:pt x="35" y="1772"/>
                  </a:cubicBezTo>
                  <a:cubicBezTo>
                    <a:pt x="0" y="2299"/>
                    <a:pt x="237" y="2783"/>
                    <a:pt x="484" y="3232"/>
                  </a:cubicBezTo>
                  <a:cubicBezTo>
                    <a:pt x="678" y="3591"/>
                    <a:pt x="895" y="3934"/>
                    <a:pt x="1151" y="4252"/>
                  </a:cubicBezTo>
                  <a:cubicBezTo>
                    <a:pt x="1439" y="4612"/>
                    <a:pt x="1785" y="4930"/>
                    <a:pt x="2187" y="5161"/>
                  </a:cubicBezTo>
                  <a:cubicBezTo>
                    <a:pt x="2498" y="5338"/>
                    <a:pt x="2927" y="5529"/>
                    <a:pt x="3321" y="5529"/>
                  </a:cubicBezTo>
                  <a:cubicBezTo>
                    <a:pt x="3367" y="5529"/>
                    <a:pt x="3411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50"/>
                    <a:pt x="3923" y="5267"/>
                  </a:cubicBezTo>
                  <a:cubicBezTo>
                    <a:pt x="3838" y="4667"/>
                    <a:pt x="4132" y="4078"/>
                    <a:pt x="4205" y="3488"/>
                  </a:cubicBezTo>
                  <a:cubicBezTo>
                    <a:pt x="4276" y="2895"/>
                    <a:pt x="4228" y="2275"/>
                    <a:pt x="4043" y="1707"/>
                  </a:cubicBezTo>
                  <a:cubicBezTo>
                    <a:pt x="3739" y="767"/>
                    <a:pt x="2975" y="1"/>
                    <a:pt x="19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25"/>
            <p:cNvSpPr/>
            <p:nvPr/>
          </p:nvSpPr>
          <p:spPr>
            <a:xfrm>
              <a:off x="7822940" y="3831750"/>
              <a:ext cx="38900" cy="40125"/>
            </a:xfrm>
            <a:custGeom>
              <a:avLst/>
              <a:gdLst/>
              <a:ahLst/>
              <a:cxnLst/>
              <a:rect l="l" t="t" r="r" b="b"/>
              <a:pathLst>
                <a:path w="1556" h="1605" extrusionOk="0">
                  <a:moveTo>
                    <a:pt x="1190" y="500"/>
                  </a:moveTo>
                  <a:cubicBezTo>
                    <a:pt x="1189" y="504"/>
                    <a:pt x="1189" y="508"/>
                    <a:pt x="1188" y="512"/>
                  </a:cubicBezTo>
                  <a:lnTo>
                    <a:pt x="1188" y="512"/>
                  </a:lnTo>
                  <a:cubicBezTo>
                    <a:pt x="1188" y="508"/>
                    <a:pt x="1189" y="504"/>
                    <a:pt x="1190" y="500"/>
                  </a:cubicBezTo>
                  <a:close/>
                  <a:moveTo>
                    <a:pt x="1196" y="517"/>
                  </a:moveTo>
                  <a:cubicBezTo>
                    <a:pt x="1194" y="522"/>
                    <a:pt x="1192" y="528"/>
                    <a:pt x="1190" y="533"/>
                  </a:cubicBezTo>
                  <a:lnTo>
                    <a:pt x="1190" y="533"/>
                  </a:lnTo>
                  <a:cubicBezTo>
                    <a:pt x="1192" y="528"/>
                    <a:pt x="1194" y="522"/>
                    <a:pt x="1196" y="517"/>
                  </a:cubicBezTo>
                  <a:close/>
                  <a:moveTo>
                    <a:pt x="1106" y="619"/>
                  </a:move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6" y="619"/>
                    <a:pt x="1106" y="619"/>
                    <a:pt x="1105" y="619"/>
                  </a:cubicBezTo>
                  <a:lnTo>
                    <a:pt x="1105" y="619"/>
                  </a:lnTo>
                  <a:cubicBezTo>
                    <a:pt x="1106" y="619"/>
                    <a:pt x="1106" y="619"/>
                    <a:pt x="1106" y="619"/>
                  </a:cubicBezTo>
                  <a:close/>
                  <a:moveTo>
                    <a:pt x="482" y="964"/>
                  </a:moveTo>
                  <a:cubicBezTo>
                    <a:pt x="487" y="970"/>
                    <a:pt x="493" y="975"/>
                    <a:pt x="500" y="980"/>
                  </a:cubicBezTo>
                  <a:lnTo>
                    <a:pt x="500" y="980"/>
                  </a:lnTo>
                  <a:cubicBezTo>
                    <a:pt x="500" y="981"/>
                    <a:pt x="500" y="981"/>
                    <a:pt x="500" y="981"/>
                  </a:cubicBezTo>
                  <a:cubicBezTo>
                    <a:pt x="499" y="981"/>
                    <a:pt x="494" y="977"/>
                    <a:pt x="482" y="964"/>
                  </a:cubicBezTo>
                  <a:close/>
                  <a:moveTo>
                    <a:pt x="652" y="1134"/>
                  </a:moveTo>
                  <a:cubicBezTo>
                    <a:pt x="652" y="1134"/>
                    <a:pt x="657" y="1138"/>
                    <a:pt x="662" y="1143"/>
                  </a:cubicBezTo>
                  <a:lnTo>
                    <a:pt x="662" y="1143"/>
                  </a:lnTo>
                  <a:cubicBezTo>
                    <a:pt x="665" y="1147"/>
                    <a:pt x="668" y="1150"/>
                    <a:pt x="671" y="1153"/>
                  </a:cubicBezTo>
                  <a:lnTo>
                    <a:pt x="671" y="1153"/>
                  </a:lnTo>
                  <a:cubicBezTo>
                    <a:pt x="656" y="1139"/>
                    <a:pt x="651" y="1134"/>
                    <a:pt x="652" y="1134"/>
                  </a:cubicBezTo>
                  <a:close/>
                  <a:moveTo>
                    <a:pt x="1080" y="0"/>
                  </a:moveTo>
                  <a:cubicBezTo>
                    <a:pt x="1033" y="0"/>
                    <a:pt x="984" y="8"/>
                    <a:pt x="936" y="24"/>
                  </a:cubicBezTo>
                  <a:cubicBezTo>
                    <a:pt x="758" y="83"/>
                    <a:pt x="634" y="217"/>
                    <a:pt x="582" y="385"/>
                  </a:cubicBezTo>
                  <a:lnTo>
                    <a:pt x="582" y="385"/>
                  </a:lnTo>
                  <a:cubicBezTo>
                    <a:pt x="523" y="360"/>
                    <a:pt x="462" y="345"/>
                    <a:pt x="400" y="345"/>
                  </a:cubicBezTo>
                  <a:cubicBezTo>
                    <a:pt x="359" y="345"/>
                    <a:pt x="319" y="352"/>
                    <a:pt x="278" y="366"/>
                  </a:cubicBezTo>
                  <a:cubicBezTo>
                    <a:pt x="124" y="418"/>
                    <a:pt x="1" y="558"/>
                    <a:pt x="4" y="726"/>
                  </a:cubicBezTo>
                  <a:cubicBezTo>
                    <a:pt x="7" y="867"/>
                    <a:pt x="90" y="973"/>
                    <a:pt x="175" y="1075"/>
                  </a:cubicBezTo>
                  <a:cubicBezTo>
                    <a:pt x="281" y="1199"/>
                    <a:pt x="422" y="1302"/>
                    <a:pt x="566" y="1373"/>
                  </a:cubicBezTo>
                  <a:cubicBezTo>
                    <a:pt x="676" y="1428"/>
                    <a:pt x="785" y="1449"/>
                    <a:pt x="905" y="1463"/>
                  </a:cubicBezTo>
                  <a:cubicBezTo>
                    <a:pt x="918" y="1464"/>
                    <a:pt x="931" y="1465"/>
                    <a:pt x="944" y="1465"/>
                  </a:cubicBezTo>
                  <a:cubicBezTo>
                    <a:pt x="971" y="1465"/>
                    <a:pt x="1000" y="1462"/>
                    <a:pt x="1028" y="1456"/>
                  </a:cubicBezTo>
                  <a:lnTo>
                    <a:pt x="1028" y="1456"/>
                  </a:lnTo>
                  <a:cubicBezTo>
                    <a:pt x="1033" y="1467"/>
                    <a:pt x="1037" y="1479"/>
                    <a:pt x="1042" y="1490"/>
                  </a:cubicBezTo>
                  <a:cubicBezTo>
                    <a:pt x="1076" y="1566"/>
                    <a:pt x="1172" y="1604"/>
                    <a:pt x="1253" y="1604"/>
                  </a:cubicBezTo>
                  <a:cubicBezTo>
                    <a:pt x="1263" y="1604"/>
                    <a:pt x="1273" y="1604"/>
                    <a:pt x="1282" y="1603"/>
                  </a:cubicBezTo>
                  <a:cubicBezTo>
                    <a:pt x="1381" y="1589"/>
                    <a:pt x="1443" y="1524"/>
                    <a:pt x="1478" y="1432"/>
                  </a:cubicBezTo>
                  <a:cubicBezTo>
                    <a:pt x="1494" y="1390"/>
                    <a:pt x="1508" y="1356"/>
                    <a:pt x="1515" y="1311"/>
                  </a:cubicBezTo>
                  <a:cubicBezTo>
                    <a:pt x="1522" y="1270"/>
                    <a:pt x="1532" y="1229"/>
                    <a:pt x="1539" y="1188"/>
                  </a:cubicBezTo>
                  <a:cubicBezTo>
                    <a:pt x="1556" y="1079"/>
                    <a:pt x="1549" y="973"/>
                    <a:pt x="1546" y="862"/>
                  </a:cubicBezTo>
                  <a:cubicBezTo>
                    <a:pt x="1546" y="777"/>
                    <a:pt x="1543" y="688"/>
                    <a:pt x="1543" y="603"/>
                  </a:cubicBezTo>
                  <a:cubicBezTo>
                    <a:pt x="1539" y="510"/>
                    <a:pt x="1546" y="410"/>
                    <a:pt x="1515" y="321"/>
                  </a:cubicBezTo>
                  <a:cubicBezTo>
                    <a:pt x="1452" y="128"/>
                    <a:pt x="1275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25"/>
            <p:cNvSpPr/>
            <p:nvPr/>
          </p:nvSpPr>
          <p:spPr>
            <a:xfrm>
              <a:off x="7875115" y="3707450"/>
              <a:ext cx="108450" cy="148525"/>
            </a:xfrm>
            <a:custGeom>
              <a:avLst/>
              <a:gdLst/>
              <a:ahLst/>
              <a:cxnLst/>
              <a:rect l="l" t="t" r="r" b="b"/>
              <a:pathLst>
                <a:path w="4338" h="5941" extrusionOk="0">
                  <a:moveTo>
                    <a:pt x="2235" y="541"/>
                  </a:moveTo>
                  <a:cubicBezTo>
                    <a:pt x="2312" y="541"/>
                    <a:pt x="2391" y="548"/>
                    <a:pt x="2470" y="562"/>
                  </a:cubicBezTo>
                  <a:cubicBezTo>
                    <a:pt x="3495" y="744"/>
                    <a:pt x="3848" y="1761"/>
                    <a:pt x="3759" y="2686"/>
                  </a:cubicBezTo>
                  <a:cubicBezTo>
                    <a:pt x="3708" y="3244"/>
                    <a:pt x="3526" y="3783"/>
                    <a:pt x="3242" y="4262"/>
                  </a:cubicBezTo>
                  <a:cubicBezTo>
                    <a:pt x="3039" y="4605"/>
                    <a:pt x="2815" y="4931"/>
                    <a:pt x="2744" y="5305"/>
                  </a:cubicBezTo>
                  <a:lnTo>
                    <a:pt x="2744" y="5305"/>
                  </a:lnTo>
                  <a:cubicBezTo>
                    <a:pt x="2529" y="5165"/>
                    <a:pt x="2294" y="5046"/>
                    <a:pt x="2097" y="4886"/>
                  </a:cubicBezTo>
                  <a:cubicBezTo>
                    <a:pt x="1782" y="4629"/>
                    <a:pt x="1515" y="4321"/>
                    <a:pt x="1303" y="3974"/>
                  </a:cubicBezTo>
                  <a:cubicBezTo>
                    <a:pt x="919" y="3347"/>
                    <a:pt x="583" y="2480"/>
                    <a:pt x="784" y="1743"/>
                  </a:cubicBezTo>
                  <a:cubicBezTo>
                    <a:pt x="966" y="1082"/>
                    <a:pt x="1545" y="541"/>
                    <a:pt x="2235" y="541"/>
                  </a:cubicBezTo>
                  <a:close/>
                  <a:moveTo>
                    <a:pt x="2246" y="1"/>
                  </a:moveTo>
                  <a:cubicBezTo>
                    <a:pt x="1463" y="1"/>
                    <a:pt x="744" y="484"/>
                    <a:pt x="405" y="1213"/>
                  </a:cubicBezTo>
                  <a:cubicBezTo>
                    <a:pt x="0" y="2072"/>
                    <a:pt x="216" y="3029"/>
                    <a:pt x="617" y="3851"/>
                  </a:cubicBezTo>
                  <a:cubicBezTo>
                    <a:pt x="846" y="4321"/>
                    <a:pt x="1169" y="4752"/>
                    <a:pt x="1556" y="5102"/>
                  </a:cubicBezTo>
                  <a:cubicBezTo>
                    <a:pt x="1868" y="5382"/>
                    <a:pt x="2306" y="5730"/>
                    <a:pt x="2749" y="5794"/>
                  </a:cubicBezTo>
                  <a:lnTo>
                    <a:pt x="2749" y="5794"/>
                  </a:lnTo>
                  <a:cubicBezTo>
                    <a:pt x="2784" y="5897"/>
                    <a:pt x="2866" y="5940"/>
                    <a:pt x="2955" y="5940"/>
                  </a:cubicBezTo>
                  <a:cubicBezTo>
                    <a:pt x="3095" y="5940"/>
                    <a:pt x="3251" y="5832"/>
                    <a:pt x="3269" y="5674"/>
                  </a:cubicBezTo>
                  <a:cubicBezTo>
                    <a:pt x="3341" y="5094"/>
                    <a:pt x="3759" y="4626"/>
                    <a:pt x="3982" y="4101"/>
                  </a:cubicBezTo>
                  <a:cubicBezTo>
                    <a:pt x="4211" y="3557"/>
                    <a:pt x="4338" y="2961"/>
                    <a:pt x="4331" y="2368"/>
                  </a:cubicBezTo>
                  <a:cubicBezTo>
                    <a:pt x="4314" y="1312"/>
                    <a:pt x="3745" y="284"/>
                    <a:pt x="2652" y="45"/>
                  </a:cubicBezTo>
                  <a:cubicBezTo>
                    <a:pt x="2516" y="15"/>
                    <a:pt x="2380" y="1"/>
                    <a:pt x="22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25"/>
            <p:cNvSpPr/>
            <p:nvPr/>
          </p:nvSpPr>
          <p:spPr>
            <a:xfrm>
              <a:off x="7925540" y="3817850"/>
              <a:ext cx="39950" cy="40450"/>
            </a:xfrm>
            <a:custGeom>
              <a:avLst/>
              <a:gdLst/>
              <a:ahLst/>
              <a:cxnLst/>
              <a:rect l="l" t="t" r="r" b="b"/>
              <a:pathLst>
                <a:path w="1598" h="1618" extrusionOk="0">
                  <a:moveTo>
                    <a:pt x="330" y="689"/>
                  </a:moveTo>
                  <a:lnTo>
                    <a:pt x="330" y="689"/>
                  </a:lnTo>
                  <a:cubicBezTo>
                    <a:pt x="331" y="690"/>
                    <a:pt x="332" y="690"/>
                    <a:pt x="333" y="691"/>
                  </a:cubicBezTo>
                  <a:lnTo>
                    <a:pt x="333" y="691"/>
                  </a:lnTo>
                  <a:cubicBezTo>
                    <a:pt x="335" y="692"/>
                    <a:pt x="336" y="694"/>
                    <a:pt x="338" y="695"/>
                  </a:cubicBezTo>
                  <a:lnTo>
                    <a:pt x="338" y="695"/>
                  </a:lnTo>
                  <a:cubicBezTo>
                    <a:pt x="335" y="693"/>
                    <a:pt x="333" y="691"/>
                    <a:pt x="330" y="689"/>
                  </a:cubicBezTo>
                  <a:close/>
                  <a:moveTo>
                    <a:pt x="341" y="699"/>
                  </a:moveTo>
                  <a:cubicBezTo>
                    <a:pt x="341" y="699"/>
                    <a:pt x="341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1" y="699"/>
                    <a:pt x="341" y="699"/>
                  </a:cubicBezTo>
                  <a:close/>
                  <a:moveTo>
                    <a:pt x="344" y="699"/>
                  </a:moveTo>
                  <a:lnTo>
                    <a:pt x="344" y="699"/>
                  </a:lnTo>
                  <a:cubicBezTo>
                    <a:pt x="346" y="700"/>
                    <a:pt x="348" y="700"/>
                    <a:pt x="349" y="700"/>
                  </a:cubicBezTo>
                  <a:lnTo>
                    <a:pt x="349" y="700"/>
                  </a:lnTo>
                  <a:cubicBezTo>
                    <a:pt x="349" y="700"/>
                    <a:pt x="350" y="700"/>
                    <a:pt x="350" y="700"/>
                  </a:cubicBezTo>
                  <a:lnTo>
                    <a:pt x="350" y="700"/>
                  </a:lnTo>
                  <a:cubicBezTo>
                    <a:pt x="348" y="700"/>
                    <a:pt x="346" y="700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4" y="700"/>
                    <a:pt x="344" y="699"/>
                  </a:cubicBezTo>
                  <a:close/>
                  <a:moveTo>
                    <a:pt x="1136" y="0"/>
                  </a:moveTo>
                  <a:cubicBezTo>
                    <a:pt x="1098" y="0"/>
                    <a:pt x="1058" y="4"/>
                    <a:pt x="1019" y="11"/>
                  </a:cubicBezTo>
                  <a:cubicBezTo>
                    <a:pt x="870" y="35"/>
                    <a:pt x="750" y="130"/>
                    <a:pt x="672" y="253"/>
                  </a:cubicBezTo>
                  <a:lnTo>
                    <a:pt x="672" y="253"/>
                  </a:lnTo>
                  <a:cubicBezTo>
                    <a:pt x="589" y="192"/>
                    <a:pt x="497" y="157"/>
                    <a:pt x="395" y="157"/>
                  </a:cubicBezTo>
                  <a:cubicBezTo>
                    <a:pt x="368" y="157"/>
                    <a:pt x="341" y="160"/>
                    <a:pt x="313" y="164"/>
                  </a:cubicBezTo>
                  <a:cubicBezTo>
                    <a:pt x="165" y="189"/>
                    <a:pt x="39" y="316"/>
                    <a:pt x="22" y="466"/>
                  </a:cubicBezTo>
                  <a:cubicBezTo>
                    <a:pt x="1" y="596"/>
                    <a:pt x="49" y="710"/>
                    <a:pt x="108" y="822"/>
                  </a:cubicBezTo>
                  <a:cubicBezTo>
                    <a:pt x="176" y="966"/>
                    <a:pt x="282" y="1104"/>
                    <a:pt x="402" y="1210"/>
                  </a:cubicBezTo>
                  <a:cubicBezTo>
                    <a:pt x="491" y="1285"/>
                    <a:pt x="587" y="1333"/>
                    <a:pt x="697" y="1377"/>
                  </a:cubicBezTo>
                  <a:cubicBezTo>
                    <a:pt x="735" y="1393"/>
                    <a:pt x="778" y="1401"/>
                    <a:pt x="820" y="1404"/>
                  </a:cubicBezTo>
                  <a:lnTo>
                    <a:pt x="820" y="1404"/>
                  </a:lnTo>
                  <a:cubicBezTo>
                    <a:pt x="822" y="1417"/>
                    <a:pt x="825" y="1430"/>
                    <a:pt x="827" y="1443"/>
                  </a:cubicBezTo>
                  <a:cubicBezTo>
                    <a:pt x="843" y="1550"/>
                    <a:pt x="956" y="1618"/>
                    <a:pt x="1064" y="1618"/>
                  </a:cubicBezTo>
                  <a:cubicBezTo>
                    <a:pt x="1126" y="1618"/>
                    <a:pt x="1186" y="1596"/>
                    <a:pt x="1225" y="1546"/>
                  </a:cubicBezTo>
                  <a:cubicBezTo>
                    <a:pt x="1259" y="1505"/>
                    <a:pt x="1296" y="1464"/>
                    <a:pt x="1321" y="1412"/>
                  </a:cubicBezTo>
                  <a:cubicBezTo>
                    <a:pt x="1341" y="1371"/>
                    <a:pt x="1358" y="1333"/>
                    <a:pt x="1375" y="1292"/>
                  </a:cubicBezTo>
                  <a:cubicBezTo>
                    <a:pt x="1424" y="1189"/>
                    <a:pt x="1447" y="1083"/>
                    <a:pt x="1478" y="974"/>
                  </a:cubicBezTo>
                  <a:cubicBezTo>
                    <a:pt x="1498" y="888"/>
                    <a:pt x="1519" y="798"/>
                    <a:pt x="1539" y="713"/>
                  </a:cubicBezTo>
                  <a:cubicBezTo>
                    <a:pt x="1571" y="607"/>
                    <a:pt x="1598" y="501"/>
                    <a:pt x="1581" y="387"/>
                  </a:cubicBezTo>
                  <a:cubicBezTo>
                    <a:pt x="1563" y="254"/>
                    <a:pt x="1492" y="134"/>
                    <a:pt x="1372" y="62"/>
                  </a:cubicBezTo>
                  <a:cubicBezTo>
                    <a:pt x="1297" y="17"/>
                    <a:pt x="1218" y="0"/>
                    <a:pt x="1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25"/>
            <p:cNvSpPr/>
            <p:nvPr/>
          </p:nvSpPr>
          <p:spPr>
            <a:xfrm>
              <a:off x="7974815" y="3742875"/>
              <a:ext cx="112250" cy="148850"/>
            </a:xfrm>
            <a:custGeom>
              <a:avLst/>
              <a:gdLst/>
              <a:ahLst/>
              <a:cxnLst/>
              <a:rect l="l" t="t" r="r" b="b"/>
              <a:pathLst>
                <a:path w="4490" h="5954" extrusionOk="0">
                  <a:moveTo>
                    <a:pt x="2174" y="551"/>
                  </a:moveTo>
                  <a:cubicBezTo>
                    <a:pt x="2502" y="551"/>
                    <a:pt x="2835" y="660"/>
                    <a:pt x="3118" y="878"/>
                  </a:cubicBezTo>
                  <a:cubicBezTo>
                    <a:pt x="3790" y="1400"/>
                    <a:pt x="3900" y="2293"/>
                    <a:pt x="3852" y="3089"/>
                  </a:cubicBezTo>
                  <a:cubicBezTo>
                    <a:pt x="3824" y="3558"/>
                    <a:pt x="3704" y="4027"/>
                    <a:pt x="3498" y="4449"/>
                  </a:cubicBezTo>
                  <a:cubicBezTo>
                    <a:pt x="3362" y="4729"/>
                    <a:pt x="3151" y="4974"/>
                    <a:pt x="2977" y="5235"/>
                  </a:cubicBezTo>
                  <a:lnTo>
                    <a:pt x="2977" y="5235"/>
                  </a:lnTo>
                  <a:cubicBezTo>
                    <a:pt x="2834" y="5017"/>
                    <a:pt x="2624" y="4845"/>
                    <a:pt x="2409" y="4681"/>
                  </a:cubicBezTo>
                  <a:cubicBezTo>
                    <a:pt x="2046" y="4408"/>
                    <a:pt x="1700" y="4137"/>
                    <a:pt x="1415" y="3777"/>
                  </a:cubicBezTo>
                  <a:cubicBezTo>
                    <a:pt x="846" y="3057"/>
                    <a:pt x="422" y="1988"/>
                    <a:pt x="1011" y="1156"/>
                  </a:cubicBezTo>
                  <a:cubicBezTo>
                    <a:pt x="1297" y="752"/>
                    <a:pt x="1731" y="551"/>
                    <a:pt x="2174" y="551"/>
                  </a:cubicBezTo>
                  <a:close/>
                  <a:moveTo>
                    <a:pt x="2151" y="0"/>
                  </a:moveTo>
                  <a:cubicBezTo>
                    <a:pt x="1781" y="0"/>
                    <a:pt x="1411" y="104"/>
                    <a:pt x="1086" y="331"/>
                  </a:cubicBezTo>
                  <a:cubicBezTo>
                    <a:pt x="185" y="960"/>
                    <a:pt x="0" y="2091"/>
                    <a:pt x="381" y="3078"/>
                  </a:cubicBezTo>
                  <a:cubicBezTo>
                    <a:pt x="604" y="3657"/>
                    <a:pt x="949" y="4185"/>
                    <a:pt x="1392" y="4620"/>
                  </a:cubicBezTo>
                  <a:cubicBezTo>
                    <a:pt x="1809" y="5028"/>
                    <a:pt x="2354" y="5295"/>
                    <a:pt x="2642" y="5820"/>
                  </a:cubicBezTo>
                  <a:cubicBezTo>
                    <a:pt x="2694" y="5914"/>
                    <a:pt x="2775" y="5953"/>
                    <a:pt x="2857" y="5953"/>
                  </a:cubicBezTo>
                  <a:cubicBezTo>
                    <a:pt x="2989" y="5953"/>
                    <a:pt x="3123" y="5850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8"/>
                    <a:pt x="3909" y="4781"/>
                  </a:cubicBezTo>
                  <a:cubicBezTo>
                    <a:pt x="4146" y="4339"/>
                    <a:pt x="4297" y="3856"/>
                    <a:pt x="4366" y="3359"/>
                  </a:cubicBezTo>
                  <a:cubicBezTo>
                    <a:pt x="4489" y="2437"/>
                    <a:pt x="4376" y="1368"/>
                    <a:pt x="3701" y="673"/>
                  </a:cubicBezTo>
                  <a:cubicBezTo>
                    <a:pt x="3291" y="247"/>
                    <a:pt x="2721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25"/>
            <p:cNvSpPr/>
            <p:nvPr/>
          </p:nvSpPr>
          <p:spPr>
            <a:xfrm>
              <a:off x="8022790" y="3853125"/>
              <a:ext cx="40350" cy="41275"/>
            </a:xfrm>
            <a:custGeom>
              <a:avLst/>
              <a:gdLst/>
              <a:ahLst/>
              <a:cxnLst/>
              <a:rect l="l" t="t" r="r" b="b"/>
              <a:pathLst>
                <a:path w="1614" h="1651" extrusionOk="0">
                  <a:moveTo>
                    <a:pt x="494" y="734"/>
                  </a:moveTo>
                  <a:cubicBezTo>
                    <a:pt x="494" y="734"/>
                    <a:pt x="494" y="734"/>
                    <a:pt x="495" y="734"/>
                  </a:cubicBezTo>
                  <a:lnTo>
                    <a:pt x="495" y="734"/>
                  </a:lnTo>
                  <a:cubicBezTo>
                    <a:pt x="495" y="734"/>
                    <a:pt x="495" y="734"/>
                    <a:pt x="495" y="734"/>
                  </a:cubicBezTo>
                  <a:lnTo>
                    <a:pt x="495" y="734"/>
                  </a:lnTo>
                  <a:cubicBezTo>
                    <a:pt x="494" y="734"/>
                    <a:pt x="494" y="734"/>
                    <a:pt x="494" y="734"/>
                  </a:cubicBezTo>
                  <a:close/>
                  <a:moveTo>
                    <a:pt x="1235" y="1"/>
                  </a:moveTo>
                  <a:cubicBezTo>
                    <a:pt x="1063" y="1"/>
                    <a:pt x="946" y="98"/>
                    <a:pt x="867" y="229"/>
                  </a:cubicBezTo>
                  <a:lnTo>
                    <a:pt x="867" y="229"/>
                  </a:lnTo>
                  <a:cubicBezTo>
                    <a:pt x="784" y="168"/>
                    <a:pt x="685" y="129"/>
                    <a:pt x="576" y="121"/>
                  </a:cubicBezTo>
                  <a:cubicBezTo>
                    <a:pt x="564" y="120"/>
                    <a:pt x="552" y="120"/>
                    <a:pt x="540" y="120"/>
                  </a:cubicBezTo>
                  <a:cubicBezTo>
                    <a:pt x="330" y="120"/>
                    <a:pt x="127" y="262"/>
                    <a:pt x="72" y="464"/>
                  </a:cubicBezTo>
                  <a:cubicBezTo>
                    <a:pt x="0" y="714"/>
                    <a:pt x="181" y="902"/>
                    <a:pt x="315" y="1087"/>
                  </a:cubicBezTo>
                  <a:cubicBezTo>
                    <a:pt x="377" y="1169"/>
                    <a:pt x="439" y="1255"/>
                    <a:pt x="500" y="1340"/>
                  </a:cubicBezTo>
                  <a:cubicBezTo>
                    <a:pt x="586" y="1451"/>
                    <a:pt x="695" y="1549"/>
                    <a:pt x="815" y="1618"/>
                  </a:cubicBezTo>
                  <a:cubicBezTo>
                    <a:pt x="854" y="1640"/>
                    <a:pt x="894" y="1650"/>
                    <a:pt x="932" y="1650"/>
                  </a:cubicBezTo>
                  <a:cubicBezTo>
                    <a:pt x="1078" y="1650"/>
                    <a:pt x="1203" y="1508"/>
                    <a:pt x="1165" y="1351"/>
                  </a:cubicBezTo>
                  <a:cubicBezTo>
                    <a:pt x="1165" y="1350"/>
                    <a:pt x="1164" y="1349"/>
                    <a:pt x="1164" y="1347"/>
                  </a:cubicBezTo>
                  <a:lnTo>
                    <a:pt x="1164" y="1347"/>
                  </a:lnTo>
                  <a:cubicBezTo>
                    <a:pt x="1203" y="1329"/>
                    <a:pt x="1239" y="1304"/>
                    <a:pt x="1268" y="1279"/>
                  </a:cubicBezTo>
                  <a:cubicBezTo>
                    <a:pt x="1337" y="1220"/>
                    <a:pt x="1402" y="1142"/>
                    <a:pt x="1446" y="1067"/>
                  </a:cubicBezTo>
                  <a:cubicBezTo>
                    <a:pt x="1538" y="905"/>
                    <a:pt x="1583" y="727"/>
                    <a:pt x="1604" y="546"/>
                  </a:cubicBezTo>
                  <a:cubicBezTo>
                    <a:pt x="1614" y="456"/>
                    <a:pt x="1614" y="361"/>
                    <a:pt x="1593" y="271"/>
                  </a:cubicBezTo>
                  <a:cubicBezTo>
                    <a:pt x="1552" y="114"/>
                    <a:pt x="1402" y="1"/>
                    <a:pt x="1240" y="1"/>
                  </a:cubicBezTo>
                  <a:cubicBezTo>
                    <a:pt x="1239" y="1"/>
                    <a:pt x="1237" y="1"/>
                    <a:pt x="1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25"/>
            <p:cNvSpPr/>
            <p:nvPr/>
          </p:nvSpPr>
          <p:spPr>
            <a:xfrm>
              <a:off x="8087365" y="3649325"/>
              <a:ext cx="112250" cy="148800"/>
            </a:xfrm>
            <a:custGeom>
              <a:avLst/>
              <a:gdLst/>
              <a:ahLst/>
              <a:cxnLst/>
              <a:rect l="l" t="t" r="r" b="b"/>
              <a:pathLst>
                <a:path w="4490" h="5952" extrusionOk="0">
                  <a:moveTo>
                    <a:pt x="2173" y="550"/>
                  </a:moveTo>
                  <a:cubicBezTo>
                    <a:pt x="2501" y="550"/>
                    <a:pt x="2833" y="659"/>
                    <a:pt x="3115" y="879"/>
                  </a:cubicBezTo>
                  <a:cubicBezTo>
                    <a:pt x="3790" y="1400"/>
                    <a:pt x="3900" y="2291"/>
                    <a:pt x="3852" y="3089"/>
                  </a:cubicBezTo>
                  <a:cubicBezTo>
                    <a:pt x="3821" y="3555"/>
                    <a:pt x="3704" y="4027"/>
                    <a:pt x="3498" y="4449"/>
                  </a:cubicBezTo>
                  <a:cubicBezTo>
                    <a:pt x="3360" y="4727"/>
                    <a:pt x="3148" y="4973"/>
                    <a:pt x="2975" y="5234"/>
                  </a:cubicBezTo>
                  <a:lnTo>
                    <a:pt x="2975" y="5234"/>
                  </a:lnTo>
                  <a:cubicBezTo>
                    <a:pt x="2831" y="5015"/>
                    <a:pt x="2621" y="4843"/>
                    <a:pt x="2406" y="4682"/>
                  </a:cubicBezTo>
                  <a:cubicBezTo>
                    <a:pt x="2046" y="4408"/>
                    <a:pt x="1697" y="4138"/>
                    <a:pt x="1416" y="3777"/>
                  </a:cubicBezTo>
                  <a:cubicBezTo>
                    <a:pt x="846" y="3055"/>
                    <a:pt x="422" y="1989"/>
                    <a:pt x="1008" y="1157"/>
                  </a:cubicBezTo>
                  <a:cubicBezTo>
                    <a:pt x="1294" y="752"/>
                    <a:pt x="1729" y="550"/>
                    <a:pt x="2173" y="550"/>
                  </a:cubicBezTo>
                  <a:close/>
                  <a:moveTo>
                    <a:pt x="2151" y="0"/>
                  </a:moveTo>
                  <a:cubicBezTo>
                    <a:pt x="1780" y="0"/>
                    <a:pt x="1411" y="104"/>
                    <a:pt x="1087" y="331"/>
                  </a:cubicBezTo>
                  <a:cubicBezTo>
                    <a:pt x="182" y="961"/>
                    <a:pt x="0" y="2088"/>
                    <a:pt x="381" y="3078"/>
                  </a:cubicBezTo>
                  <a:cubicBezTo>
                    <a:pt x="604" y="3654"/>
                    <a:pt x="949" y="4185"/>
                    <a:pt x="1392" y="4617"/>
                  </a:cubicBezTo>
                  <a:cubicBezTo>
                    <a:pt x="1806" y="5025"/>
                    <a:pt x="2355" y="5295"/>
                    <a:pt x="2642" y="5816"/>
                  </a:cubicBezTo>
                  <a:cubicBezTo>
                    <a:pt x="2694" y="5911"/>
                    <a:pt x="2775" y="5951"/>
                    <a:pt x="2858" y="5951"/>
                  </a:cubicBezTo>
                  <a:cubicBezTo>
                    <a:pt x="2989" y="5951"/>
                    <a:pt x="3123" y="5849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9"/>
                    <a:pt x="3910" y="4781"/>
                  </a:cubicBezTo>
                  <a:cubicBezTo>
                    <a:pt x="4146" y="4340"/>
                    <a:pt x="4297" y="3856"/>
                    <a:pt x="4362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0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25"/>
            <p:cNvSpPr/>
            <p:nvPr/>
          </p:nvSpPr>
          <p:spPr>
            <a:xfrm>
              <a:off x="8135340" y="3759525"/>
              <a:ext cx="40350" cy="41325"/>
            </a:xfrm>
            <a:custGeom>
              <a:avLst/>
              <a:gdLst/>
              <a:ahLst/>
              <a:cxnLst/>
              <a:rect l="l" t="t" r="r" b="b"/>
              <a:pathLst>
                <a:path w="1614" h="1653" extrusionOk="0">
                  <a:moveTo>
                    <a:pt x="465" y="703"/>
                  </a:moveTo>
                  <a:cubicBezTo>
                    <a:pt x="465" y="703"/>
                    <a:pt x="468" y="705"/>
                    <a:pt x="473" y="709"/>
                  </a:cubicBezTo>
                  <a:cubicBezTo>
                    <a:pt x="474" y="710"/>
                    <a:pt x="475" y="711"/>
                    <a:pt x="476" y="712"/>
                  </a:cubicBezTo>
                  <a:lnTo>
                    <a:pt x="476" y="712"/>
                  </a:lnTo>
                  <a:cubicBezTo>
                    <a:pt x="469" y="706"/>
                    <a:pt x="465" y="703"/>
                    <a:pt x="465" y="703"/>
                  </a:cubicBezTo>
                  <a:close/>
                  <a:moveTo>
                    <a:pt x="1270" y="738"/>
                  </a:moveTo>
                  <a:cubicBezTo>
                    <a:pt x="1270" y="743"/>
                    <a:pt x="1269" y="752"/>
                    <a:pt x="1268" y="764"/>
                  </a:cubicBezTo>
                  <a:lnTo>
                    <a:pt x="1268" y="754"/>
                  </a:lnTo>
                  <a:cubicBezTo>
                    <a:pt x="1268" y="749"/>
                    <a:pt x="1269" y="745"/>
                    <a:pt x="1269" y="742"/>
                  </a:cubicBezTo>
                  <a:lnTo>
                    <a:pt x="1269" y="742"/>
                  </a:lnTo>
                  <a:cubicBezTo>
                    <a:pt x="1269" y="741"/>
                    <a:pt x="1270" y="739"/>
                    <a:pt x="1270" y="738"/>
                  </a:cubicBezTo>
                  <a:close/>
                  <a:moveTo>
                    <a:pt x="1235" y="0"/>
                  </a:moveTo>
                  <a:cubicBezTo>
                    <a:pt x="1063" y="0"/>
                    <a:pt x="946" y="99"/>
                    <a:pt x="868" y="230"/>
                  </a:cubicBezTo>
                  <a:lnTo>
                    <a:pt x="868" y="230"/>
                  </a:lnTo>
                  <a:cubicBezTo>
                    <a:pt x="784" y="170"/>
                    <a:pt x="685" y="132"/>
                    <a:pt x="576" y="123"/>
                  </a:cubicBezTo>
                  <a:cubicBezTo>
                    <a:pt x="564" y="123"/>
                    <a:pt x="552" y="122"/>
                    <a:pt x="540" y="122"/>
                  </a:cubicBezTo>
                  <a:cubicBezTo>
                    <a:pt x="330" y="122"/>
                    <a:pt x="127" y="262"/>
                    <a:pt x="69" y="466"/>
                  </a:cubicBezTo>
                  <a:cubicBezTo>
                    <a:pt x="1" y="713"/>
                    <a:pt x="178" y="905"/>
                    <a:pt x="312" y="1086"/>
                  </a:cubicBezTo>
                  <a:cubicBezTo>
                    <a:pt x="377" y="1172"/>
                    <a:pt x="436" y="1257"/>
                    <a:pt x="501" y="1340"/>
                  </a:cubicBezTo>
                  <a:cubicBezTo>
                    <a:pt x="583" y="1453"/>
                    <a:pt x="695" y="1552"/>
                    <a:pt x="815" y="1621"/>
                  </a:cubicBezTo>
                  <a:cubicBezTo>
                    <a:pt x="853" y="1643"/>
                    <a:pt x="893" y="1653"/>
                    <a:pt x="931" y="1653"/>
                  </a:cubicBezTo>
                  <a:cubicBezTo>
                    <a:pt x="1076" y="1653"/>
                    <a:pt x="1203" y="1510"/>
                    <a:pt x="1165" y="1350"/>
                  </a:cubicBezTo>
                  <a:cubicBezTo>
                    <a:pt x="1165" y="1350"/>
                    <a:pt x="1165" y="1349"/>
                    <a:pt x="1164" y="1348"/>
                  </a:cubicBezTo>
                  <a:lnTo>
                    <a:pt x="1164" y="1348"/>
                  </a:lnTo>
                  <a:cubicBezTo>
                    <a:pt x="1204" y="1329"/>
                    <a:pt x="1240" y="1304"/>
                    <a:pt x="1268" y="1278"/>
                  </a:cubicBezTo>
                  <a:cubicBezTo>
                    <a:pt x="1333" y="1220"/>
                    <a:pt x="1402" y="1145"/>
                    <a:pt x="1446" y="1069"/>
                  </a:cubicBezTo>
                  <a:cubicBezTo>
                    <a:pt x="1538" y="908"/>
                    <a:pt x="1584" y="729"/>
                    <a:pt x="1604" y="549"/>
                  </a:cubicBezTo>
                  <a:cubicBezTo>
                    <a:pt x="1614" y="456"/>
                    <a:pt x="1614" y="359"/>
                    <a:pt x="1593" y="271"/>
                  </a:cubicBezTo>
                  <a:cubicBezTo>
                    <a:pt x="1552" y="113"/>
                    <a:pt x="1402" y="3"/>
                    <a:pt x="1241" y="0"/>
                  </a:cubicBezTo>
                  <a:cubicBezTo>
                    <a:pt x="1239" y="0"/>
                    <a:pt x="1237" y="0"/>
                    <a:pt x="1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25"/>
            <p:cNvSpPr/>
            <p:nvPr/>
          </p:nvSpPr>
          <p:spPr>
            <a:xfrm>
              <a:off x="8334565" y="3687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3" y="554"/>
                  </a:moveTo>
                  <a:cubicBezTo>
                    <a:pt x="2581" y="554"/>
                    <a:pt x="3042" y="788"/>
                    <a:pt x="3345" y="1197"/>
                  </a:cubicBezTo>
                  <a:cubicBezTo>
                    <a:pt x="3832" y="1851"/>
                    <a:pt x="3735" y="2739"/>
                    <a:pt x="3519" y="3479"/>
                  </a:cubicBezTo>
                  <a:cubicBezTo>
                    <a:pt x="3396" y="3907"/>
                    <a:pt x="3198" y="4315"/>
                    <a:pt x="2927" y="4668"/>
                  </a:cubicBezTo>
                  <a:cubicBezTo>
                    <a:pt x="2736" y="4918"/>
                    <a:pt x="2478" y="5116"/>
                    <a:pt x="2254" y="5337"/>
                  </a:cubicBezTo>
                  <a:lnTo>
                    <a:pt x="2254" y="5337"/>
                  </a:lnTo>
                  <a:cubicBezTo>
                    <a:pt x="2154" y="5081"/>
                    <a:pt x="1974" y="4859"/>
                    <a:pt x="1782" y="4647"/>
                  </a:cubicBezTo>
                  <a:cubicBezTo>
                    <a:pt x="1460" y="4288"/>
                    <a:pt x="1169" y="3924"/>
                    <a:pt x="963" y="3483"/>
                  </a:cubicBezTo>
                  <a:cubicBezTo>
                    <a:pt x="573" y="2640"/>
                    <a:pt x="429" y="1498"/>
                    <a:pt x="1248" y="858"/>
                  </a:cubicBezTo>
                  <a:cubicBezTo>
                    <a:pt x="1512" y="650"/>
                    <a:pt x="1814" y="554"/>
                    <a:pt x="2113" y="554"/>
                  </a:cubicBezTo>
                  <a:close/>
                  <a:moveTo>
                    <a:pt x="2114" y="0"/>
                  </a:moveTo>
                  <a:cubicBezTo>
                    <a:pt x="1944" y="0"/>
                    <a:pt x="1772" y="24"/>
                    <a:pt x="1601" y="73"/>
                  </a:cubicBezTo>
                  <a:cubicBezTo>
                    <a:pt x="518" y="392"/>
                    <a:pt x="1" y="1471"/>
                    <a:pt x="121" y="2540"/>
                  </a:cubicBezTo>
                  <a:cubicBezTo>
                    <a:pt x="193" y="3164"/>
                    <a:pt x="419" y="3777"/>
                    <a:pt x="758" y="4308"/>
                  </a:cubicBezTo>
                  <a:cubicBezTo>
                    <a:pt x="1087" y="4826"/>
                    <a:pt x="1618" y="5226"/>
                    <a:pt x="1806" y="5826"/>
                  </a:cubicBezTo>
                  <a:cubicBezTo>
                    <a:pt x="1847" y="5954"/>
                    <a:pt x="1961" y="6015"/>
                    <a:pt x="2074" y="6015"/>
                  </a:cubicBezTo>
                  <a:cubicBezTo>
                    <a:pt x="2189" y="6015"/>
                    <a:pt x="2303" y="5950"/>
                    <a:pt x="2331" y="5824"/>
                  </a:cubicBezTo>
                  <a:lnTo>
                    <a:pt x="2331" y="5824"/>
                  </a:lnTo>
                  <a:cubicBezTo>
                    <a:pt x="2692" y="5699"/>
                    <a:pt x="3003" y="5383"/>
                    <a:pt x="3235" y="5107"/>
                  </a:cubicBezTo>
                  <a:cubicBezTo>
                    <a:pt x="3544" y="4740"/>
                    <a:pt x="3780" y="4329"/>
                    <a:pt x="3951" y="3883"/>
                  </a:cubicBezTo>
                  <a:cubicBezTo>
                    <a:pt x="4284" y="3023"/>
                    <a:pt x="4411" y="1933"/>
                    <a:pt x="3938" y="1108"/>
                  </a:cubicBezTo>
                  <a:cubicBezTo>
                    <a:pt x="3561" y="450"/>
                    <a:pt x="2859" y="0"/>
                    <a:pt x="2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25"/>
            <p:cNvSpPr/>
            <p:nvPr/>
          </p:nvSpPr>
          <p:spPr>
            <a:xfrm>
              <a:off x="8367140" y="3800550"/>
              <a:ext cx="39825" cy="39750"/>
            </a:xfrm>
            <a:custGeom>
              <a:avLst/>
              <a:gdLst/>
              <a:ahLst/>
              <a:cxnLst/>
              <a:rect l="l" t="t" r="r" b="b"/>
              <a:pathLst>
                <a:path w="1593" h="1590" extrusionOk="0">
                  <a:moveTo>
                    <a:pt x="1038" y="376"/>
                  </a:moveTo>
                  <a:cubicBezTo>
                    <a:pt x="1038" y="376"/>
                    <a:pt x="1038" y="378"/>
                    <a:pt x="1037" y="382"/>
                  </a:cubicBezTo>
                  <a:lnTo>
                    <a:pt x="1037" y="382"/>
                  </a:lnTo>
                  <a:cubicBezTo>
                    <a:pt x="1038" y="378"/>
                    <a:pt x="1038" y="376"/>
                    <a:pt x="1038" y="376"/>
                  </a:cubicBezTo>
                  <a:close/>
                  <a:moveTo>
                    <a:pt x="627" y="432"/>
                  </a:moveTo>
                  <a:cubicBezTo>
                    <a:pt x="626" y="435"/>
                    <a:pt x="626" y="438"/>
                    <a:pt x="626" y="441"/>
                  </a:cubicBezTo>
                  <a:lnTo>
                    <a:pt x="626" y="441"/>
                  </a:lnTo>
                  <a:cubicBezTo>
                    <a:pt x="626" y="441"/>
                    <a:pt x="625" y="440"/>
                    <a:pt x="625" y="440"/>
                  </a:cubicBezTo>
                  <a:lnTo>
                    <a:pt x="625" y="440"/>
                  </a:lnTo>
                  <a:cubicBezTo>
                    <a:pt x="626" y="437"/>
                    <a:pt x="626" y="435"/>
                    <a:pt x="627" y="432"/>
                  </a:cubicBezTo>
                  <a:close/>
                  <a:moveTo>
                    <a:pt x="617" y="432"/>
                  </a:moveTo>
                  <a:cubicBezTo>
                    <a:pt x="619" y="437"/>
                    <a:pt x="620" y="441"/>
                    <a:pt x="622" y="445"/>
                  </a:cubicBezTo>
                  <a:lnTo>
                    <a:pt x="622" y="445"/>
                  </a:lnTo>
                  <a:cubicBezTo>
                    <a:pt x="622" y="445"/>
                    <a:pt x="622" y="445"/>
                    <a:pt x="622" y="446"/>
                  </a:cubicBezTo>
                  <a:lnTo>
                    <a:pt x="622" y="446"/>
                  </a:lnTo>
                  <a:cubicBezTo>
                    <a:pt x="620" y="441"/>
                    <a:pt x="618" y="437"/>
                    <a:pt x="617" y="432"/>
                  </a:cubicBezTo>
                  <a:close/>
                  <a:moveTo>
                    <a:pt x="399" y="562"/>
                  </a:moveTo>
                  <a:cubicBezTo>
                    <a:pt x="400" y="562"/>
                    <a:pt x="404" y="568"/>
                    <a:pt x="414" y="585"/>
                  </a:cubicBezTo>
                  <a:lnTo>
                    <a:pt x="414" y="585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399" y="562"/>
                    <a:pt x="399" y="562"/>
                  </a:cubicBezTo>
                  <a:close/>
                  <a:moveTo>
                    <a:pt x="418" y="597"/>
                  </a:moveTo>
                  <a:cubicBezTo>
                    <a:pt x="418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8" y="597"/>
                    <a:pt x="418" y="597"/>
                  </a:cubicBezTo>
                  <a:close/>
                  <a:moveTo>
                    <a:pt x="440" y="680"/>
                  </a:moveTo>
                  <a:cubicBezTo>
                    <a:pt x="440" y="680"/>
                    <a:pt x="440" y="680"/>
                    <a:pt x="440" y="680"/>
                  </a:cubicBezTo>
                  <a:lnTo>
                    <a:pt x="440" y="680"/>
                  </a:lnTo>
                  <a:cubicBezTo>
                    <a:pt x="440" y="681"/>
                    <a:pt x="440" y="682"/>
                    <a:pt x="440" y="682"/>
                  </a:cubicBezTo>
                  <a:lnTo>
                    <a:pt x="440" y="682"/>
                  </a:lnTo>
                  <a:cubicBezTo>
                    <a:pt x="440" y="681"/>
                    <a:pt x="440" y="681"/>
                    <a:pt x="440" y="680"/>
                  </a:cubicBezTo>
                  <a:close/>
                  <a:moveTo>
                    <a:pt x="486" y="0"/>
                  </a:moveTo>
                  <a:cubicBezTo>
                    <a:pt x="256" y="0"/>
                    <a:pt x="51" y="157"/>
                    <a:pt x="21" y="391"/>
                  </a:cubicBezTo>
                  <a:cubicBezTo>
                    <a:pt x="0" y="524"/>
                    <a:pt x="44" y="638"/>
                    <a:pt x="99" y="758"/>
                  </a:cubicBezTo>
                  <a:cubicBezTo>
                    <a:pt x="137" y="833"/>
                    <a:pt x="174" y="912"/>
                    <a:pt x="209" y="990"/>
                  </a:cubicBezTo>
                  <a:cubicBezTo>
                    <a:pt x="250" y="1076"/>
                    <a:pt x="284" y="1172"/>
                    <a:pt x="332" y="1254"/>
                  </a:cubicBezTo>
                  <a:cubicBezTo>
                    <a:pt x="391" y="1350"/>
                    <a:pt x="465" y="1446"/>
                    <a:pt x="548" y="1522"/>
                  </a:cubicBezTo>
                  <a:cubicBezTo>
                    <a:pt x="596" y="1565"/>
                    <a:pt x="654" y="1590"/>
                    <a:pt x="714" y="1590"/>
                  </a:cubicBezTo>
                  <a:cubicBezTo>
                    <a:pt x="745" y="1590"/>
                    <a:pt x="777" y="1583"/>
                    <a:pt x="808" y="1569"/>
                  </a:cubicBezTo>
                  <a:cubicBezTo>
                    <a:pt x="891" y="1535"/>
                    <a:pt x="956" y="1446"/>
                    <a:pt x="952" y="1354"/>
                  </a:cubicBezTo>
                  <a:cubicBezTo>
                    <a:pt x="952" y="1347"/>
                    <a:pt x="952" y="1341"/>
                    <a:pt x="952" y="1334"/>
                  </a:cubicBezTo>
                  <a:lnTo>
                    <a:pt x="952" y="1334"/>
                  </a:lnTo>
                  <a:cubicBezTo>
                    <a:pt x="993" y="1324"/>
                    <a:pt x="1032" y="1308"/>
                    <a:pt x="1065" y="1288"/>
                  </a:cubicBezTo>
                  <a:cubicBezTo>
                    <a:pt x="1137" y="1247"/>
                    <a:pt x="1216" y="1193"/>
                    <a:pt x="1271" y="1131"/>
                  </a:cubicBezTo>
                  <a:cubicBezTo>
                    <a:pt x="1394" y="997"/>
                    <a:pt x="1480" y="833"/>
                    <a:pt x="1538" y="662"/>
                  </a:cubicBezTo>
                  <a:cubicBezTo>
                    <a:pt x="1566" y="576"/>
                    <a:pt x="1586" y="483"/>
                    <a:pt x="1590" y="394"/>
                  </a:cubicBezTo>
                  <a:cubicBezTo>
                    <a:pt x="1593" y="227"/>
                    <a:pt x="1476" y="79"/>
                    <a:pt x="1316" y="34"/>
                  </a:cubicBezTo>
                  <a:cubicBezTo>
                    <a:pt x="1281" y="24"/>
                    <a:pt x="1246" y="19"/>
                    <a:pt x="1212" y="19"/>
                  </a:cubicBezTo>
                  <a:cubicBezTo>
                    <a:pt x="1105" y="19"/>
                    <a:pt x="1004" y="65"/>
                    <a:pt x="921" y="137"/>
                  </a:cubicBezTo>
                  <a:cubicBezTo>
                    <a:pt x="908" y="148"/>
                    <a:pt x="896" y="160"/>
                    <a:pt x="885" y="172"/>
                  </a:cubicBezTo>
                  <a:lnTo>
                    <a:pt x="885" y="172"/>
                  </a:lnTo>
                  <a:cubicBezTo>
                    <a:pt x="784" y="65"/>
                    <a:pt x="642" y="0"/>
                    <a:pt x="493" y="0"/>
                  </a:cubicBezTo>
                  <a:cubicBezTo>
                    <a:pt x="491" y="0"/>
                    <a:pt x="489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25"/>
            <p:cNvSpPr/>
            <p:nvPr/>
          </p:nvSpPr>
          <p:spPr>
            <a:xfrm>
              <a:off x="7638025" y="4020350"/>
              <a:ext cx="483050" cy="269625"/>
            </a:xfrm>
            <a:custGeom>
              <a:avLst/>
              <a:gdLst/>
              <a:ahLst/>
              <a:cxnLst/>
              <a:rect l="l" t="t" r="r" b="b"/>
              <a:pathLst>
                <a:path w="19322" h="10785" extrusionOk="0">
                  <a:moveTo>
                    <a:pt x="172" y="0"/>
                  </a:moveTo>
                  <a:cubicBezTo>
                    <a:pt x="87" y="0"/>
                    <a:pt x="0" y="94"/>
                    <a:pt x="52" y="195"/>
                  </a:cubicBezTo>
                  <a:cubicBezTo>
                    <a:pt x="1659" y="3396"/>
                    <a:pt x="4099" y="6229"/>
                    <a:pt x="7261" y="7970"/>
                  </a:cubicBezTo>
                  <a:cubicBezTo>
                    <a:pt x="10560" y="9788"/>
                    <a:pt x="14260" y="10784"/>
                    <a:pt x="18017" y="10784"/>
                  </a:cubicBezTo>
                  <a:cubicBezTo>
                    <a:pt x="18287" y="10784"/>
                    <a:pt x="18558" y="10779"/>
                    <a:pt x="18829" y="10769"/>
                  </a:cubicBezTo>
                  <a:cubicBezTo>
                    <a:pt x="19310" y="10748"/>
                    <a:pt x="19322" y="10001"/>
                    <a:pt x="18851" y="10001"/>
                  </a:cubicBezTo>
                  <a:cubicBezTo>
                    <a:pt x="18843" y="10001"/>
                    <a:pt x="18836" y="10001"/>
                    <a:pt x="18829" y="10001"/>
                  </a:cubicBezTo>
                  <a:cubicBezTo>
                    <a:pt x="18487" y="10018"/>
                    <a:pt x="18145" y="10026"/>
                    <a:pt x="17802" y="10026"/>
                  </a:cubicBezTo>
                  <a:cubicBezTo>
                    <a:pt x="14252" y="10026"/>
                    <a:pt x="10684" y="9142"/>
                    <a:pt x="7528" y="7514"/>
                  </a:cubicBezTo>
                  <a:cubicBezTo>
                    <a:pt x="4335" y="5863"/>
                    <a:pt x="1984" y="3186"/>
                    <a:pt x="275" y="65"/>
                  </a:cubicBezTo>
                  <a:cubicBezTo>
                    <a:pt x="249" y="19"/>
                    <a:pt x="21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25"/>
            <p:cNvSpPr/>
            <p:nvPr/>
          </p:nvSpPr>
          <p:spPr>
            <a:xfrm rot="130776">
              <a:off x="8057862" y="4250765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44" name="Google Shape;2044;p25"/>
          <p:cNvGrpSpPr/>
          <p:nvPr/>
        </p:nvGrpSpPr>
        <p:grpSpPr>
          <a:xfrm rot="-4692804" flipH="1">
            <a:off x="7842382" y="3855272"/>
            <a:ext cx="1210428" cy="1627687"/>
            <a:chOff x="7570415" y="3649325"/>
            <a:chExt cx="1505790" cy="2024569"/>
          </a:xfrm>
        </p:grpSpPr>
        <p:sp>
          <p:nvSpPr>
            <p:cNvPr id="2045" name="Google Shape;2045;p25"/>
            <p:cNvSpPr/>
            <p:nvPr/>
          </p:nvSpPr>
          <p:spPr>
            <a:xfrm>
              <a:off x="7751215" y="3932225"/>
              <a:ext cx="373150" cy="359000"/>
            </a:xfrm>
            <a:custGeom>
              <a:avLst/>
              <a:gdLst/>
              <a:ahLst/>
              <a:cxnLst/>
              <a:rect l="l" t="t" r="r" b="b"/>
              <a:pathLst>
                <a:path w="14926" h="14360" extrusionOk="0">
                  <a:moveTo>
                    <a:pt x="131" y="1"/>
                  </a:moveTo>
                  <a:cubicBezTo>
                    <a:pt x="64" y="1"/>
                    <a:pt x="0" y="70"/>
                    <a:pt x="43" y="150"/>
                  </a:cubicBezTo>
                  <a:cubicBezTo>
                    <a:pt x="951" y="1867"/>
                    <a:pt x="1657" y="3679"/>
                    <a:pt x="2723" y="5310"/>
                  </a:cubicBezTo>
                  <a:cubicBezTo>
                    <a:pt x="3640" y="6708"/>
                    <a:pt x="4709" y="8006"/>
                    <a:pt x="5919" y="9165"/>
                  </a:cubicBezTo>
                  <a:cubicBezTo>
                    <a:pt x="8341" y="11488"/>
                    <a:pt x="11254" y="13259"/>
                    <a:pt x="14433" y="14342"/>
                  </a:cubicBezTo>
                  <a:cubicBezTo>
                    <a:pt x="14468" y="14354"/>
                    <a:pt x="14502" y="14360"/>
                    <a:pt x="14533" y="14360"/>
                  </a:cubicBezTo>
                  <a:cubicBezTo>
                    <a:pt x="14826" y="14360"/>
                    <a:pt x="14925" y="13871"/>
                    <a:pt x="14591" y="13759"/>
                  </a:cubicBezTo>
                  <a:cubicBezTo>
                    <a:pt x="11446" y="12698"/>
                    <a:pt x="8561" y="10933"/>
                    <a:pt x="6180" y="8623"/>
                  </a:cubicBezTo>
                  <a:cubicBezTo>
                    <a:pt x="5011" y="7492"/>
                    <a:pt x="3952" y="6246"/>
                    <a:pt x="3052" y="4892"/>
                  </a:cubicBezTo>
                  <a:cubicBezTo>
                    <a:pt x="2010" y="3333"/>
                    <a:pt x="1259" y="1603"/>
                    <a:pt x="215" y="47"/>
                  </a:cubicBezTo>
                  <a:cubicBezTo>
                    <a:pt x="192" y="14"/>
                    <a:pt x="161" y="1"/>
                    <a:pt x="1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25"/>
            <p:cNvSpPr/>
            <p:nvPr/>
          </p:nvSpPr>
          <p:spPr>
            <a:xfrm>
              <a:off x="7847265" y="3853100"/>
              <a:ext cx="270875" cy="437400"/>
            </a:xfrm>
            <a:custGeom>
              <a:avLst/>
              <a:gdLst/>
              <a:ahLst/>
              <a:cxnLst/>
              <a:rect l="l" t="t" r="r" b="b"/>
              <a:pathLst>
                <a:path w="10835" h="17496" extrusionOk="0">
                  <a:moveTo>
                    <a:pt x="110" y="1"/>
                  </a:moveTo>
                  <a:cubicBezTo>
                    <a:pt x="54" y="1"/>
                    <a:pt x="0" y="45"/>
                    <a:pt x="21" y="115"/>
                  </a:cubicBezTo>
                  <a:cubicBezTo>
                    <a:pt x="529" y="1760"/>
                    <a:pt x="1049" y="3370"/>
                    <a:pt x="1748" y="4946"/>
                  </a:cubicBezTo>
                  <a:cubicBezTo>
                    <a:pt x="2447" y="6533"/>
                    <a:pt x="3218" y="8088"/>
                    <a:pt x="4082" y="9588"/>
                  </a:cubicBezTo>
                  <a:cubicBezTo>
                    <a:pt x="4955" y="11103"/>
                    <a:pt x="5894" y="12590"/>
                    <a:pt x="6935" y="13992"/>
                  </a:cubicBezTo>
                  <a:cubicBezTo>
                    <a:pt x="7419" y="14646"/>
                    <a:pt x="7936" y="15273"/>
                    <a:pt x="8515" y="15849"/>
                  </a:cubicBezTo>
                  <a:cubicBezTo>
                    <a:pt x="9084" y="16413"/>
                    <a:pt x="9718" y="17103"/>
                    <a:pt x="10437" y="17469"/>
                  </a:cubicBezTo>
                  <a:cubicBezTo>
                    <a:pt x="10473" y="17487"/>
                    <a:pt x="10508" y="17495"/>
                    <a:pt x="10541" y="17495"/>
                  </a:cubicBezTo>
                  <a:cubicBezTo>
                    <a:pt x="10713" y="17495"/>
                    <a:pt x="10835" y="17285"/>
                    <a:pt x="10697" y="17133"/>
                  </a:cubicBezTo>
                  <a:cubicBezTo>
                    <a:pt x="10153" y="16530"/>
                    <a:pt x="9457" y="16064"/>
                    <a:pt x="8899" y="15461"/>
                  </a:cubicBezTo>
                  <a:cubicBezTo>
                    <a:pt x="8303" y="14814"/>
                    <a:pt x="7754" y="14115"/>
                    <a:pt x="7237" y="13402"/>
                  </a:cubicBezTo>
                  <a:cubicBezTo>
                    <a:pt x="6264" y="12049"/>
                    <a:pt x="5373" y="10633"/>
                    <a:pt x="4541" y="9188"/>
                  </a:cubicBezTo>
                  <a:cubicBezTo>
                    <a:pt x="2872" y="6283"/>
                    <a:pt x="1378" y="3206"/>
                    <a:pt x="200" y="64"/>
                  </a:cubicBezTo>
                  <a:cubicBezTo>
                    <a:pt x="183" y="20"/>
                    <a:pt x="146" y="1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25"/>
            <p:cNvSpPr/>
            <p:nvPr/>
          </p:nvSpPr>
          <p:spPr>
            <a:xfrm>
              <a:off x="7948215" y="3844300"/>
              <a:ext cx="176775" cy="444950"/>
            </a:xfrm>
            <a:custGeom>
              <a:avLst/>
              <a:gdLst/>
              <a:ahLst/>
              <a:cxnLst/>
              <a:rect l="l" t="t" r="r" b="b"/>
              <a:pathLst>
                <a:path w="7071" h="17798" extrusionOk="0">
                  <a:moveTo>
                    <a:pt x="128" y="1"/>
                  </a:moveTo>
                  <a:cubicBezTo>
                    <a:pt x="67" y="1"/>
                    <a:pt x="0" y="53"/>
                    <a:pt x="12" y="131"/>
                  </a:cubicBezTo>
                  <a:cubicBezTo>
                    <a:pt x="471" y="3140"/>
                    <a:pt x="1455" y="6045"/>
                    <a:pt x="2599" y="8851"/>
                  </a:cubicBezTo>
                  <a:cubicBezTo>
                    <a:pt x="3795" y="11781"/>
                    <a:pt x="4960" y="14762"/>
                    <a:pt x="6306" y="17622"/>
                  </a:cubicBezTo>
                  <a:cubicBezTo>
                    <a:pt x="6364" y="17746"/>
                    <a:pt x="6476" y="17798"/>
                    <a:pt x="6592" y="17798"/>
                  </a:cubicBezTo>
                  <a:cubicBezTo>
                    <a:pt x="6821" y="17798"/>
                    <a:pt x="7070" y="17596"/>
                    <a:pt x="6968" y="17341"/>
                  </a:cubicBezTo>
                  <a:cubicBezTo>
                    <a:pt x="4676" y="11640"/>
                    <a:pt x="1266" y="6206"/>
                    <a:pt x="215" y="77"/>
                  </a:cubicBezTo>
                  <a:cubicBezTo>
                    <a:pt x="205" y="23"/>
                    <a:pt x="16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25"/>
            <p:cNvSpPr/>
            <p:nvPr/>
          </p:nvSpPr>
          <p:spPr>
            <a:xfrm>
              <a:off x="8043240" y="3881725"/>
              <a:ext cx="87325" cy="412925"/>
            </a:xfrm>
            <a:custGeom>
              <a:avLst/>
              <a:gdLst/>
              <a:ahLst/>
              <a:cxnLst/>
              <a:rect l="l" t="t" r="r" b="b"/>
              <a:pathLst>
                <a:path w="3493" h="16517" extrusionOk="0">
                  <a:moveTo>
                    <a:pt x="157" y="0"/>
                  </a:moveTo>
                  <a:cubicBezTo>
                    <a:pt x="82" y="0"/>
                    <a:pt x="0" y="65"/>
                    <a:pt x="15" y="163"/>
                  </a:cubicBezTo>
                  <a:cubicBezTo>
                    <a:pt x="422" y="2903"/>
                    <a:pt x="1012" y="5617"/>
                    <a:pt x="1485" y="8348"/>
                  </a:cubicBezTo>
                  <a:cubicBezTo>
                    <a:pt x="1721" y="9708"/>
                    <a:pt x="1961" y="11068"/>
                    <a:pt x="2170" y="12432"/>
                  </a:cubicBezTo>
                  <a:cubicBezTo>
                    <a:pt x="2279" y="13168"/>
                    <a:pt x="2379" y="13905"/>
                    <a:pt x="2472" y="14642"/>
                  </a:cubicBezTo>
                  <a:cubicBezTo>
                    <a:pt x="2540" y="15194"/>
                    <a:pt x="2488" y="15893"/>
                    <a:pt x="2773" y="16379"/>
                  </a:cubicBezTo>
                  <a:cubicBezTo>
                    <a:pt x="2829" y="16474"/>
                    <a:pt x="2917" y="16516"/>
                    <a:pt x="3007" y="16516"/>
                  </a:cubicBezTo>
                  <a:cubicBezTo>
                    <a:pt x="3128" y="16516"/>
                    <a:pt x="3250" y="16440"/>
                    <a:pt x="3297" y="16310"/>
                  </a:cubicBezTo>
                  <a:cubicBezTo>
                    <a:pt x="3492" y="15759"/>
                    <a:pt x="3266" y="14998"/>
                    <a:pt x="3187" y="14426"/>
                  </a:cubicBezTo>
                  <a:cubicBezTo>
                    <a:pt x="3105" y="13809"/>
                    <a:pt x="3006" y="13192"/>
                    <a:pt x="2903" y="12580"/>
                  </a:cubicBezTo>
                  <a:cubicBezTo>
                    <a:pt x="2660" y="11147"/>
                    <a:pt x="2372" y="9729"/>
                    <a:pt x="2053" y="8313"/>
                  </a:cubicBezTo>
                  <a:cubicBezTo>
                    <a:pt x="1440" y="5576"/>
                    <a:pt x="823" y="2842"/>
                    <a:pt x="265" y="94"/>
                  </a:cubicBezTo>
                  <a:cubicBezTo>
                    <a:pt x="251" y="28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25"/>
            <p:cNvSpPr/>
            <p:nvPr/>
          </p:nvSpPr>
          <p:spPr>
            <a:xfrm>
              <a:off x="8112815" y="3780675"/>
              <a:ext cx="66050" cy="508650"/>
            </a:xfrm>
            <a:custGeom>
              <a:avLst/>
              <a:gdLst/>
              <a:ahLst/>
              <a:cxnLst/>
              <a:rect l="l" t="t" r="r" b="b"/>
              <a:pathLst>
                <a:path w="2642" h="20346" extrusionOk="0">
                  <a:moveTo>
                    <a:pt x="1869" y="1"/>
                  </a:moveTo>
                  <a:cubicBezTo>
                    <a:pt x="1803" y="1"/>
                    <a:pt x="1739" y="43"/>
                    <a:pt x="1740" y="130"/>
                  </a:cubicBezTo>
                  <a:cubicBezTo>
                    <a:pt x="1830" y="3598"/>
                    <a:pt x="1847" y="7072"/>
                    <a:pt x="1892" y="10540"/>
                  </a:cubicBezTo>
                  <a:cubicBezTo>
                    <a:pt x="1905" y="11406"/>
                    <a:pt x="1895" y="12259"/>
                    <a:pt x="1737" y="13116"/>
                  </a:cubicBezTo>
                  <a:cubicBezTo>
                    <a:pt x="1587" y="13904"/>
                    <a:pt x="1381" y="14682"/>
                    <a:pt x="1196" y="15463"/>
                  </a:cubicBezTo>
                  <a:cubicBezTo>
                    <a:pt x="1000" y="16282"/>
                    <a:pt x="812" y="17101"/>
                    <a:pt x="624" y="17920"/>
                  </a:cubicBezTo>
                  <a:cubicBezTo>
                    <a:pt x="453" y="18653"/>
                    <a:pt x="168" y="19359"/>
                    <a:pt x="27" y="20096"/>
                  </a:cubicBezTo>
                  <a:cubicBezTo>
                    <a:pt x="0" y="20240"/>
                    <a:pt x="105" y="20346"/>
                    <a:pt x="224" y="20346"/>
                  </a:cubicBezTo>
                  <a:cubicBezTo>
                    <a:pt x="272" y="20346"/>
                    <a:pt x="322" y="20329"/>
                    <a:pt x="367" y="20291"/>
                  </a:cubicBezTo>
                  <a:cubicBezTo>
                    <a:pt x="932" y="19815"/>
                    <a:pt x="1093" y="19125"/>
                    <a:pt x="1268" y="18434"/>
                  </a:cubicBezTo>
                  <a:cubicBezTo>
                    <a:pt x="1470" y="17632"/>
                    <a:pt x="1652" y="16823"/>
                    <a:pt x="1833" y="16015"/>
                  </a:cubicBezTo>
                  <a:cubicBezTo>
                    <a:pt x="2207" y="14363"/>
                    <a:pt x="2642" y="12739"/>
                    <a:pt x="2573" y="11033"/>
                  </a:cubicBezTo>
                  <a:cubicBezTo>
                    <a:pt x="2433" y="7394"/>
                    <a:pt x="2159" y="3766"/>
                    <a:pt x="2008" y="130"/>
                  </a:cubicBezTo>
                  <a:cubicBezTo>
                    <a:pt x="2004" y="44"/>
                    <a:pt x="1936" y="1"/>
                    <a:pt x="1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25"/>
            <p:cNvSpPr/>
            <p:nvPr/>
          </p:nvSpPr>
          <p:spPr>
            <a:xfrm>
              <a:off x="8114290" y="3825275"/>
              <a:ext cx="273200" cy="461725"/>
            </a:xfrm>
            <a:custGeom>
              <a:avLst/>
              <a:gdLst/>
              <a:ahLst/>
              <a:cxnLst/>
              <a:rect l="l" t="t" r="r" b="b"/>
              <a:pathLst>
                <a:path w="10928" h="18469" extrusionOk="0">
                  <a:moveTo>
                    <a:pt x="10747" y="0"/>
                  </a:moveTo>
                  <a:cubicBezTo>
                    <a:pt x="10690" y="0"/>
                    <a:pt x="10634" y="34"/>
                    <a:pt x="10614" y="111"/>
                  </a:cubicBezTo>
                  <a:cubicBezTo>
                    <a:pt x="9641" y="3572"/>
                    <a:pt x="8239" y="6850"/>
                    <a:pt x="6262" y="9858"/>
                  </a:cubicBezTo>
                  <a:cubicBezTo>
                    <a:pt x="5269" y="11370"/>
                    <a:pt x="4221" y="12843"/>
                    <a:pt x="3196" y="14333"/>
                  </a:cubicBezTo>
                  <a:cubicBezTo>
                    <a:pt x="2709" y="15036"/>
                    <a:pt x="2250" y="15763"/>
                    <a:pt x="1716" y="16430"/>
                  </a:cubicBezTo>
                  <a:cubicBezTo>
                    <a:pt x="1449" y="16763"/>
                    <a:pt x="1161" y="17088"/>
                    <a:pt x="849" y="17383"/>
                  </a:cubicBezTo>
                  <a:cubicBezTo>
                    <a:pt x="565" y="17647"/>
                    <a:pt x="212" y="17801"/>
                    <a:pt x="57" y="18164"/>
                  </a:cubicBezTo>
                  <a:cubicBezTo>
                    <a:pt x="0" y="18297"/>
                    <a:pt x="60" y="18469"/>
                    <a:pt x="224" y="18469"/>
                  </a:cubicBezTo>
                  <a:cubicBezTo>
                    <a:pt x="226" y="18469"/>
                    <a:pt x="228" y="18469"/>
                    <a:pt x="229" y="18469"/>
                  </a:cubicBezTo>
                  <a:cubicBezTo>
                    <a:pt x="880" y="18456"/>
                    <a:pt x="1496" y="17674"/>
                    <a:pt x="1907" y="17229"/>
                  </a:cubicBezTo>
                  <a:cubicBezTo>
                    <a:pt x="2467" y="16626"/>
                    <a:pt x="2960" y="15958"/>
                    <a:pt x="3429" y="15282"/>
                  </a:cubicBezTo>
                  <a:cubicBezTo>
                    <a:pt x="4546" y="13676"/>
                    <a:pt x="5656" y="12055"/>
                    <a:pt x="6729" y="10418"/>
                  </a:cubicBezTo>
                  <a:cubicBezTo>
                    <a:pt x="8778" y="7296"/>
                    <a:pt x="10312" y="3897"/>
                    <a:pt x="10908" y="193"/>
                  </a:cubicBezTo>
                  <a:cubicBezTo>
                    <a:pt x="10927" y="77"/>
                    <a:pt x="10835" y="0"/>
                    <a:pt x="107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25"/>
            <p:cNvSpPr/>
            <p:nvPr/>
          </p:nvSpPr>
          <p:spPr>
            <a:xfrm>
              <a:off x="7670915" y="3812550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9" y="543"/>
                  </a:moveTo>
                  <a:cubicBezTo>
                    <a:pt x="2820" y="543"/>
                    <a:pt x="3388" y="1268"/>
                    <a:pt x="3574" y="2087"/>
                  </a:cubicBezTo>
                  <a:cubicBezTo>
                    <a:pt x="3704" y="2672"/>
                    <a:pt x="3686" y="3286"/>
                    <a:pt x="3536" y="3868"/>
                  </a:cubicBezTo>
                  <a:cubicBezTo>
                    <a:pt x="3432" y="4267"/>
                    <a:pt x="3289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4"/>
                    <a:pt x="2617" y="4804"/>
                  </a:cubicBezTo>
                  <a:cubicBezTo>
                    <a:pt x="2306" y="4646"/>
                    <a:pt x="2032" y="4430"/>
                    <a:pt x="1792" y="4176"/>
                  </a:cubicBezTo>
                  <a:cubicBezTo>
                    <a:pt x="1556" y="3923"/>
                    <a:pt x="1360" y="3639"/>
                    <a:pt x="1182" y="3344"/>
                  </a:cubicBezTo>
                  <a:cubicBezTo>
                    <a:pt x="987" y="3025"/>
                    <a:pt x="778" y="2690"/>
                    <a:pt x="661" y="2334"/>
                  </a:cubicBezTo>
                  <a:cubicBezTo>
                    <a:pt x="394" y="1521"/>
                    <a:pt x="925" y="623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2" y="0"/>
                  </a:moveTo>
                  <a:cubicBezTo>
                    <a:pt x="1915" y="0"/>
                    <a:pt x="1877" y="1"/>
                    <a:pt x="1840" y="3"/>
                  </a:cubicBezTo>
                  <a:cubicBezTo>
                    <a:pt x="891" y="55"/>
                    <a:pt x="100" y="819"/>
                    <a:pt x="35" y="1771"/>
                  </a:cubicBezTo>
                  <a:cubicBezTo>
                    <a:pt x="0" y="2299"/>
                    <a:pt x="236" y="2782"/>
                    <a:pt x="483" y="3231"/>
                  </a:cubicBezTo>
                  <a:cubicBezTo>
                    <a:pt x="678" y="3591"/>
                    <a:pt x="894" y="3933"/>
                    <a:pt x="1151" y="4252"/>
                  </a:cubicBezTo>
                  <a:cubicBezTo>
                    <a:pt x="1439" y="4611"/>
                    <a:pt x="1785" y="4930"/>
                    <a:pt x="2186" y="5160"/>
                  </a:cubicBezTo>
                  <a:cubicBezTo>
                    <a:pt x="2497" y="5338"/>
                    <a:pt x="2927" y="5529"/>
                    <a:pt x="3322" y="5529"/>
                  </a:cubicBezTo>
                  <a:cubicBezTo>
                    <a:pt x="3367" y="5529"/>
                    <a:pt x="3412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49"/>
                    <a:pt x="3923" y="5266"/>
                  </a:cubicBezTo>
                  <a:cubicBezTo>
                    <a:pt x="3838" y="4666"/>
                    <a:pt x="4132" y="4077"/>
                    <a:pt x="4204" y="3488"/>
                  </a:cubicBezTo>
                  <a:cubicBezTo>
                    <a:pt x="4276" y="2895"/>
                    <a:pt x="4228" y="2275"/>
                    <a:pt x="4043" y="1706"/>
                  </a:cubicBezTo>
                  <a:cubicBezTo>
                    <a:pt x="3739" y="767"/>
                    <a:pt x="2975" y="0"/>
                    <a:pt x="1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25"/>
            <p:cNvSpPr/>
            <p:nvPr/>
          </p:nvSpPr>
          <p:spPr>
            <a:xfrm>
              <a:off x="7733840" y="3914225"/>
              <a:ext cx="38925" cy="40125"/>
            </a:xfrm>
            <a:custGeom>
              <a:avLst/>
              <a:gdLst/>
              <a:ahLst/>
              <a:cxnLst/>
              <a:rect l="l" t="t" r="r" b="b"/>
              <a:pathLst>
                <a:path w="1557" h="1605" extrusionOk="0">
                  <a:moveTo>
                    <a:pt x="926" y="487"/>
                  </a:moveTo>
                  <a:cubicBezTo>
                    <a:pt x="926" y="487"/>
                    <a:pt x="926" y="487"/>
                    <a:pt x="926" y="487"/>
                  </a:cubicBezTo>
                  <a:lnTo>
                    <a:pt x="926" y="487"/>
                  </a:lnTo>
                  <a:cubicBezTo>
                    <a:pt x="926" y="487"/>
                    <a:pt x="926" y="487"/>
                    <a:pt x="926" y="487"/>
                  </a:cubicBezTo>
                  <a:close/>
                  <a:moveTo>
                    <a:pt x="1190" y="500"/>
                  </a:moveTo>
                  <a:cubicBezTo>
                    <a:pt x="1189" y="506"/>
                    <a:pt x="1189" y="511"/>
                    <a:pt x="1188" y="517"/>
                  </a:cubicBezTo>
                  <a:lnTo>
                    <a:pt x="1188" y="517"/>
                  </a:lnTo>
                  <a:cubicBezTo>
                    <a:pt x="1188" y="511"/>
                    <a:pt x="1189" y="506"/>
                    <a:pt x="1190" y="500"/>
                  </a:cubicBezTo>
                  <a:close/>
                  <a:moveTo>
                    <a:pt x="1107" y="619"/>
                  </a:move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6" y="619"/>
                  </a:cubicBezTo>
                  <a:lnTo>
                    <a:pt x="1106" y="619"/>
                  </a:lnTo>
                  <a:cubicBezTo>
                    <a:pt x="1107" y="619"/>
                    <a:pt x="1107" y="619"/>
                    <a:pt x="1107" y="619"/>
                  </a:cubicBezTo>
                  <a:close/>
                  <a:moveTo>
                    <a:pt x="483" y="965"/>
                  </a:moveTo>
                  <a:cubicBezTo>
                    <a:pt x="489" y="971"/>
                    <a:pt x="495" y="976"/>
                    <a:pt x="501" y="981"/>
                  </a:cubicBezTo>
                  <a:lnTo>
                    <a:pt x="501" y="981"/>
                  </a:lnTo>
                  <a:cubicBezTo>
                    <a:pt x="501" y="982"/>
                    <a:pt x="501" y="982"/>
                    <a:pt x="501" y="982"/>
                  </a:cubicBezTo>
                  <a:cubicBezTo>
                    <a:pt x="500" y="982"/>
                    <a:pt x="495" y="977"/>
                    <a:pt x="483" y="965"/>
                  </a:cubicBezTo>
                  <a:close/>
                  <a:moveTo>
                    <a:pt x="652" y="1133"/>
                  </a:moveTo>
                  <a:cubicBezTo>
                    <a:pt x="653" y="1133"/>
                    <a:pt x="656" y="1136"/>
                    <a:pt x="660" y="1139"/>
                  </a:cubicBezTo>
                  <a:lnTo>
                    <a:pt x="660" y="1139"/>
                  </a:lnTo>
                  <a:cubicBezTo>
                    <a:pt x="662" y="1142"/>
                    <a:pt x="663" y="1145"/>
                    <a:pt x="666" y="1147"/>
                  </a:cubicBezTo>
                  <a:lnTo>
                    <a:pt x="666" y="1147"/>
                  </a:lnTo>
                  <a:cubicBezTo>
                    <a:pt x="655" y="1137"/>
                    <a:pt x="652" y="1133"/>
                    <a:pt x="652" y="1133"/>
                  </a:cubicBezTo>
                  <a:close/>
                  <a:moveTo>
                    <a:pt x="1080" y="0"/>
                  </a:moveTo>
                  <a:cubicBezTo>
                    <a:pt x="1033" y="0"/>
                    <a:pt x="985" y="8"/>
                    <a:pt x="937" y="24"/>
                  </a:cubicBezTo>
                  <a:cubicBezTo>
                    <a:pt x="758" y="83"/>
                    <a:pt x="634" y="217"/>
                    <a:pt x="583" y="386"/>
                  </a:cubicBezTo>
                  <a:lnTo>
                    <a:pt x="583" y="386"/>
                  </a:lnTo>
                  <a:cubicBezTo>
                    <a:pt x="524" y="361"/>
                    <a:pt x="463" y="346"/>
                    <a:pt x="401" y="346"/>
                  </a:cubicBezTo>
                  <a:cubicBezTo>
                    <a:pt x="360" y="346"/>
                    <a:pt x="320" y="353"/>
                    <a:pt x="279" y="367"/>
                  </a:cubicBezTo>
                  <a:cubicBezTo>
                    <a:pt x="124" y="418"/>
                    <a:pt x="1" y="558"/>
                    <a:pt x="5" y="726"/>
                  </a:cubicBezTo>
                  <a:cubicBezTo>
                    <a:pt x="8" y="867"/>
                    <a:pt x="91" y="973"/>
                    <a:pt x="176" y="1072"/>
                  </a:cubicBezTo>
                  <a:cubicBezTo>
                    <a:pt x="282" y="1196"/>
                    <a:pt x="423" y="1302"/>
                    <a:pt x="567" y="1374"/>
                  </a:cubicBezTo>
                  <a:cubicBezTo>
                    <a:pt x="676" y="1428"/>
                    <a:pt x="786" y="1449"/>
                    <a:pt x="905" y="1463"/>
                  </a:cubicBezTo>
                  <a:cubicBezTo>
                    <a:pt x="918" y="1465"/>
                    <a:pt x="932" y="1465"/>
                    <a:pt x="946" y="1465"/>
                  </a:cubicBezTo>
                  <a:cubicBezTo>
                    <a:pt x="973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3" y="1468"/>
                    <a:pt x="1038" y="1479"/>
                    <a:pt x="1043" y="1490"/>
                  </a:cubicBezTo>
                  <a:cubicBezTo>
                    <a:pt x="1077" y="1567"/>
                    <a:pt x="1174" y="1605"/>
                    <a:pt x="1255" y="1605"/>
                  </a:cubicBezTo>
                  <a:cubicBezTo>
                    <a:pt x="1265" y="1605"/>
                    <a:pt x="1274" y="1604"/>
                    <a:pt x="1283" y="1603"/>
                  </a:cubicBezTo>
                  <a:cubicBezTo>
                    <a:pt x="1382" y="1589"/>
                    <a:pt x="1444" y="1525"/>
                    <a:pt x="1478" y="1432"/>
                  </a:cubicBezTo>
                  <a:cubicBezTo>
                    <a:pt x="1495" y="1391"/>
                    <a:pt x="1509" y="1357"/>
                    <a:pt x="1516" y="1312"/>
                  </a:cubicBezTo>
                  <a:cubicBezTo>
                    <a:pt x="1526" y="1271"/>
                    <a:pt x="1533" y="1230"/>
                    <a:pt x="1539" y="1186"/>
                  </a:cubicBezTo>
                  <a:cubicBezTo>
                    <a:pt x="1557" y="1079"/>
                    <a:pt x="1550" y="973"/>
                    <a:pt x="1547" y="863"/>
                  </a:cubicBezTo>
                  <a:cubicBezTo>
                    <a:pt x="1547" y="778"/>
                    <a:pt x="1543" y="688"/>
                    <a:pt x="1543" y="599"/>
                  </a:cubicBezTo>
                  <a:cubicBezTo>
                    <a:pt x="1539" y="511"/>
                    <a:pt x="1547" y="411"/>
                    <a:pt x="1516" y="322"/>
                  </a:cubicBezTo>
                  <a:cubicBezTo>
                    <a:pt x="1452" y="129"/>
                    <a:pt x="1276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25"/>
            <p:cNvSpPr/>
            <p:nvPr/>
          </p:nvSpPr>
          <p:spPr>
            <a:xfrm>
              <a:off x="7570415" y="3898725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8" y="542"/>
                  </a:moveTo>
                  <a:cubicBezTo>
                    <a:pt x="2821" y="542"/>
                    <a:pt x="3392" y="1267"/>
                    <a:pt x="3574" y="2086"/>
                  </a:cubicBezTo>
                  <a:cubicBezTo>
                    <a:pt x="3708" y="2672"/>
                    <a:pt x="3688" y="3286"/>
                    <a:pt x="3537" y="3868"/>
                  </a:cubicBezTo>
                  <a:cubicBezTo>
                    <a:pt x="3434" y="4266"/>
                    <a:pt x="3289" y="4654"/>
                    <a:pt x="3321" y="5047"/>
                  </a:cubicBezTo>
                  <a:lnTo>
                    <a:pt x="3321" y="5047"/>
                  </a:lnTo>
                  <a:cubicBezTo>
                    <a:pt x="3087" y="4970"/>
                    <a:pt x="2841" y="4914"/>
                    <a:pt x="2622" y="4803"/>
                  </a:cubicBezTo>
                  <a:cubicBezTo>
                    <a:pt x="2307" y="4646"/>
                    <a:pt x="2033" y="4430"/>
                    <a:pt x="1797" y="4176"/>
                  </a:cubicBezTo>
                  <a:cubicBezTo>
                    <a:pt x="1556" y="3923"/>
                    <a:pt x="1362" y="3639"/>
                    <a:pt x="1183" y="3343"/>
                  </a:cubicBezTo>
                  <a:cubicBezTo>
                    <a:pt x="987" y="3025"/>
                    <a:pt x="782" y="2690"/>
                    <a:pt x="663" y="2333"/>
                  </a:cubicBezTo>
                  <a:cubicBezTo>
                    <a:pt x="395" y="1521"/>
                    <a:pt x="926" y="623"/>
                    <a:pt x="1803" y="548"/>
                  </a:cubicBezTo>
                  <a:cubicBezTo>
                    <a:pt x="1849" y="544"/>
                    <a:pt x="1894" y="542"/>
                    <a:pt x="1938" y="542"/>
                  </a:cubicBezTo>
                  <a:close/>
                  <a:moveTo>
                    <a:pt x="1954" y="0"/>
                  </a:moveTo>
                  <a:cubicBezTo>
                    <a:pt x="1916" y="0"/>
                    <a:pt x="1879" y="1"/>
                    <a:pt x="1841" y="3"/>
                  </a:cubicBezTo>
                  <a:cubicBezTo>
                    <a:pt x="895" y="54"/>
                    <a:pt x="100" y="819"/>
                    <a:pt x="35" y="1771"/>
                  </a:cubicBezTo>
                  <a:cubicBezTo>
                    <a:pt x="1" y="2295"/>
                    <a:pt x="241" y="2782"/>
                    <a:pt x="484" y="3231"/>
                  </a:cubicBezTo>
                  <a:cubicBezTo>
                    <a:pt x="683" y="3590"/>
                    <a:pt x="899" y="3933"/>
                    <a:pt x="1152" y="4252"/>
                  </a:cubicBezTo>
                  <a:cubicBezTo>
                    <a:pt x="1440" y="4611"/>
                    <a:pt x="1786" y="4930"/>
                    <a:pt x="2187" y="5160"/>
                  </a:cubicBezTo>
                  <a:cubicBezTo>
                    <a:pt x="2498" y="5337"/>
                    <a:pt x="2927" y="5528"/>
                    <a:pt x="3322" y="5528"/>
                  </a:cubicBezTo>
                  <a:cubicBezTo>
                    <a:pt x="3368" y="5528"/>
                    <a:pt x="3414" y="5526"/>
                    <a:pt x="3459" y="5520"/>
                  </a:cubicBezTo>
                  <a:lnTo>
                    <a:pt x="3459" y="5520"/>
                  </a:lnTo>
                  <a:cubicBezTo>
                    <a:pt x="3505" y="5587"/>
                    <a:pt x="3567" y="5616"/>
                    <a:pt x="3631" y="5616"/>
                  </a:cubicBezTo>
                  <a:cubicBezTo>
                    <a:pt x="3786" y="5616"/>
                    <a:pt x="3952" y="5449"/>
                    <a:pt x="3927" y="5266"/>
                  </a:cubicBezTo>
                  <a:cubicBezTo>
                    <a:pt x="3838" y="4667"/>
                    <a:pt x="4133" y="4077"/>
                    <a:pt x="4205" y="3487"/>
                  </a:cubicBezTo>
                  <a:cubicBezTo>
                    <a:pt x="4277" y="2895"/>
                    <a:pt x="4229" y="2274"/>
                    <a:pt x="4044" y="1706"/>
                  </a:cubicBezTo>
                  <a:cubicBezTo>
                    <a:pt x="3740" y="764"/>
                    <a:pt x="2976" y="0"/>
                    <a:pt x="19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25"/>
            <p:cNvSpPr/>
            <p:nvPr/>
          </p:nvSpPr>
          <p:spPr>
            <a:xfrm>
              <a:off x="7633390" y="4000400"/>
              <a:ext cx="38925" cy="40150"/>
            </a:xfrm>
            <a:custGeom>
              <a:avLst/>
              <a:gdLst/>
              <a:ahLst/>
              <a:cxnLst/>
              <a:rect l="l" t="t" r="r" b="b"/>
              <a:pathLst>
                <a:path w="1557" h="1606" extrusionOk="0">
                  <a:moveTo>
                    <a:pt x="929" y="462"/>
                  </a:moveTo>
                  <a:lnTo>
                    <a:pt x="929" y="462"/>
                  </a:lnTo>
                  <a:cubicBezTo>
                    <a:pt x="930" y="473"/>
                    <a:pt x="932" y="484"/>
                    <a:pt x="933" y="496"/>
                  </a:cubicBezTo>
                  <a:lnTo>
                    <a:pt x="933" y="496"/>
                  </a:lnTo>
                  <a:cubicBezTo>
                    <a:pt x="931" y="484"/>
                    <a:pt x="930" y="473"/>
                    <a:pt x="929" y="462"/>
                  </a:cubicBezTo>
                  <a:close/>
                  <a:moveTo>
                    <a:pt x="1189" y="500"/>
                  </a:moveTo>
                  <a:lnTo>
                    <a:pt x="1189" y="500"/>
                  </a:lnTo>
                  <a:cubicBezTo>
                    <a:pt x="1188" y="508"/>
                    <a:pt x="1187" y="517"/>
                    <a:pt x="1186" y="525"/>
                  </a:cubicBezTo>
                  <a:lnTo>
                    <a:pt x="1186" y="525"/>
                  </a:lnTo>
                  <a:cubicBezTo>
                    <a:pt x="1187" y="517"/>
                    <a:pt x="1188" y="509"/>
                    <a:pt x="1189" y="500"/>
                  </a:cubicBezTo>
                  <a:close/>
                  <a:moveTo>
                    <a:pt x="538" y="633"/>
                  </a:moveTo>
                  <a:cubicBezTo>
                    <a:pt x="541" y="639"/>
                    <a:pt x="544" y="645"/>
                    <a:pt x="546" y="650"/>
                  </a:cubicBezTo>
                  <a:lnTo>
                    <a:pt x="546" y="650"/>
                  </a:lnTo>
                  <a:cubicBezTo>
                    <a:pt x="542" y="646"/>
                    <a:pt x="540" y="640"/>
                    <a:pt x="538" y="633"/>
                  </a:cubicBezTo>
                  <a:close/>
                  <a:moveTo>
                    <a:pt x="481" y="964"/>
                  </a:moveTo>
                  <a:cubicBezTo>
                    <a:pt x="487" y="970"/>
                    <a:pt x="493" y="975"/>
                    <a:pt x="499" y="980"/>
                  </a:cubicBezTo>
                  <a:lnTo>
                    <a:pt x="499" y="980"/>
                  </a:lnTo>
                  <a:cubicBezTo>
                    <a:pt x="500" y="981"/>
                    <a:pt x="500" y="981"/>
                    <a:pt x="499" y="981"/>
                  </a:cubicBezTo>
                  <a:cubicBezTo>
                    <a:pt x="499" y="981"/>
                    <a:pt x="493" y="977"/>
                    <a:pt x="481" y="964"/>
                  </a:cubicBezTo>
                  <a:close/>
                  <a:moveTo>
                    <a:pt x="1079" y="0"/>
                  </a:moveTo>
                  <a:cubicBezTo>
                    <a:pt x="1032" y="0"/>
                    <a:pt x="983" y="8"/>
                    <a:pt x="935" y="24"/>
                  </a:cubicBezTo>
                  <a:cubicBezTo>
                    <a:pt x="757" y="80"/>
                    <a:pt x="633" y="216"/>
                    <a:pt x="582" y="385"/>
                  </a:cubicBezTo>
                  <a:lnTo>
                    <a:pt x="582" y="385"/>
                  </a:lnTo>
                  <a:cubicBezTo>
                    <a:pt x="523" y="361"/>
                    <a:pt x="462" y="346"/>
                    <a:pt x="400" y="346"/>
                  </a:cubicBezTo>
                  <a:cubicBezTo>
                    <a:pt x="359" y="346"/>
                    <a:pt x="319" y="352"/>
                    <a:pt x="277" y="366"/>
                  </a:cubicBezTo>
                  <a:cubicBezTo>
                    <a:pt x="124" y="418"/>
                    <a:pt x="0" y="558"/>
                    <a:pt x="4" y="726"/>
                  </a:cubicBezTo>
                  <a:cubicBezTo>
                    <a:pt x="10" y="867"/>
                    <a:pt x="89" y="973"/>
                    <a:pt x="179" y="1072"/>
                  </a:cubicBezTo>
                  <a:cubicBezTo>
                    <a:pt x="285" y="1196"/>
                    <a:pt x="421" y="1302"/>
                    <a:pt x="565" y="1373"/>
                  </a:cubicBezTo>
                  <a:cubicBezTo>
                    <a:pt x="679" y="1428"/>
                    <a:pt x="785" y="1449"/>
                    <a:pt x="905" y="1463"/>
                  </a:cubicBezTo>
                  <a:cubicBezTo>
                    <a:pt x="918" y="1465"/>
                    <a:pt x="931" y="1465"/>
                    <a:pt x="945" y="1465"/>
                  </a:cubicBezTo>
                  <a:cubicBezTo>
                    <a:pt x="972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5" y="1467"/>
                    <a:pt x="1040" y="1479"/>
                    <a:pt x="1045" y="1490"/>
                  </a:cubicBezTo>
                  <a:cubicBezTo>
                    <a:pt x="1079" y="1567"/>
                    <a:pt x="1173" y="1605"/>
                    <a:pt x="1254" y="1605"/>
                  </a:cubicBezTo>
                  <a:cubicBezTo>
                    <a:pt x="1264" y="1605"/>
                    <a:pt x="1273" y="1605"/>
                    <a:pt x="1281" y="1604"/>
                  </a:cubicBezTo>
                  <a:cubicBezTo>
                    <a:pt x="1381" y="1590"/>
                    <a:pt x="1443" y="1525"/>
                    <a:pt x="1480" y="1432"/>
                  </a:cubicBezTo>
                  <a:cubicBezTo>
                    <a:pt x="1498" y="1391"/>
                    <a:pt x="1511" y="1357"/>
                    <a:pt x="1518" y="1312"/>
                  </a:cubicBezTo>
                  <a:cubicBezTo>
                    <a:pt x="1525" y="1271"/>
                    <a:pt x="1531" y="1229"/>
                    <a:pt x="1539" y="1185"/>
                  </a:cubicBezTo>
                  <a:cubicBezTo>
                    <a:pt x="1556" y="1079"/>
                    <a:pt x="1549" y="973"/>
                    <a:pt x="1549" y="863"/>
                  </a:cubicBezTo>
                  <a:cubicBezTo>
                    <a:pt x="1545" y="777"/>
                    <a:pt x="1542" y="688"/>
                    <a:pt x="1542" y="600"/>
                  </a:cubicBezTo>
                  <a:cubicBezTo>
                    <a:pt x="1542" y="507"/>
                    <a:pt x="1545" y="411"/>
                    <a:pt x="1515" y="322"/>
                  </a:cubicBezTo>
                  <a:cubicBezTo>
                    <a:pt x="1451" y="129"/>
                    <a:pt x="1274" y="0"/>
                    <a:pt x="10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25"/>
            <p:cNvSpPr/>
            <p:nvPr/>
          </p:nvSpPr>
          <p:spPr>
            <a:xfrm>
              <a:off x="7759990" y="3730050"/>
              <a:ext cx="106925" cy="140425"/>
            </a:xfrm>
            <a:custGeom>
              <a:avLst/>
              <a:gdLst/>
              <a:ahLst/>
              <a:cxnLst/>
              <a:rect l="l" t="t" r="r" b="b"/>
              <a:pathLst>
                <a:path w="4277" h="5617" extrusionOk="0">
                  <a:moveTo>
                    <a:pt x="1939" y="543"/>
                  </a:moveTo>
                  <a:cubicBezTo>
                    <a:pt x="2821" y="543"/>
                    <a:pt x="3388" y="1268"/>
                    <a:pt x="3574" y="2087"/>
                  </a:cubicBezTo>
                  <a:cubicBezTo>
                    <a:pt x="3704" y="2673"/>
                    <a:pt x="3687" y="3290"/>
                    <a:pt x="3536" y="3869"/>
                  </a:cubicBezTo>
                  <a:cubicBezTo>
                    <a:pt x="3433" y="4267"/>
                    <a:pt x="3288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5"/>
                    <a:pt x="2618" y="4804"/>
                  </a:cubicBezTo>
                  <a:cubicBezTo>
                    <a:pt x="2306" y="4647"/>
                    <a:pt x="2032" y="4431"/>
                    <a:pt x="1792" y="4177"/>
                  </a:cubicBezTo>
                  <a:cubicBezTo>
                    <a:pt x="1556" y="3923"/>
                    <a:pt x="1360" y="3639"/>
                    <a:pt x="1183" y="3344"/>
                  </a:cubicBezTo>
                  <a:cubicBezTo>
                    <a:pt x="987" y="3026"/>
                    <a:pt x="778" y="2690"/>
                    <a:pt x="661" y="2334"/>
                  </a:cubicBezTo>
                  <a:cubicBezTo>
                    <a:pt x="394" y="1522"/>
                    <a:pt x="925" y="624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3" y="1"/>
                  </a:moveTo>
                  <a:cubicBezTo>
                    <a:pt x="1916" y="1"/>
                    <a:pt x="1878" y="2"/>
                    <a:pt x="1840" y="4"/>
                  </a:cubicBezTo>
                  <a:cubicBezTo>
                    <a:pt x="891" y="55"/>
                    <a:pt x="100" y="819"/>
                    <a:pt x="35" y="1772"/>
                  </a:cubicBezTo>
                  <a:cubicBezTo>
                    <a:pt x="0" y="2299"/>
                    <a:pt x="237" y="2783"/>
                    <a:pt x="484" y="3232"/>
                  </a:cubicBezTo>
                  <a:cubicBezTo>
                    <a:pt x="678" y="3591"/>
                    <a:pt x="895" y="3934"/>
                    <a:pt x="1151" y="4252"/>
                  </a:cubicBezTo>
                  <a:cubicBezTo>
                    <a:pt x="1439" y="4612"/>
                    <a:pt x="1785" y="4930"/>
                    <a:pt x="2187" y="5161"/>
                  </a:cubicBezTo>
                  <a:cubicBezTo>
                    <a:pt x="2498" y="5338"/>
                    <a:pt x="2927" y="5529"/>
                    <a:pt x="3321" y="5529"/>
                  </a:cubicBezTo>
                  <a:cubicBezTo>
                    <a:pt x="3367" y="5529"/>
                    <a:pt x="3411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50"/>
                    <a:pt x="3923" y="5267"/>
                  </a:cubicBezTo>
                  <a:cubicBezTo>
                    <a:pt x="3838" y="4667"/>
                    <a:pt x="4132" y="4078"/>
                    <a:pt x="4205" y="3488"/>
                  </a:cubicBezTo>
                  <a:cubicBezTo>
                    <a:pt x="4276" y="2895"/>
                    <a:pt x="4228" y="2275"/>
                    <a:pt x="4043" y="1707"/>
                  </a:cubicBezTo>
                  <a:cubicBezTo>
                    <a:pt x="3739" y="767"/>
                    <a:pt x="2975" y="1"/>
                    <a:pt x="19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25"/>
            <p:cNvSpPr/>
            <p:nvPr/>
          </p:nvSpPr>
          <p:spPr>
            <a:xfrm>
              <a:off x="7822940" y="3831750"/>
              <a:ext cx="38900" cy="40125"/>
            </a:xfrm>
            <a:custGeom>
              <a:avLst/>
              <a:gdLst/>
              <a:ahLst/>
              <a:cxnLst/>
              <a:rect l="l" t="t" r="r" b="b"/>
              <a:pathLst>
                <a:path w="1556" h="1605" extrusionOk="0">
                  <a:moveTo>
                    <a:pt x="1190" y="500"/>
                  </a:moveTo>
                  <a:cubicBezTo>
                    <a:pt x="1189" y="504"/>
                    <a:pt x="1189" y="508"/>
                    <a:pt x="1188" y="512"/>
                  </a:cubicBezTo>
                  <a:lnTo>
                    <a:pt x="1188" y="512"/>
                  </a:lnTo>
                  <a:cubicBezTo>
                    <a:pt x="1188" y="508"/>
                    <a:pt x="1189" y="504"/>
                    <a:pt x="1190" y="500"/>
                  </a:cubicBezTo>
                  <a:close/>
                  <a:moveTo>
                    <a:pt x="1196" y="517"/>
                  </a:moveTo>
                  <a:cubicBezTo>
                    <a:pt x="1194" y="522"/>
                    <a:pt x="1192" y="528"/>
                    <a:pt x="1190" y="533"/>
                  </a:cubicBezTo>
                  <a:lnTo>
                    <a:pt x="1190" y="533"/>
                  </a:lnTo>
                  <a:cubicBezTo>
                    <a:pt x="1192" y="528"/>
                    <a:pt x="1194" y="522"/>
                    <a:pt x="1196" y="517"/>
                  </a:cubicBezTo>
                  <a:close/>
                  <a:moveTo>
                    <a:pt x="1106" y="619"/>
                  </a:move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6" y="619"/>
                    <a:pt x="1106" y="619"/>
                    <a:pt x="1105" y="619"/>
                  </a:cubicBezTo>
                  <a:lnTo>
                    <a:pt x="1105" y="619"/>
                  </a:lnTo>
                  <a:cubicBezTo>
                    <a:pt x="1106" y="619"/>
                    <a:pt x="1106" y="619"/>
                    <a:pt x="1106" y="619"/>
                  </a:cubicBezTo>
                  <a:close/>
                  <a:moveTo>
                    <a:pt x="482" y="964"/>
                  </a:moveTo>
                  <a:cubicBezTo>
                    <a:pt x="487" y="970"/>
                    <a:pt x="493" y="975"/>
                    <a:pt x="500" y="980"/>
                  </a:cubicBezTo>
                  <a:lnTo>
                    <a:pt x="500" y="980"/>
                  </a:lnTo>
                  <a:cubicBezTo>
                    <a:pt x="500" y="981"/>
                    <a:pt x="500" y="981"/>
                    <a:pt x="500" y="981"/>
                  </a:cubicBezTo>
                  <a:cubicBezTo>
                    <a:pt x="499" y="981"/>
                    <a:pt x="494" y="977"/>
                    <a:pt x="482" y="964"/>
                  </a:cubicBezTo>
                  <a:close/>
                  <a:moveTo>
                    <a:pt x="652" y="1134"/>
                  </a:moveTo>
                  <a:cubicBezTo>
                    <a:pt x="652" y="1134"/>
                    <a:pt x="657" y="1138"/>
                    <a:pt x="662" y="1143"/>
                  </a:cubicBezTo>
                  <a:lnTo>
                    <a:pt x="662" y="1143"/>
                  </a:lnTo>
                  <a:cubicBezTo>
                    <a:pt x="665" y="1147"/>
                    <a:pt x="668" y="1150"/>
                    <a:pt x="671" y="1153"/>
                  </a:cubicBezTo>
                  <a:lnTo>
                    <a:pt x="671" y="1153"/>
                  </a:lnTo>
                  <a:cubicBezTo>
                    <a:pt x="656" y="1139"/>
                    <a:pt x="651" y="1134"/>
                    <a:pt x="652" y="1134"/>
                  </a:cubicBezTo>
                  <a:close/>
                  <a:moveTo>
                    <a:pt x="1080" y="0"/>
                  </a:moveTo>
                  <a:cubicBezTo>
                    <a:pt x="1033" y="0"/>
                    <a:pt x="984" y="8"/>
                    <a:pt x="936" y="24"/>
                  </a:cubicBezTo>
                  <a:cubicBezTo>
                    <a:pt x="758" y="83"/>
                    <a:pt x="634" y="217"/>
                    <a:pt x="582" y="385"/>
                  </a:cubicBezTo>
                  <a:lnTo>
                    <a:pt x="582" y="385"/>
                  </a:lnTo>
                  <a:cubicBezTo>
                    <a:pt x="523" y="360"/>
                    <a:pt x="462" y="345"/>
                    <a:pt x="400" y="345"/>
                  </a:cubicBezTo>
                  <a:cubicBezTo>
                    <a:pt x="359" y="345"/>
                    <a:pt x="319" y="352"/>
                    <a:pt x="278" y="366"/>
                  </a:cubicBezTo>
                  <a:cubicBezTo>
                    <a:pt x="124" y="418"/>
                    <a:pt x="1" y="558"/>
                    <a:pt x="4" y="726"/>
                  </a:cubicBezTo>
                  <a:cubicBezTo>
                    <a:pt x="7" y="867"/>
                    <a:pt x="90" y="973"/>
                    <a:pt x="175" y="1075"/>
                  </a:cubicBezTo>
                  <a:cubicBezTo>
                    <a:pt x="281" y="1199"/>
                    <a:pt x="422" y="1302"/>
                    <a:pt x="566" y="1373"/>
                  </a:cubicBezTo>
                  <a:cubicBezTo>
                    <a:pt x="676" y="1428"/>
                    <a:pt x="785" y="1449"/>
                    <a:pt x="905" y="1463"/>
                  </a:cubicBezTo>
                  <a:cubicBezTo>
                    <a:pt x="918" y="1464"/>
                    <a:pt x="931" y="1465"/>
                    <a:pt x="944" y="1465"/>
                  </a:cubicBezTo>
                  <a:cubicBezTo>
                    <a:pt x="971" y="1465"/>
                    <a:pt x="1000" y="1462"/>
                    <a:pt x="1028" y="1456"/>
                  </a:cubicBezTo>
                  <a:lnTo>
                    <a:pt x="1028" y="1456"/>
                  </a:lnTo>
                  <a:cubicBezTo>
                    <a:pt x="1033" y="1467"/>
                    <a:pt x="1037" y="1479"/>
                    <a:pt x="1042" y="1490"/>
                  </a:cubicBezTo>
                  <a:cubicBezTo>
                    <a:pt x="1076" y="1566"/>
                    <a:pt x="1172" y="1604"/>
                    <a:pt x="1253" y="1604"/>
                  </a:cubicBezTo>
                  <a:cubicBezTo>
                    <a:pt x="1263" y="1604"/>
                    <a:pt x="1273" y="1604"/>
                    <a:pt x="1282" y="1603"/>
                  </a:cubicBezTo>
                  <a:cubicBezTo>
                    <a:pt x="1381" y="1589"/>
                    <a:pt x="1443" y="1524"/>
                    <a:pt x="1478" y="1432"/>
                  </a:cubicBezTo>
                  <a:cubicBezTo>
                    <a:pt x="1494" y="1390"/>
                    <a:pt x="1508" y="1356"/>
                    <a:pt x="1515" y="1311"/>
                  </a:cubicBezTo>
                  <a:cubicBezTo>
                    <a:pt x="1522" y="1270"/>
                    <a:pt x="1532" y="1229"/>
                    <a:pt x="1539" y="1188"/>
                  </a:cubicBezTo>
                  <a:cubicBezTo>
                    <a:pt x="1556" y="1079"/>
                    <a:pt x="1549" y="973"/>
                    <a:pt x="1546" y="862"/>
                  </a:cubicBezTo>
                  <a:cubicBezTo>
                    <a:pt x="1546" y="777"/>
                    <a:pt x="1543" y="688"/>
                    <a:pt x="1543" y="603"/>
                  </a:cubicBezTo>
                  <a:cubicBezTo>
                    <a:pt x="1539" y="510"/>
                    <a:pt x="1546" y="410"/>
                    <a:pt x="1515" y="321"/>
                  </a:cubicBezTo>
                  <a:cubicBezTo>
                    <a:pt x="1452" y="128"/>
                    <a:pt x="1275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25"/>
            <p:cNvSpPr/>
            <p:nvPr/>
          </p:nvSpPr>
          <p:spPr>
            <a:xfrm>
              <a:off x="7875115" y="3707450"/>
              <a:ext cx="108450" cy="148525"/>
            </a:xfrm>
            <a:custGeom>
              <a:avLst/>
              <a:gdLst/>
              <a:ahLst/>
              <a:cxnLst/>
              <a:rect l="l" t="t" r="r" b="b"/>
              <a:pathLst>
                <a:path w="4338" h="5941" extrusionOk="0">
                  <a:moveTo>
                    <a:pt x="2235" y="541"/>
                  </a:moveTo>
                  <a:cubicBezTo>
                    <a:pt x="2312" y="541"/>
                    <a:pt x="2391" y="548"/>
                    <a:pt x="2470" y="562"/>
                  </a:cubicBezTo>
                  <a:cubicBezTo>
                    <a:pt x="3495" y="744"/>
                    <a:pt x="3848" y="1761"/>
                    <a:pt x="3759" y="2686"/>
                  </a:cubicBezTo>
                  <a:cubicBezTo>
                    <a:pt x="3708" y="3244"/>
                    <a:pt x="3526" y="3783"/>
                    <a:pt x="3242" y="4262"/>
                  </a:cubicBezTo>
                  <a:cubicBezTo>
                    <a:pt x="3039" y="4605"/>
                    <a:pt x="2815" y="4931"/>
                    <a:pt x="2744" y="5305"/>
                  </a:cubicBezTo>
                  <a:lnTo>
                    <a:pt x="2744" y="5305"/>
                  </a:lnTo>
                  <a:cubicBezTo>
                    <a:pt x="2529" y="5165"/>
                    <a:pt x="2294" y="5046"/>
                    <a:pt x="2097" y="4886"/>
                  </a:cubicBezTo>
                  <a:cubicBezTo>
                    <a:pt x="1782" y="4629"/>
                    <a:pt x="1515" y="4321"/>
                    <a:pt x="1303" y="3974"/>
                  </a:cubicBezTo>
                  <a:cubicBezTo>
                    <a:pt x="919" y="3347"/>
                    <a:pt x="583" y="2480"/>
                    <a:pt x="784" y="1743"/>
                  </a:cubicBezTo>
                  <a:cubicBezTo>
                    <a:pt x="966" y="1082"/>
                    <a:pt x="1545" y="541"/>
                    <a:pt x="2235" y="541"/>
                  </a:cubicBezTo>
                  <a:close/>
                  <a:moveTo>
                    <a:pt x="2246" y="1"/>
                  </a:moveTo>
                  <a:cubicBezTo>
                    <a:pt x="1463" y="1"/>
                    <a:pt x="744" y="484"/>
                    <a:pt x="405" y="1213"/>
                  </a:cubicBezTo>
                  <a:cubicBezTo>
                    <a:pt x="0" y="2072"/>
                    <a:pt x="216" y="3029"/>
                    <a:pt x="617" y="3851"/>
                  </a:cubicBezTo>
                  <a:cubicBezTo>
                    <a:pt x="846" y="4321"/>
                    <a:pt x="1169" y="4752"/>
                    <a:pt x="1556" y="5102"/>
                  </a:cubicBezTo>
                  <a:cubicBezTo>
                    <a:pt x="1868" y="5382"/>
                    <a:pt x="2306" y="5730"/>
                    <a:pt x="2749" y="5794"/>
                  </a:cubicBezTo>
                  <a:lnTo>
                    <a:pt x="2749" y="5794"/>
                  </a:lnTo>
                  <a:cubicBezTo>
                    <a:pt x="2784" y="5897"/>
                    <a:pt x="2866" y="5940"/>
                    <a:pt x="2955" y="5940"/>
                  </a:cubicBezTo>
                  <a:cubicBezTo>
                    <a:pt x="3095" y="5940"/>
                    <a:pt x="3251" y="5832"/>
                    <a:pt x="3269" y="5674"/>
                  </a:cubicBezTo>
                  <a:cubicBezTo>
                    <a:pt x="3341" y="5094"/>
                    <a:pt x="3759" y="4626"/>
                    <a:pt x="3982" y="4101"/>
                  </a:cubicBezTo>
                  <a:cubicBezTo>
                    <a:pt x="4211" y="3557"/>
                    <a:pt x="4338" y="2961"/>
                    <a:pt x="4331" y="2368"/>
                  </a:cubicBezTo>
                  <a:cubicBezTo>
                    <a:pt x="4314" y="1312"/>
                    <a:pt x="3745" y="284"/>
                    <a:pt x="2652" y="45"/>
                  </a:cubicBezTo>
                  <a:cubicBezTo>
                    <a:pt x="2516" y="15"/>
                    <a:pt x="2380" y="1"/>
                    <a:pt x="22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25"/>
            <p:cNvSpPr/>
            <p:nvPr/>
          </p:nvSpPr>
          <p:spPr>
            <a:xfrm>
              <a:off x="7925540" y="3817850"/>
              <a:ext cx="39950" cy="40450"/>
            </a:xfrm>
            <a:custGeom>
              <a:avLst/>
              <a:gdLst/>
              <a:ahLst/>
              <a:cxnLst/>
              <a:rect l="l" t="t" r="r" b="b"/>
              <a:pathLst>
                <a:path w="1598" h="1618" extrusionOk="0">
                  <a:moveTo>
                    <a:pt x="330" y="689"/>
                  </a:moveTo>
                  <a:lnTo>
                    <a:pt x="330" y="689"/>
                  </a:lnTo>
                  <a:cubicBezTo>
                    <a:pt x="331" y="690"/>
                    <a:pt x="332" y="690"/>
                    <a:pt x="333" y="691"/>
                  </a:cubicBezTo>
                  <a:lnTo>
                    <a:pt x="333" y="691"/>
                  </a:lnTo>
                  <a:cubicBezTo>
                    <a:pt x="335" y="692"/>
                    <a:pt x="336" y="694"/>
                    <a:pt x="338" y="695"/>
                  </a:cubicBezTo>
                  <a:lnTo>
                    <a:pt x="338" y="695"/>
                  </a:lnTo>
                  <a:cubicBezTo>
                    <a:pt x="335" y="693"/>
                    <a:pt x="333" y="691"/>
                    <a:pt x="330" y="689"/>
                  </a:cubicBezTo>
                  <a:close/>
                  <a:moveTo>
                    <a:pt x="341" y="699"/>
                  </a:moveTo>
                  <a:cubicBezTo>
                    <a:pt x="341" y="699"/>
                    <a:pt x="341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1" y="699"/>
                    <a:pt x="341" y="699"/>
                  </a:cubicBezTo>
                  <a:close/>
                  <a:moveTo>
                    <a:pt x="344" y="699"/>
                  </a:moveTo>
                  <a:lnTo>
                    <a:pt x="344" y="699"/>
                  </a:lnTo>
                  <a:cubicBezTo>
                    <a:pt x="346" y="700"/>
                    <a:pt x="348" y="700"/>
                    <a:pt x="349" y="700"/>
                  </a:cubicBezTo>
                  <a:lnTo>
                    <a:pt x="349" y="700"/>
                  </a:lnTo>
                  <a:cubicBezTo>
                    <a:pt x="349" y="700"/>
                    <a:pt x="350" y="700"/>
                    <a:pt x="350" y="700"/>
                  </a:cubicBezTo>
                  <a:lnTo>
                    <a:pt x="350" y="700"/>
                  </a:lnTo>
                  <a:cubicBezTo>
                    <a:pt x="348" y="700"/>
                    <a:pt x="346" y="700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4" y="700"/>
                    <a:pt x="344" y="699"/>
                  </a:cubicBezTo>
                  <a:close/>
                  <a:moveTo>
                    <a:pt x="1136" y="0"/>
                  </a:moveTo>
                  <a:cubicBezTo>
                    <a:pt x="1098" y="0"/>
                    <a:pt x="1058" y="4"/>
                    <a:pt x="1019" y="11"/>
                  </a:cubicBezTo>
                  <a:cubicBezTo>
                    <a:pt x="870" y="35"/>
                    <a:pt x="750" y="130"/>
                    <a:pt x="672" y="253"/>
                  </a:cubicBezTo>
                  <a:lnTo>
                    <a:pt x="672" y="253"/>
                  </a:lnTo>
                  <a:cubicBezTo>
                    <a:pt x="589" y="192"/>
                    <a:pt x="497" y="157"/>
                    <a:pt x="395" y="157"/>
                  </a:cubicBezTo>
                  <a:cubicBezTo>
                    <a:pt x="368" y="157"/>
                    <a:pt x="341" y="160"/>
                    <a:pt x="313" y="164"/>
                  </a:cubicBezTo>
                  <a:cubicBezTo>
                    <a:pt x="165" y="189"/>
                    <a:pt x="39" y="316"/>
                    <a:pt x="22" y="466"/>
                  </a:cubicBezTo>
                  <a:cubicBezTo>
                    <a:pt x="1" y="596"/>
                    <a:pt x="49" y="710"/>
                    <a:pt x="108" y="822"/>
                  </a:cubicBezTo>
                  <a:cubicBezTo>
                    <a:pt x="176" y="966"/>
                    <a:pt x="282" y="1104"/>
                    <a:pt x="402" y="1210"/>
                  </a:cubicBezTo>
                  <a:cubicBezTo>
                    <a:pt x="491" y="1285"/>
                    <a:pt x="587" y="1333"/>
                    <a:pt x="697" y="1377"/>
                  </a:cubicBezTo>
                  <a:cubicBezTo>
                    <a:pt x="735" y="1393"/>
                    <a:pt x="778" y="1401"/>
                    <a:pt x="820" y="1404"/>
                  </a:cubicBezTo>
                  <a:lnTo>
                    <a:pt x="820" y="1404"/>
                  </a:lnTo>
                  <a:cubicBezTo>
                    <a:pt x="822" y="1417"/>
                    <a:pt x="825" y="1430"/>
                    <a:pt x="827" y="1443"/>
                  </a:cubicBezTo>
                  <a:cubicBezTo>
                    <a:pt x="843" y="1550"/>
                    <a:pt x="956" y="1618"/>
                    <a:pt x="1064" y="1618"/>
                  </a:cubicBezTo>
                  <a:cubicBezTo>
                    <a:pt x="1126" y="1618"/>
                    <a:pt x="1186" y="1596"/>
                    <a:pt x="1225" y="1546"/>
                  </a:cubicBezTo>
                  <a:cubicBezTo>
                    <a:pt x="1259" y="1505"/>
                    <a:pt x="1296" y="1464"/>
                    <a:pt x="1321" y="1412"/>
                  </a:cubicBezTo>
                  <a:cubicBezTo>
                    <a:pt x="1341" y="1371"/>
                    <a:pt x="1358" y="1333"/>
                    <a:pt x="1375" y="1292"/>
                  </a:cubicBezTo>
                  <a:cubicBezTo>
                    <a:pt x="1424" y="1189"/>
                    <a:pt x="1447" y="1083"/>
                    <a:pt x="1478" y="974"/>
                  </a:cubicBezTo>
                  <a:cubicBezTo>
                    <a:pt x="1498" y="888"/>
                    <a:pt x="1519" y="798"/>
                    <a:pt x="1539" y="713"/>
                  </a:cubicBezTo>
                  <a:cubicBezTo>
                    <a:pt x="1571" y="607"/>
                    <a:pt x="1598" y="501"/>
                    <a:pt x="1581" y="387"/>
                  </a:cubicBezTo>
                  <a:cubicBezTo>
                    <a:pt x="1563" y="254"/>
                    <a:pt x="1492" y="134"/>
                    <a:pt x="1372" y="62"/>
                  </a:cubicBezTo>
                  <a:cubicBezTo>
                    <a:pt x="1297" y="17"/>
                    <a:pt x="1218" y="0"/>
                    <a:pt x="1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25"/>
            <p:cNvSpPr/>
            <p:nvPr/>
          </p:nvSpPr>
          <p:spPr>
            <a:xfrm>
              <a:off x="7974815" y="3742875"/>
              <a:ext cx="112250" cy="148850"/>
            </a:xfrm>
            <a:custGeom>
              <a:avLst/>
              <a:gdLst/>
              <a:ahLst/>
              <a:cxnLst/>
              <a:rect l="l" t="t" r="r" b="b"/>
              <a:pathLst>
                <a:path w="4490" h="5954" extrusionOk="0">
                  <a:moveTo>
                    <a:pt x="2174" y="551"/>
                  </a:moveTo>
                  <a:cubicBezTo>
                    <a:pt x="2502" y="551"/>
                    <a:pt x="2835" y="660"/>
                    <a:pt x="3118" y="878"/>
                  </a:cubicBezTo>
                  <a:cubicBezTo>
                    <a:pt x="3790" y="1400"/>
                    <a:pt x="3900" y="2293"/>
                    <a:pt x="3852" y="3089"/>
                  </a:cubicBezTo>
                  <a:cubicBezTo>
                    <a:pt x="3824" y="3558"/>
                    <a:pt x="3704" y="4027"/>
                    <a:pt x="3498" y="4449"/>
                  </a:cubicBezTo>
                  <a:cubicBezTo>
                    <a:pt x="3362" y="4729"/>
                    <a:pt x="3151" y="4974"/>
                    <a:pt x="2977" y="5235"/>
                  </a:cubicBezTo>
                  <a:lnTo>
                    <a:pt x="2977" y="5235"/>
                  </a:lnTo>
                  <a:cubicBezTo>
                    <a:pt x="2834" y="5017"/>
                    <a:pt x="2624" y="4845"/>
                    <a:pt x="2409" y="4681"/>
                  </a:cubicBezTo>
                  <a:cubicBezTo>
                    <a:pt x="2046" y="4408"/>
                    <a:pt x="1700" y="4137"/>
                    <a:pt x="1415" y="3777"/>
                  </a:cubicBezTo>
                  <a:cubicBezTo>
                    <a:pt x="846" y="3057"/>
                    <a:pt x="422" y="1988"/>
                    <a:pt x="1011" y="1156"/>
                  </a:cubicBezTo>
                  <a:cubicBezTo>
                    <a:pt x="1297" y="752"/>
                    <a:pt x="1731" y="551"/>
                    <a:pt x="2174" y="551"/>
                  </a:cubicBezTo>
                  <a:close/>
                  <a:moveTo>
                    <a:pt x="2151" y="0"/>
                  </a:moveTo>
                  <a:cubicBezTo>
                    <a:pt x="1781" y="0"/>
                    <a:pt x="1411" y="104"/>
                    <a:pt x="1086" y="331"/>
                  </a:cubicBezTo>
                  <a:cubicBezTo>
                    <a:pt x="185" y="960"/>
                    <a:pt x="0" y="2091"/>
                    <a:pt x="381" y="3078"/>
                  </a:cubicBezTo>
                  <a:cubicBezTo>
                    <a:pt x="604" y="3657"/>
                    <a:pt x="949" y="4185"/>
                    <a:pt x="1392" y="4620"/>
                  </a:cubicBezTo>
                  <a:cubicBezTo>
                    <a:pt x="1809" y="5028"/>
                    <a:pt x="2354" y="5295"/>
                    <a:pt x="2642" y="5820"/>
                  </a:cubicBezTo>
                  <a:cubicBezTo>
                    <a:pt x="2694" y="5914"/>
                    <a:pt x="2775" y="5953"/>
                    <a:pt x="2857" y="5953"/>
                  </a:cubicBezTo>
                  <a:cubicBezTo>
                    <a:pt x="2989" y="5953"/>
                    <a:pt x="3123" y="5850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8"/>
                    <a:pt x="3909" y="4781"/>
                  </a:cubicBezTo>
                  <a:cubicBezTo>
                    <a:pt x="4146" y="4339"/>
                    <a:pt x="4297" y="3856"/>
                    <a:pt x="4366" y="3359"/>
                  </a:cubicBezTo>
                  <a:cubicBezTo>
                    <a:pt x="4489" y="2437"/>
                    <a:pt x="4376" y="1368"/>
                    <a:pt x="3701" y="673"/>
                  </a:cubicBezTo>
                  <a:cubicBezTo>
                    <a:pt x="3291" y="247"/>
                    <a:pt x="2721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25"/>
            <p:cNvSpPr/>
            <p:nvPr/>
          </p:nvSpPr>
          <p:spPr>
            <a:xfrm>
              <a:off x="8022790" y="3853125"/>
              <a:ext cx="40350" cy="41275"/>
            </a:xfrm>
            <a:custGeom>
              <a:avLst/>
              <a:gdLst/>
              <a:ahLst/>
              <a:cxnLst/>
              <a:rect l="l" t="t" r="r" b="b"/>
              <a:pathLst>
                <a:path w="1614" h="1651" extrusionOk="0">
                  <a:moveTo>
                    <a:pt x="494" y="734"/>
                  </a:moveTo>
                  <a:cubicBezTo>
                    <a:pt x="494" y="734"/>
                    <a:pt x="494" y="734"/>
                    <a:pt x="495" y="734"/>
                  </a:cubicBezTo>
                  <a:lnTo>
                    <a:pt x="495" y="734"/>
                  </a:lnTo>
                  <a:cubicBezTo>
                    <a:pt x="495" y="734"/>
                    <a:pt x="495" y="734"/>
                    <a:pt x="495" y="734"/>
                  </a:cubicBezTo>
                  <a:lnTo>
                    <a:pt x="495" y="734"/>
                  </a:lnTo>
                  <a:cubicBezTo>
                    <a:pt x="494" y="734"/>
                    <a:pt x="494" y="734"/>
                    <a:pt x="494" y="734"/>
                  </a:cubicBezTo>
                  <a:close/>
                  <a:moveTo>
                    <a:pt x="1235" y="1"/>
                  </a:moveTo>
                  <a:cubicBezTo>
                    <a:pt x="1063" y="1"/>
                    <a:pt x="946" y="98"/>
                    <a:pt x="867" y="229"/>
                  </a:cubicBezTo>
                  <a:lnTo>
                    <a:pt x="867" y="229"/>
                  </a:lnTo>
                  <a:cubicBezTo>
                    <a:pt x="784" y="168"/>
                    <a:pt x="685" y="129"/>
                    <a:pt x="576" y="121"/>
                  </a:cubicBezTo>
                  <a:cubicBezTo>
                    <a:pt x="564" y="120"/>
                    <a:pt x="552" y="120"/>
                    <a:pt x="540" y="120"/>
                  </a:cubicBezTo>
                  <a:cubicBezTo>
                    <a:pt x="330" y="120"/>
                    <a:pt x="127" y="262"/>
                    <a:pt x="72" y="464"/>
                  </a:cubicBezTo>
                  <a:cubicBezTo>
                    <a:pt x="0" y="714"/>
                    <a:pt x="181" y="902"/>
                    <a:pt x="315" y="1087"/>
                  </a:cubicBezTo>
                  <a:cubicBezTo>
                    <a:pt x="377" y="1169"/>
                    <a:pt x="439" y="1255"/>
                    <a:pt x="500" y="1340"/>
                  </a:cubicBezTo>
                  <a:cubicBezTo>
                    <a:pt x="586" y="1451"/>
                    <a:pt x="695" y="1549"/>
                    <a:pt x="815" y="1618"/>
                  </a:cubicBezTo>
                  <a:cubicBezTo>
                    <a:pt x="854" y="1640"/>
                    <a:pt x="894" y="1650"/>
                    <a:pt x="932" y="1650"/>
                  </a:cubicBezTo>
                  <a:cubicBezTo>
                    <a:pt x="1078" y="1650"/>
                    <a:pt x="1203" y="1508"/>
                    <a:pt x="1165" y="1351"/>
                  </a:cubicBezTo>
                  <a:cubicBezTo>
                    <a:pt x="1165" y="1350"/>
                    <a:pt x="1164" y="1349"/>
                    <a:pt x="1164" y="1347"/>
                  </a:cubicBezTo>
                  <a:lnTo>
                    <a:pt x="1164" y="1347"/>
                  </a:lnTo>
                  <a:cubicBezTo>
                    <a:pt x="1203" y="1329"/>
                    <a:pt x="1239" y="1304"/>
                    <a:pt x="1268" y="1279"/>
                  </a:cubicBezTo>
                  <a:cubicBezTo>
                    <a:pt x="1337" y="1220"/>
                    <a:pt x="1402" y="1142"/>
                    <a:pt x="1446" y="1067"/>
                  </a:cubicBezTo>
                  <a:cubicBezTo>
                    <a:pt x="1538" y="905"/>
                    <a:pt x="1583" y="727"/>
                    <a:pt x="1604" y="546"/>
                  </a:cubicBezTo>
                  <a:cubicBezTo>
                    <a:pt x="1614" y="456"/>
                    <a:pt x="1614" y="361"/>
                    <a:pt x="1593" y="271"/>
                  </a:cubicBezTo>
                  <a:cubicBezTo>
                    <a:pt x="1552" y="114"/>
                    <a:pt x="1402" y="1"/>
                    <a:pt x="1240" y="1"/>
                  </a:cubicBezTo>
                  <a:cubicBezTo>
                    <a:pt x="1239" y="1"/>
                    <a:pt x="1237" y="1"/>
                    <a:pt x="1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25"/>
            <p:cNvSpPr/>
            <p:nvPr/>
          </p:nvSpPr>
          <p:spPr>
            <a:xfrm>
              <a:off x="8087365" y="3649325"/>
              <a:ext cx="112250" cy="148800"/>
            </a:xfrm>
            <a:custGeom>
              <a:avLst/>
              <a:gdLst/>
              <a:ahLst/>
              <a:cxnLst/>
              <a:rect l="l" t="t" r="r" b="b"/>
              <a:pathLst>
                <a:path w="4490" h="5952" extrusionOk="0">
                  <a:moveTo>
                    <a:pt x="2173" y="550"/>
                  </a:moveTo>
                  <a:cubicBezTo>
                    <a:pt x="2501" y="550"/>
                    <a:pt x="2833" y="659"/>
                    <a:pt x="3115" y="879"/>
                  </a:cubicBezTo>
                  <a:cubicBezTo>
                    <a:pt x="3790" y="1400"/>
                    <a:pt x="3900" y="2291"/>
                    <a:pt x="3852" y="3089"/>
                  </a:cubicBezTo>
                  <a:cubicBezTo>
                    <a:pt x="3821" y="3555"/>
                    <a:pt x="3704" y="4027"/>
                    <a:pt x="3498" y="4449"/>
                  </a:cubicBezTo>
                  <a:cubicBezTo>
                    <a:pt x="3360" y="4727"/>
                    <a:pt x="3148" y="4973"/>
                    <a:pt x="2975" y="5234"/>
                  </a:cubicBezTo>
                  <a:lnTo>
                    <a:pt x="2975" y="5234"/>
                  </a:lnTo>
                  <a:cubicBezTo>
                    <a:pt x="2831" y="5015"/>
                    <a:pt x="2621" y="4843"/>
                    <a:pt x="2406" y="4682"/>
                  </a:cubicBezTo>
                  <a:cubicBezTo>
                    <a:pt x="2046" y="4408"/>
                    <a:pt x="1697" y="4138"/>
                    <a:pt x="1416" y="3777"/>
                  </a:cubicBezTo>
                  <a:cubicBezTo>
                    <a:pt x="846" y="3055"/>
                    <a:pt x="422" y="1989"/>
                    <a:pt x="1008" y="1157"/>
                  </a:cubicBezTo>
                  <a:cubicBezTo>
                    <a:pt x="1294" y="752"/>
                    <a:pt x="1729" y="550"/>
                    <a:pt x="2173" y="550"/>
                  </a:cubicBezTo>
                  <a:close/>
                  <a:moveTo>
                    <a:pt x="2151" y="0"/>
                  </a:moveTo>
                  <a:cubicBezTo>
                    <a:pt x="1780" y="0"/>
                    <a:pt x="1411" y="104"/>
                    <a:pt x="1087" y="331"/>
                  </a:cubicBezTo>
                  <a:cubicBezTo>
                    <a:pt x="182" y="961"/>
                    <a:pt x="0" y="2088"/>
                    <a:pt x="381" y="3078"/>
                  </a:cubicBezTo>
                  <a:cubicBezTo>
                    <a:pt x="604" y="3654"/>
                    <a:pt x="949" y="4185"/>
                    <a:pt x="1392" y="4617"/>
                  </a:cubicBezTo>
                  <a:cubicBezTo>
                    <a:pt x="1806" y="5025"/>
                    <a:pt x="2355" y="5295"/>
                    <a:pt x="2642" y="5816"/>
                  </a:cubicBezTo>
                  <a:cubicBezTo>
                    <a:pt x="2694" y="5911"/>
                    <a:pt x="2775" y="5951"/>
                    <a:pt x="2858" y="5951"/>
                  </a:cubicBezTo>
                  <a:cubicBezTo>
                    <a:pt x="2989" y="5951"/>
                    <a:pt x="3123" y="5849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9"/>
                    <a:pt x="3910" y="4781"/>
                  </a:cubicBezTo>
                  <a:cubicBezTo>
                    <a:pt x="4146" y="4340"/>
                    <a:pt x="4297" y="3856"/>
                    <a:pt x="4362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0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25"/>
            <p:cNvSpPr/>
            <p:nvPr/>
          </p:nvSpPr>
          <p:spPr>
            <a:xfrm>
              <a:off x="8135340" y="3759525"/>
              <a:ext cx="40350" cy="41325"/>
            </a:xfrm>
            <a:custGeom>
              <a:avLst/>
              <a:gdLst/>
              <a:ahLst/>
              <a:cxnLst/>
              <a:rect l="l" t="t" r="r" b="b"/>
              <a:pathLst>
                <a:path w="1614" h="1653" extrusionOk="0">
                  <a:moveTo>
                    <a:pt x="465" y="703"/>
                  </a:moveTo>
                  <a:cubicBezTo>
                    <a:pt x="465" y="703"/>
                    <a:pt x="468" y="705"/>
                    <a:pt x="473" y="709"/>
                  </a:cubicBezTo>
                  <a:cubicBezTo>
                    <a:pt x="474" y="710"/>
                    <a:pt x="475" y="711"/>
                    <a:pt x="476" y="712"/>
                  </a:cubicBezTo>
                  <a:lnTo>
                    <a:pt x="476" y="712"/>
                  </a:lnTo>
                  <a:cubicBezTo>
                    <a:pt x="469" y="706"/>
                    <a:pt x="465" y="703"/>
                    <a:pt x="465" y="703"/>
                  </a:cubicBezTo>
                  <a:close/>
                  <a:moveTo>
                    <a:pt x="1270" y="738"/>
                  </a:moveTo>
                  <a:cubicBezTo>
                    <a:pt x="1270" y="743"/>
                    <a:pt x="1269" y="752"/>
                    <a:pt x="1268" y="764"/>
                  </a:cubicBezTo>
                  <a:lnTo>
                    <a:pt x="1268" y="754"/>
                  </a:lnTo>
                  <a:cubicBezTo>
                    <a:pt x="1268" y="749"/>
                    <a:pt x="1269" y="745"/>
                    <a:pt x="1269" y="742"/>
                  </a:cubicBezTo>
                  <a:lnTo>
                    <a:pt x="1269" y="742"/>
                  </a:lnTo>
                  <a:cubicBezTo>
                    <a:pt x="1269" y="741"/>
                    <a:pt x="1270" y="739"/>
                    <a:pt x="1270" y="738"/>
                  </a:cubicBezTo>
                  <a:close/>
                  <a:moveTo>
                    <a:pt x="1235" y="0"/>
                  </a:moveTo>
                  <a:cubicBezTo>
                    <a:pt x="1063" y="0"/>
                    <a:pt x="946" y="99"/>
                    <a:pt x="868" y="230"/>
                  </a:cubicBezTo>
                  <a:lnTo>
                    <a:pt x="868" y="230"/>
                  </a:lnTo>
                  <a:cubicBezTo>
                    <a:pt x="784" y="170"/>
                    <a:pt x="685" y="132"/>
                    <a:pt x="576" y="123"/>
                  </a:cubicBezTo>
                  <a:cubicBezTo>
                    <a:pt x="564" y="123"/>
                    <a:pt x="552" y="122"/>
                    <a:pt x="540" y="122"/>
                  </a:cubicBezTo>
                  <a:cubicBezTo>
                    <a:pt x="330" y="122"/>
                    <a:pt x="127" y="262"/>
                    <a:pt x="69" y="466"/>
                  </a:cubicBezTo>
                  <a:cubicBezTo>
                    <a:pt x="1" y="713"/>
                    <a:pt x="178" y="905"/>
                    <a:pt x="312" y="1086"/>
                  </a:cubicBezTo>
                  <a:cubicBezTo>
                    <a:pt x="377" y="1172"/>
                    <a:pt x="436" y="1257"/>
                    <a:pt x="501" y="1340"/>
                  </a:cubicBezTo>
                  <a:cubicBezTo>
                    <a:pt x="583" y="1453"/>
                    <a:pt x="695" y="1552"/>
                    <a:pt x="815" y="1621"/>
                  </a:cubicBezTo>
                  <a:cubicBezTo>
                    <a:pt x="853" y="1643"/>
                    <a:pt x="893" y="1653"/>
                    <a:pt x="931" y="1653"/>
                  </a:cubicBezTo>
                  <a:cubicBezTo>
                    <a:pt x="1076" y="1653"/>
                    <a:pt x="1203" y="1510"/>
                    <a:pt x="1165" y="1350"/>
                  </a:cubicBezTo>
                  <a:cubicBezTo>
                    <a:pt x="1165" y="1350"/>
                    <a:pt x="1165" y="1349"/>
                    <a:pt x="1164" y="1348"/>
                  </a:cubicBezTo>
                  <a:lnTo>
                    <a:pt x="1164" y="1348"/>
                  </a:lnTo>
                  <a:cubicBezTo>
                    <a:pt x="1204" y="1329"/>
                    <a:pt x="1240" y="1304"/>
                    <a:pt x="1268" y="1278"/>
                  </a:cubicBezTo>
                  <a:cubicBezTo>
                    <a:pt x="1333" y="1220"/>
                    <a:pt x="1402" y="1145"/>
                    <a:pt x="1446" y="1069"/>
                  </a:cubicBezTo>
                  <a:cubicBezTo>
                    <a:pt x="1538" y="908"/>
                    <a:pt x="1584" y="729"/>
                    <a:pt x="1604" y="549"/>
                  </a:cubicBezTo>
                  <a:cubicBezTo>
                    <a:pt x="1614" y="456"/>
                    <a:pt x="1614" y="359"/>
                    <a:pt x="1593" y="271"/>
                  </a:cubicBezTo>
                  <a:cubicBezTo>
                    <a:pt x="1552" y="113"/>
                    <a:pt x="1402" y="3"/>
                    <a:pt x="1241" y="0"/>
                  </a:cubicBezTo>
                  <a:cubicBezTo>
                    <a:pt x="1239" y="0"/>
                    <a:pt x="1237" y="0"/>
                    <a:pt x="1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25"/>
            <p:cNvSpPr/>
            <p:nvPr/>
          </p:nvSpPr>
          <p:spPr>
            <a:xfrm>
              <a:off x="8334565" y="3687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3" y="554"/>
                  </a:moveTo>
                  <a:cubicBezTo>
                    <a:pt x="2581" y="554"/>
                    <a:pt x="3042" y="788"/>
                    <a:pt x="3345" y="1197"/>
                  </a:cubicBezTo>
                  <a:cubicBezTo>
                    <a:pt x="3832" y="1851"/>
                    <a:pt x="3735" y="2739"/>
                    <a:pt x="3519" y="3479"/>
                  </a:cubicBezTo>
                  <a:cubicBezTo>
                    <a:pt x="3396" y="3907"/>
                    <a:pt x="3198" y="4315"/>
                    <a:pt x="2927" y="4668"/>
                  </a:cubicBezTo>
                  <a:cubicBezTo>
                    <a:pt x="2736" y="4918"/>
                    <a:pt x="2478" y="5116"/>
                    <a:pt x="2254" y="5337"/>
                  </a:cubicBezTo>
                  <a:lnTo>
                    <a:pt x="2254" y="5337"/>
                  </a:lnTo>
                  <a:cubicBezTo>
                    <a:pt x="2154" y="5081"/>
                    <a:pt x="1974" y="4859"/>
                    <a:pt x="1782" y="4647"/>
                  </a:cubicBezTo>
                  <a:cubicBezTo>
                    <a:pt x="1460" y="4288"/>
                    <a:pt x="1169" y="3924"/>
                    <a:pt x="963" y="3483"/>
                  </a:cubicBezTo>
                  <a:cubicBezTo>
                    <a:pt x="573" y="2640"/>
                    <a:pt x="429" y="1498"/>
                    <a:pt x="1248" y="858"/>
                  </a:cubicBezTo>
                  <a:cubicBezTo>
                    <a:pt x="1512" y="650"/>
                    <a:pt x="1814" y="554"/>
                    <a:pt x="2113" y="554"/>
                  </a:cubicBezTo>
                  <a:close/>
                  <a:moveTo>
                    <a:pt x="2114" y="0"/>
                  </a:moveTo>
                  <a:cubicBezTo>
                    <a:pt x="1944" y="0"/>
                    <a:pt x="1772" y="24"/>
                    <a:pt x="1601" y="73"/>
                  </a:cubicBezTo>
                  <a:cubicBezTo>
                    <a:pt x="518" y="392"/>
                    <a:pt x="1" y="1471"/>
                    <a:pt x="121" y="2540"/>
                  </a:cubicBezTo>
                  <a:cubicBezTo>
                    <a:pt x="193" y="3164"/>
                    <a:pt x="419" y="3777"/>
                    <a:pt x="758" y="4308"/>
                  </a:cubicBezTo>
                  <a:cubicBezTo>
                    <a:pt x="1087" y="4826"/>
                    <a:pt x="1618" y="5226"/>
                    <a:pt x="1806" y="5826"/>
                  </a:cubicBezTo>
                  <a:cubicBezTo>
                    <a:pt x="1847" y="5954"/>
                    <a:pt x="1961" y="6015"/>
                    <a:pt x="2074" y="6015"/>
                  </a:cubicBezTo>
                  <a:cubicBezTo>
                    <a:pt x="2189" y="6015"/>
                    <a:pt x="2303" y="5950"/>
                    <a:pt x="2331" y="5824"/>
                  </a:cubicBezTo>
                  <a:lnTo>
                    <a:pt x="2331" y="5824"/>
                  </a:lnTo>
                  <a:cubicBezTo>
                    <a:pt x="2692" y="5699"/>
                    <a:pt x="3003" y="5383"/>
                    <a:pt x="3235" y="5107"/>
                  </a:cubicBezTo>
                  <a:cubicBezTo>
                    <a:pt x="3544" y="4740"/>
                    <a:pt x="3780" y="4329"/>
                    <a:pt x="3951" y="3883"/>
                  </a:cubicBezTo>
                  <a:cubicBezTo>
                    <a:pt x="4284" y="3023"/>
                    <a:pt x="4411" y="1933"/>
                    <a:pt x="3938" y="1108"/>
                  </a:cubicBezTo>
                  <a:cubicBezTo>
                    <a:pt x="3561" y="450"/>
                    <a:pt x="2859" y="0"/>
                    <a:pt x="2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25"/>
            <p:cNvSpPr/>
            <p:nvPr/>
          </p:nvSpPr>
          <p:spPr>
            <a:xfrm>
              <a:off x="8367140" y="3800550"/>
              <a:ext cx="39825" cy="39750"/>
            </a:xfrm>
            <a:custGeom>
              <a:avLst/>
              <a:gdLst/>
              <a:ahLst/>
              <a:cxnLst/>
              <a:rect l="l" t="t" r="r" b="b"/>
              <a:pathLst>
                <a:path w="1593" h="1590" extrusionOk="0">
                  <a:moveTo>
                    <a:pt x="1038" y="376"/>
                  </a:moveTo>
                  <a:cubicBezTo>
                    <a:pt x="1038" y="376"/>
                    <a:pt x="1038" y="378"/>
                    <a:pt x="1037" y="382"/>
                  </a:cubicBezTo>
                  <a:lnTo>
                    <a:pt x="1037" y="382"/>
                  </a:lnTo>
                  <a:cubicBezTo>
                    <a:pt x="1038" y="378"/>
                    <a:pt x="1038" y="376"/>
                    <a:pt x="1038" y="376"/>
                  </a:cubicBezTo>
                  <a:close/>
                  <a:moveTo>
                    <a:pt x="627" y="432"/>
                  </a:moveTo>
                  <a:cubicBezTo>
                    <a:pt x="626" y="435"/>
                    <a:pt x="626" y="438"/>
                    <a:pt x="626" y="441"/>
                  </a:cubicBezTo>
                  <a:lnTo>
                    <a:pt x="626" y="441"/>
                  </a:lnTo>
                  <a:cubicBezTo>
                    <a:pt x="626" y="441"/>
                    <a:pt x="625" y="440"/>
                    <a:pt x="625" y="440"/>
                  </a:cubicBezTo>
                  <a:lnTo>
                    <a:pt x="625" y="440"/>
                  </a:lnTo>
                  <a:cubicBezTo>
                    <a:pt x="626" y="437"/>
                    <a:pt x="626" y="435"/>
                    <a:pt x="627" y="432"/>
                  </a:cubicBezTo>
                  <a:close/>
                  <a:moveTo>
                    <a:pt x="617" y="432"/>
                  </a:moveTo>
                  <a:cubicBezTo>
                    <a:pt x="619" y="437"/>
                    <a:pt x="620" y="441"/>
                    <a:pt x="622" y="445"/>
                  </a:cubicBezTo>
                  <a:lnTo>
                    <a:pt x="622" y="445"/>
                  </a:lnTo>
                  <a:cubicBezTo>
                    <a:pt x="622" y="445"/>
                    <a:pt x="622" y="445"/>
                    <a:pt x="622" y="446"/>
                  </a:cubicBezTo>
                  <a:lnTo>
                    <a:pt x="622" y="446"/>
                  </a:lnTo>
                  <a:cubicBezTo>
                    <a:pt x="620" y="441"/>
                    <a:pt x="618" y="437"/>
                    <a:pt x="617" y="432"/>
                  </a:cubicBezTo>
                  <a:close/>
                  <a:moveTo>
                    <a:pt x="399" y="562"/>
                  </a:moveTo>
                  <a:cubicBezTo>
                    <a:pt x="400" y="562"/>
                    <a:pt x="404" y="568"/>
                    <a:pt x="414" y="585"/>
                  </a:cubicBezTo>
                  <a:lnTo>
                    <a:pt x="414" y="585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399" y="562"/>
                    <a:pt x="399" y="562"/>
                  </a:cubicBezTo>
                  <a:close/>
                  <a:moveTo>
                    <a:pt x="418" y="597"/>
                  </a:moveTo>
                  <a:cubicBezTo>
                    <a:pt x="418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8" y="597"/>
                    <a:pt x="418" y="597"/>
                  </a:cubicBezTo>
                  <a:close/>
                  <a:moveTo>
                    <a:pt x="440" y="680"/>
                  </a:moveTo>
                  <a:cubicBezTo>
                    <a:pt x="440" y="680"/>
                    <a:pt x="440" y="680"/>
                    <a:pt x="440" y="680"/>
                  </a:cubicBezTo>
                  <a:lnTo>
                    <a:pt x="440" y="680"/>
                  </a:lnTo>
                  <a:cubicBezTo>
                    <a:pt x="440" y="681"/>
                    <a:pt x="440" y="682"/>
                    <a:pt x="440" y="682"/>
                  </a:cubicBezTo>
                  <a:lnTo>
                    <a:pt x="440" y="682"/>
                  </a:lnTo>
                  <a:cubicBezTo>
                    <a:pt x="440" y="681"/>
                    <a:pt x="440" y="681"/>
                    <a:pt x="440" y="680"/>
                  </a:cubicBezTo>
                  <a:close/>
                  <a:moveTo>
                    <a:pt x="486" y="0"/>
                  </a:moveTo>
                  <a:cubicBezTo>
                    <a:pt x="256" y="0"/>
                    <a:pt x="51" y="157"/>
                    <a:pt x="21" y="391"/>
                  </a:cubicBezTo>
                  <a:cubicBezTo>
                    <a:pt x="0" y="524"/>
                    <a:pt x="44" y="638"/>
                    <a:pt x="99" y="758"/>
                  </a:cubicBezTo>
                  <a:cubicBezTo>
                    <a:pt x="137" y="833"/>
                    <a:pt x="174" y="912"/>
                    <a:pt x="209" y="990"/>
                  </a:cubicBezTo>
                  <a:cubicBezTo>
                    <a:pt x="250" y="1076"/>
                    <a:pt x="284" y="1172"/>
                    <a:pt x="332" y="1254"/>
                  </a:cubicBezTo>
                  <a:cubicBezTo>
                    <a:pt x="391" y="1350"/>
                    <a:pt x="465" y="1446"/>
                    <a:pt x="548" y="1522"/>
                  </a:cubicBezTo>
                  <a:cubicBezTo>
                    <a:pt x="596" y="1565"/>
                    <a:pt x="654" y="1590"/>
                    <a:pt x="714" y="1590"/>
                  </a:cubicBezTo>
                  <a:cubicBezTo>
                    <a:pt x="745" y="1590"/>
                    <a:pt x="777" y="1583"/>
                    <a:pt x="808" y="1569"/>
                  </a:cubicBezTo>
                  <a:cubicBezTo>
                    <a:pt x="891" y="1535"/>
                    <a:pt x="956" y="1446"/>
                    <a:pt x="952" y="1354"/>
                  </a:cubicBezTo>
                  <a:cubicBezTo>
                    <a:pt x="952" y="1347"/>
                    <a:pt x="952" y="1341"/>
                    <a:pt x="952" y="1334"/>
                  </a:cubicBezTo>
                  <a:lnTo>
                    <a:pt x="952" y="1334"/>
                  </a:lnTo>
                  <a:cubicBezTo>
                    <a:pt x="993" y="1324"/>
                    <a:pt x="1032" y="1308"/>
                    <a:pt x="1065" y="1288"/>
                  </a:cubicBezTo>
                  <a:cubicBezTo>
                    <a:pt x="1137" y="1247"/>
                    <a:pt x="1216" y="1193"/>
                    <a:pt x="1271" y="1131"/>
                  </a:cubicBezTo>
                  <a:cubicBezTo>
                    <a:pt x="1394" y="997"/>
                    <a:pt x="1480" y="833"/>
                    <a:pt x="1538" y="662"/>
                  </a:cubicBezTo>
                  <a:cubicBezTo>
                    <a:pt x="1566" y="576"/>
                    <a:pt x="1586" y="483"/>
                    <a:pt x="1590" y="394"/>
                  </a:cubicBezTo>
                  <a:cubicBezTo>
                    <a:pt x="1593" y="227"/>
                    <a:pt x="1476" y="79"/>
                    <a:pt x="1316" y="34"/>
                  </a:cubicBezTo>
                  <a:cubicBezTo>
                    <a:pt x="1281" y="24"/>
                    <a:pt x="1246" y="19"/>
                    <a:pt x="1212" y="19"/>
                  </a:cubicBezTo>
                  <a:cubicBezTo>
                    <a:pt x="1105" y="19"/>
                    <a:pt x="1004" y="65"/>
                    <a:pt x="921" y="137"/>
                  </a:cubicBezTo>
                  <a:cubicBezTo>
                    <a:pt x="908" y="148"/>
                    <a:pt x="896" y="160"/>
                    <a:pt x="885" y="172"/>
                  </a:cubicBezTo>
                  <a:lnTo>
                    <a:pt x="885" y="172"/>
                  </a:lnTo>
                  <a:cubicBezTo>
                    <a:pt x="784" y="65"/>
                    <a:pt x="642" y="0"/>
                    <a:pt x="493" y="0"/>
                  </a:cubicBezTo>
                  <a:cubicBezTo>
                    <a:pt x="491" y="0"/>
                    <a:pt x="489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25"/>
            <p:cNvSpPr/>
            <p:nvPr/>
          </p:nvSpPr>
          <p:spPr>
            <a:xfrm>
              <a:off x="7638025" y="4020350"/>
              <a:ext cx="483050" cy="269625"/>
            </a:xfrm>
            <a:custGeom>
              <a:avLst/>
              <a:gdLst/>
              <a:ahLst/>
              <a:cxnLst/>
              <a:rect l="l" t="t" r="r" b="b"/>
              <a:pathLst>
                <a:path w="19322" h="10785" extrusionOk="0">
                  <a:moveTo>
                    <a:pt x="172" y="0"/>
                  </a:moveTo>
                  <a:cubicBezTo>
                    <a:pt x="87" y="0"/>
                    <a:pt x="0" y="94"/>
                    <a:pt x="52" y="195"/>
                  </a:cubicBezTo>
                  <a:cubicBezTo>
                    <a:pt x="1659" y="3396"/>
                    <a:pt x="4099" y="6229"/>
                    <a:pt x="7261" y="7970"/>
                  </a:cubicBezTo>
                  <a:cubicBezTo>
                    <a:pt x="10560" y="9788"/>
                    <a:pt x="14260" y="10784"/>
                    <a:pt x="18017" y="10784"/>
                  </a:cubicBezTo>
                  <a:cubicBezTo>
                    <a:pt x="18287" y="10784"/>
                    <a:pt x="18558" y="10779"/>
                    <a:pt x="18829" y="10769"/>
                  </a:cubicBezTo>
                  <a:cubicBezTo>
                    <a:pt x="19310" y="10748"/>
                    <a:pt x="19322" y="10001"/>
                    <a:pt x="18851" y="10001"/>
                  </a:cubicBezTo>
                  <a:cubicBezTo>
                    <a:pt x="18843" y="10001"/>
                    <a:pt x="18836" y="10001"/>
                    <a:pt x="18829" y="10001"/>
                  </a:cubicBezTo>
                  <a:cubicBezTo>
                    <a:pt x="18487" y="10018"/>
                    <a:pt x="18145" y="10026"/>
                    <a:pt x="17802" y="10026"/>
                  </a:cubicBezTo>
                  <a:cubicBezTo>
                    <a:pt x="14252" y="10026"/>
                    <a:pt x="10684" y="9142"/>
                    <a:pt x="7528" y="7514"/>
                  </a:cubicBezTo>
                  <a:cubicBezTo>
                    <a:pt x="4335" y="5863"/>
                    <a:pt x="1984" y="3186"/>
                    <a:pt x="275" y="65"/>
                  </a:cubicBezTo>
                  <a:cubicBezTo>
                    <a:pt x="249" y="19"/>
                    <a:pt x="21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25"/>
            <p:cNvSpPr/>
            <p:nvPr/>
          </p:nvSpPr>
          <p:spPr>
            <a:xfrm rot="130776">
              <a:off x="8057862" y="4250765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2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Google Shape;2068;p26"/>
          <p:cNvSpPr/>
          <p:nvPr/>
        </p:nvSpPr>
        <p:spPr>
          <a:xfrm rot="-4847989" flipH="1">
            <a:off x="8957930" y="736656"/>
            <a:ext cx="1264986" cy="1832071"/>
          </a:xfrm>
          <a:custGeom>
            <a:avLst/>
            <a:gdLst/>
            <a:ahLst/>
            <a:cxnLst/>
            <a:rect l="l" t="t" r="r" b="b"/>
            <a:pathLst>
              <a:path w="21765" h="31521" extrusionOk="0">
                <a:moveTo>
                  <a:pt x="11460" y="0"/>
                </a:moveTo>
                <a:cubicBezTo>
                  <a:pt x="10272" y="0"/>
                  <a:pt x="9008" y="368"/>
                  <a:pt x="7680" y="1206"/>
                </a:cubicBezTo>
                <a:cubicBezTo>
                  <a:pt x="2953" y="4218"/>
                  <a:pt x="0" y="12017"/>
                  <a:pt x="3012" y="17017"/>
                </a:cubicBezTo>
                <a:cubicBezTo>
                  <a:pt x="5572" y="21268"/>
                  <a:pt x="11561" y="22756"/>
                  <a:pt x="13514" y="27328"/>
                </a:cubicBezTo>
                <a:cubicBezTo>
                  <a:pt x="14109" y="28709"/>
                  <a:pt x="14359" y="30436"/>
                  <a:pt x="15669" y="31198"/>
                </a:cubicBezTo>
                <a:cubicBezTo>
                  <a:pt x="16054" y="31420"/>
                  <a:pt x="16484" y="31521"/>
                  <a:pt x="16921" y="31521"/>
                </a:cubicBezTo>
                <a:cubicBezTo>
                  <a:pt x="17791" y="31521"/>
                  <a:pt x="18690" y="31122"/>
                  <a:pt x="19324" y="30495"/>
                </a:cubicBezTo>
                <a:cubicBezTo>
                  <a:pt x="20276" y="29555"/>
                  <a:pt x="20717" y="28245"/>
                  <a:pt x="21015" y="26935"/>
                </a:cubicBezTo>
                <a:cubicBezTo>
                  <a:pt x="21610" y="24352"/>
                  <a:pt x="21681" y="21685"/>
                  <a:pt x="21717" y="19018"/>
                </a:cubicBezTo>
                <a:cubicBezTo>
                  <a:pt x="21765" y="15184"/>
                  <a:pt x="21681" y="11219"/>
                  <a:pt x="20074" y="7742"/>
                </a:cubicBezTo>
                <a:cubicBezTo>
                  <a:pt x="18194" y="3648"/>
                  <a:pt x="15203" y="0"/>
                  <a:pt x="1146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9" name="Google Shape;2069;p26"/>
          <p:cNvSpPr/>
          <p:nvPr/>
        </p:nvSpPr>
        <p:spPr>
          <a:xfrm rot="10800000" flipH="1">
            <a:off x="7171936" y="-537031"/>
            <a:ext cx="2942657" cy="1928623"/>
          </a:xfrm>
          <a:custGeom>
            <a:avLst/>
            <a:gdLst/>
            <a:ahLst/>
            <a:cxnLst/>
            <a:rect l="l" t="t" r="r" b="b"/>
            <a:pathLst>
              <a:path w="91643" h="60063" extrusionOk="0">
                <a:moveTo>
                  <a:pt x="80301" y="1"/>
                </a:moveTo>
                <a:cubicBezTo>
                  <a:pt x="80228" y="1"/>
                  <a:pt x="80155" y="2"/>
                  <a:pt x="80082" y="5"/>
                </a:cubicBezTo>
                <a:cubicBezTo>
                  <a:pt x="77451" y="100"/>
                  <a:pt x="75296" y="1993"/>
                  <a:pt x="72879" y="3065"/>
                </a:cubicBezTo>
                <a:cubicBezTo>
                  <a:pt x="70953" y="3926"/>
                  <a:pt x="68958" y="4245"/>
                  <a:pt x="66918" y="4245"/>
                </a:cubicBezTo>
                <a:cubicBezTo>
                  <a:pt x="61341" y="4245"/>
                  <a:pt x="55427" y="1856"/>
                  <a:pt x="49673" y="1612"/>
                </a:cubicBezTo>
                <a:cubicBezTo>
                  <a:pt x="49365" y="1599"/>
                  <a:pt x="49057" y="1592"/>
                  <a:pt x="48749" y="1592"/>
                </a:cubicBezTo>
                <a:cubicBezTo>
                  <a:pt x="40894" y="1592"/>
                  <a:pt x="33168" y="5937"/>
                  <a:pt x="29135" y="12697"/>
                </a:cubicBezTo>
                <a:cubicBezTo>
                  <a:pt x="26123" y="17757"/>
                  <a:pt x="24873" y="24210"/>
                  <a:pt x="20086" y="27663"/>
                </a:cubicBezTo>
                <a:cubicBezTo>
                  <a:pt x="17372" y="29616"/>
                  <a:pt x="13943" y="30259"/>
                  <a:pt x="10942" y="31735"/>
                </a:cubicBezTo>
                <a:cubicBezTo>
                  <a:pt x="7251" y="33545"/>
                  <a:pt x="1" y="40093"/>
                  <a:pt x="2096" y="44808"/>
                </a:cubicBezTo>
                <a:cubicBezTo>
                  <a:pt x="3799" y="48677"/>
                  <a:pt x="15562" y="51749"/>
                  <a:pt x="19289" y="53107"/>
                </a:cubicBezTo>
                <a:cubicBezTo>
                  <a:pt x="31830" y="57674"/>
                  <a:pt x="45167" y="60063"/>
                  <a:pt x="58508" y="60063"/>
                </a:cubicBezTo>
                <a:cubicBezTo>
                  <a:pt x="59111" y="60063"/>
                  <a:pt x="59714" y="60058"/>
                  <a:pt x="60318" y="60048"/>
                </a:cubicBezTo>
                <a:cubicBezTo>
                  <a:pt x="66247" y="59953"/>
                  <a:pt x="72474" y="59274"/>
                  <a:pt x="77296" y="55821"/>
                </a:cubicBezTo>
                <a:cubicBezTo>
                  <a:pt x="80808" y="53309"/>
                  <a:pt x="83237" y="49535"/>
                  <a:pt x="85083" y="45618"/>
                </a:cubicBezTo>
                <a:cubicBezTo>
                  <a:pt x="90381" y="34414"/>
                  <a:pt x="91643" y="21329"/>
                  <a:pt x="88571" y="9304"/>
                </a:cubicBezTo>
                <a:cubicBezTo>
                  <a:pt x="87458" y="4969"/>
                  <a:pt x="84732" y="1"/>
                  <a:pt x="80301" y="1"/>
                </a:cubicBezTo>
                <a:close/>
              </a:path>
            </a:pathLst>
          </a:custGeom>
          <a:solidFill>
            <a:srgbClr val="E47644">
              <a:alpha val="67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0" name="Google Shape;2070;p26"/>
          <p:cNvSpPr/>
          <p:nvPr/>
        </p:nvSpPr>
        <p:spPr>
          <a:xfrm rot="10800000" flipH="1">
            <a:off x="8424010" y="4603504"/>
            <a:ext cx="967282" cy="1071832"/>
          </a:xfrm>
          <a:custGeom>
            <a:avLst/>
            <a:gdLst/>
            <a:ahLst/>
            <a:cxnLst/>
            <a:rect l="l" t="t" r="r" b="b"/>
            <a:pathLst>
              <a:path w="30124" h="33380" extrusionOk="0">
                <a:moveTo>
                  <a:pt x="15056" y="1"/>
                </a:moveTo>
                <a:cubicBezTo>
                  <a:pt x="12925" y="1"/>
                  <a:pt x="10753" y="404"/>
                  <a:pt x="8680" y="910"/>
                </a:cubicBezTo>
                <a:cubicBezTo>
                  <a:pt x="6168" y="1517"/>
                  <a:pt x="3501" y="2363"/>
                  <a:pt x="1894" y="4410"/>
                </a:cubicBezTo>
                <a:cubicBezTo>
                  <a:pt x="1" y="6792"/>
                  <a:pt x="48" y="10149"/>
                  <a:pt x="536" y="13162"/>
                </a:cubicBezTo>
                <a:cubicBezTo>
                  <a:pt x="1608" y="19686"/>
                  <a:pt x="5489" y="33283"/>
                  <a:pt x="13645" y="33378"/>
                </a:cubicBezTo>
                <a:cubicBezTo>
                  <a:pt x="13697" y="33379"/>
                  <a:pt x="13749" y="33379"/>
                  <a:pt x="13801" y="33379"/>
                </a:cubicBezTo>
                <a:cubicBezTo>
                  <a:pt x="16151" y="33379"/>
                  <a:pt x="18443" y="32595"/>
                  <a:pt x="20586" y="31640"/>
                </a:cubicBezTo>
                <a:cubicBezTo>
                  <a:pt x="23599" y="30283"/>
                  <a:pt x="26575" y="28413"/>
                  <a:pt x="28206" y="25520"/>
                </a:cubicBezTo>
                <a:cubicBezTo>
                  <a:pt x="30123" y="22103"/>
                  <a:pt x="29778" y="17876"/>
                  <a:pt x="28921" y="14054"/>
                </a:cubicBezTo>
                <a:cubicBezTo>
                  <a:pt x="27683" y="8613"/>
                  <a:pt x="24980" y="2886"/>
                  <a:pt x="19801" y="839"/>
                </a:cubicBezTo>
                <a:cubicBezTo>
                  <a:pt x="18285" y="235"/>
                  <a:pt x="16683" y="1"/>
                  <a:pt x="15056" y="1"/>
                </a:cubicBezTo>
                <a:close/>
              </a:path>
            </a:pathLst>
          </a:custGeom>
          <a:solidFill>
            <a:srgbClr val="253038">
              <a:alpha val="741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71" name="Google Shape;2071;p26"/>
          <p:cNvGrpSpPr/>
          <p:nvPr/>
        </p:nvGrpSpPr>
        <p:grpSpPr>
          <a:xfrm>
            <a:off x="7531694" y="116667"/>
            <a:ext cx="453457" cy="521788"/>
            <a:chOff x="6383519" y="4134092"/>
            <a:chExt cx="453457" cy="521788"/>
          </a:xfrm>
        </p:grpSpPr>
        <p:sp>
          <p:nvSpPr>
            <p:cNvPr id="2072" name="Google Shape;2072;p26"/>
            <p:cNvSpPr/>
            <p:nvPr/>
          </p:nvSpPr>
          <p:spPr>
            <a:xfrm>
              <a:off x="6533184" y="4391871"/>
              <a:ext cx="70225" cy="59371"/>
            </a:xfrm>
            <a:custGeom>
              <a:avLst/>
              <a:gdLst/>
              <a:ahLst/>
              <a:cxnLst/>
              <a:rect l="l" t="t" r="r" b="b"/>
              <a:pathLst>
                <a:path w="2187" h="1849" extrusionOk="0">
                  <a:moveTo>
                    <a:pt x="1218" y="0"/>
                  </a:moveTo>
                  <a:cubicBezTo>
                    <a:pt x="946" y="0"/>
                    <a:pt x="692" y="140"/>
                    <a:pt x="515" y="348"/>
                  </a:cubicBezTo>
                  <a:lnTo>
                    <a:pt x="515" y="348"/>
                  </a:lnTo>
                  <a:cubicBezTo>
                    <a:pt x="0" y="458"/>
                    <a:pt x="1" y="1379"/>
                    <a:pt x="528" y="1519"/>
                  </a:cubicBezTo>
                  <a:lnTo>
                    <a:pt x="528" y="1519"/>
                  </a:lnTo>
                  <a:cubicBezTo>
                    <a:pt x="703" y="1727"/>
                    <a:pt x="949" y="1849"/>
                    <a:pt x="1223" y="1849"/>
                  </a:cubicBezTo>
                  <a:cubicBezTo>
                    <a:pt x="1265" y="1849"/>
                    <a:pt x="1309" y="1846"/>
                    <a:pt x="1353" y="1840"/>
                  </a:cubicBezTo>
                  <a:cubicBezTo>
                    <a:pt x="1781" y="1780"/>
                    <a:pt x="2186" y="1399"/>
                    <a:pt x="2150" y="935"/>
                  </a:cubicBezTo>
                  <a:cubicBezTo>
                    <a:pt x="2138" y="506"/>
                    <a:pt x="1865" y="173"/>
                    <a:pt x="1472" y="42"/>
                  </a:cubicBezTo>
                  <a:cubicBezTo>
                    <a:pt x="1386" y="13"/>
                    <a:pt x="1301" y="0"/>
                    <a:pt x="1218" y="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26"/>
            <p:cNvSpPr/>
            <p:nvPr/>
          </p:nvSpPr>
          <p:spPr>
            <a:xfrm>
              <a:off x="6550234" y="4134092"/>
              <a:ext cx="138812" cy="133545"/>
            </a:xfrm>
            <a:custGeom>
              <a:avLst/>
              <a:gdLst/>
              <a:ahLst/>
              <a:cxnLst/>
              <a:rect l="l" t="t" r="r" b="b"/>
              <a:pathLst>
                <a:path w="4323" h="4159" extrusionOk="0">
                  <a:moveTo>
                    <a:pt x="4206" y="2085"/>
                  </a:moveTo>
                  <a:lnTo>
                    <a:pt x="4206" y="2085"/>
                  </a:lnTo>
                  <a:cubicBezTo>
                    <a:pt x="4200" y="2134"/>
                    <a:pt x="4192" y="2182"/>
                    <a:pt x="4186" y="2229"/>
                  </a:cubicBezTo>
                  <a:lnTo>
                    <a:pt x="4186" y="2229"/>
                  </a:lnTo>
                  <a:cubicBezTo>
                    <a:pt x="4192" y="2181"/>
                    <a:pt x="4199" y="2133"/>
                    <a:pt x="4206" y="2085"/>
                  </a:cubicBezTo>
                  <a:close/>
                  <a:moveTo>
                    <a:pt x="2753" y="1"/>
                  </a:moveTo>
                  <a:cubicBezTo>
                    <a:pt x="2712" y="1"/>
                    <a:pt x="2672" y="4"/>
                    <a:pt x="2631" y="9"/>
                  </a:cubicBezTo>
                  <a:cubicBezTo>
                    <a:pt x="2515" y="26"/>
                    <a:pt x="2401" y="40"/>
                    <a:pt x="2287" y="55"/>
                  </a:cubicBezTo>
                  <a:lnTo>
                    <a:pt x="2287" y="55"/>
                  </a:lnTo>
                  <a:cubicBezTo>
                    <a:pt x="2259" y="54"/>
                    <a:pt x="2231" y="51"/>
                    <a:pt x="2203" y="45"/>
                  </a:cubicBezTo>
                  <a:cubicBezTo>
                    <a:pt x="2024" y="81"/>
                    <a:pt x="1846" y="93"/>
                    <a:pt x="1655" y="116"/>
                  </a:cubicBezTo>
                  <a:cubicBezTo>
                    <a:pt x="1488" y="200"/>
                    <a:pt x="1322" y="247"/>
                    <a:pt x="1167" y="331"/>
                  </a:cubicBezTo>
                  <a:cubicBezTo>
                    <a:pt x="774" y="533"/>
                    <a:pt x="488" y="926"/>
                    <a:pt x="310" y="1307"/>
                  </a:cubicBezTo>
                  <a:cubicBezTo>
                    <a:pt x="0" y="2033"/>
                    <a:pt x="131" y="2986"/>
                    <a:pt x="750" y="3557"/>
                  </a:cubicBezTo>
                  <a:cubicBezTo>
                    <a:pt x="1161" y="3932"/>
                    <a:pt x="1690" y="4159"/>
                    <a:pt x="2237" y="4159"/>
                  </a:cubicBezTo>
                  <a:cubicBezTo>
                    <a:pt x="2403" y="4159"/>
                    <a:pt x="2572" y="4138"/>
                    <a:pt x="2739" y="4093"/>
                  </a:cubicBezTo>
                  <a:cubicBezTo>
                    <a:pt x="3167" y="3974"/>
                    <a:pt x="3548" y="3712"/>
                    <a:pt x="3810" y="3355"/>
                  </a:cubicBezTo>
                  <a:cubicBezTo>
                    <a:pt x="4048" y="3010"/>
                    <a:pt x="4274" y="2533"/>
                    <a:pt x="4239" y="2081"/>
                  </a:cubicBezTo>
                  <a:cubicBezTo>
                    <a:pt x="4239" y="2036"/>
                    <a:pt x="4232" y="1991"/>
                    <a:pt x="4229" y="1946"/>
                  </a:cubicBezTo>
                  <a:lnTo>
                    <a:pt x="4229" y="1946"/>
                  </a:lnTo>
                  <a:cubicBezTo>
                    <a:pt x="4244" y="1849"/>
                    <a:pt x="4260" y="1752"/>
                    <a:pt x="4274" y="1652"/>
                  </a:cubicBezTo>
                  <a:cubicBezTo>
                    <a:pt x="4322" y="1283"/>
                    <a:pt x="4060" y="724"/>
                    <a:pt x="3798" y="497"/>
                  </a:cubicBezTo>
                  <a:cubicBezTo>
                    <a:pt x="3529" y="239"/>
                    <a:pt x="3134" y="1"/>
                    <a:pt x="2753" y="1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26"/>
            <p:cNvSpPr/>
            <p:nvPr/>
          </p:nvSpPr>
          <p:spPr>
            <a:xfrm>
              <a:off x="6756669" y="4314454"/>
              <a:ext cx="73821" cy="56610"/>
            </a:xfrm>
            <a:custGeom>
              <a:avLst/>
              <a:gdLst/>
              <a:ahLst/>
              <a:cxnLst/>
              <a:rect l="l" t="t" r="r" b="b"/>
              <a:pathLst>
                <a:path w="2299" h="1763" extrusionOk="0">
                  <a:moveTo>
                    <a:pt x="1143" y="0"/>
                  </a:moveTo>
                  <a:cubicBezTo>
                    <a:pt x="0" y="0"/>
                    <a:pt x="0" y="1762"/>
                    <a:pt x="1143" y="1762"/>
                  </a:cubicBezTo>
                  <a:cubicBezTo>
                    <a:pt x="2275" y="1762"/>
                    <a:pt x="2298" y="0"/>
                    <a:pt x="1143" y="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26"/>
            <p:cNvSpPr/>
            <p:nvPr/>
          </p:nvSpPr>
          <p:spPr>
            <a:xfrm>
              <a:off x="6383519" y="4270463"/>
              <a:ext cx="64670" cy="50124"/>
            </a:xfrm>
            <a:custGeom>
              <a:avLst/>
              <a:gdLst/>
              <a:ahLst/>
              <a:cxnLst/>
              <a:rect l="l" t="t" r="r" b="b"/>
              <a:pathLst>
                <a:path w="2014" h="1561" extrusionOk="0">
                  <a:moveTo>
                    <a:pt x="1001" y="1"/>
                  </a:moveTo>
                  <a:cubicBezTo>
                    <a:pt x="1" y="1"/>
                    <a:pt x="1" y="1561"/>
                    <a:pt x="1001" y="1561"/>
                  </a:cubicBezTo>
                  <a:cubicBezTo>
                    <a:pt x="2013" y="1561"/>
                    <a:pt x="2013" y="1"/>
                    <a:pt x="1001" y="1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26"/>
            <p:cNvSpPr/>
            <p:nvPr/>
          </p:nvSpPr>
          <p:spPr>
            <a:xfrm>
              <a:off x="6660339" y="4494141"/>
              <a:ext cx="45500" cy="54105"/>
            </a:xfrm>
            <a:custGeom>
              <a:avLst/>
              <a:gdLst/>
              <a:ahLst/>
              <a:cxnLst/>
              <a:rect l="l" t="t" r="r" b="b"/>
              <a:pathLst>
                <a:path w="1417" h="1685" extrusionOk="0">
                  <a:moveTo>
                    <a:pt x="703" y="0"/>
                  </a:moveTo>
                  <a:cubicBezTo>
                    <a:pt x="369" y="0"/>
                    <a:pt x="0" y="310"/>
                    <a:pt x="36" y="679"/>
                  </a:cubicBezTo>
                  <a:cubicBezTo>
                    <a:pt x="60" y="810"/>
                    <a:pt x="72" y="941"/>
                    <a:pt x="72" y="1060"/>
                  </a:cubicBezTo>
                  <a:cubicBezTo>
                    <a:pt x="107" y="1476"/>
                    <a:pt x="411" y="1685"/>
                    <a:pt x="714" y="1685"/>
                  </a:cubicBezTo>
                  <a:cubicBezTo>
                    <a:pt x="1018" y="1685"/>
                    <a:pt x="1322" y="1476"/>
                    <a:pt x="1357" y="1060"/>
                  </a:cubicBezTo>
                  <a:cubicBezTo>
                    <a:pt x="1381" y="929"/>
                    <a:pt x="1393" y="798"/>
                    <a:pt x="1393" y="679"/>
                  </a:cubicBezTo>
                  <a:cubicBezTo>
                    <a:pt x="1417" y="310"/>
                    <a:pt x="1060" y="0"/>
                    <a:pt x="703" y="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26"/>
            <p:cNvSpPr/>
            <p:nvPr/>
          </p:nvSpPr>
          <p:spPr>
            <a:xfrm>
              <a:off x="6482546" y="4564848"/>
              <a:ext cx="117779" cy="91032"/>
            </a:xfrm>
            <a:custGeom>
              <a:avLst/>
              <a:gdLst/>
              <a:ahLst/>
              <a:cxnLst/>
              <a:rect l="l" t="t" r="r" b="b"/>
              <a:pathLst>
                <a:path w="3668" h="2835" extrusionOk="0">
                  <a:moveTo>
                    <a:pt x="1846" y="1"/>
                  </a:moveTo>
                  <a:cubicBezTo>
                    <a:pt x="13" y="1"/>
                    <a:pt x="1" y="2834"/>
                    <a:pt x="1846" y="2834"/>
                  </a:cubicBezTo>
                  <a:cubicBezTo>
                    <a:pt x="3668" y="2834"/>
                    <a:pt x="3668" y="1"/>
                    <a:pt x="1846" y="1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26"/>
            <p:cNvSpPr/>
            <p:nvPr/>
          </p:nvSpPr>
          <p:spPr>
            <a:xfrm>
              <a:off x="6750183" y="4450921"/>
              <a:ext cx="86793" cy="66949"/>
            </a:xfrm>
            <a:custGeom>
              <a:avLst/>
              <a:gdLst/>
              <a:ahLst/>
              <a:cxnLst/>
              <a:rect l="l" t="t" r="r" b="b"/>
              <a:pathLst>
                <a:path w="2703" h="2085" extrusionOk="0">
                  <a:moveTo>
                    <a:pt x="1345" y="1"/>
                  </a:moveTo>
                  <a:cubicBezTo>
                    <a:pt x="0" y="1"/>
                    <a:pt x="0" y="2084"/>
                    <a:pt x="1345" y="2084"/>
                  </a:cubicBezTo>
                  <a:cubicBezTo>
                    <a:pt x="2691" y="2084"/>
                    <a:pt x="2703" y="1"/>
                    <a:pt x="1345" y="1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79" name="Google Shape;2079;p26"/>
          <p:cNvGrpSpPr/>
          <p:nvPr/>
        </p:nvGrpSpPr>
        <p:grpSpPr>
          <a:xfrm>
            <a:off x="8585057" y="4342628"/>
            <a:ext cx="453843" cy="521755"/>
            <a:chOff x="281307" y="508728"/>
            <a:chExt cx="453843" cy="521755"/>
          </a:xfrm>
        </p:grpSpPr>
        <p:sp>
          <p:nvSpPr>
            <p:cNvPr id="2080" name="Google Shape;2080;p26"/>
            <p:cNvSpPr/>
            <p:nvPr/>
          </p:nvSpPr>
          <p:spPr>
            <a:xfrm>
              <a:off x="431454" y="766282"/>
              <a:ext cx="70481" cy="59564"/>
            </a:xfrm>
            <a:custGeom>
              <a:avLst/>
              <a:gdLst/>
              <a:ahLst/>
              <a:cxnLst/>
              <a:rect l="l" t="t" r="r" b="b"/>
              <a:pathLst>
                <a:path w="2195" h="1855" extrusionOk="0">
                  <a:moveTo>
                    <a:pt x="1240" y="0"/>
                  </a:moveTo>
                  <a:cubicBezTo>
                    <a:pt x="971" y="0"/>
                    <a:pt x="717" y="135"/>
                    <a:pt x="537" y="338"/>
                  </a:cubicBezTo>
                  <a:lnTo>
                    <a:pt x="537" y="338"/>
                  </a:lnTo>
                  <a:cubicBezTo>
                    <a:pt x="11" y="422"/>
                    <a:pt x="1" y="1373"/>
                    <a:pt x="528" y="1513"/>
                  </a:cubicBezTo>
                  <a:lnTo>
                    <a:pt x="528" y="1513"/>
                  </a:lnTo>
                  <a:cubicBezTo>
                    <a:pt x="702" y="1724"/>
                    <a:pt x="949" y="1855"/>
                    <a:pt x="1233" y="1855"/>
                  </a:cubicBezTo>
                  <a:cubicBezTo>
                    <a:pt x="1275" y="1855"/>
                    <a:pt x="1317" y="1852"/>
                    <a:pt x="1361" y="1846"/>
                  </a:cubicBezTo>
                  <a:cubicBezTo>
                    <a:pt x="1790" y="1775"/>
                    <a:pt x="2194" y="1394"/>
                    <a:pt x="2159" y="929"/>
                  </a:cubicBezTo>
                  <a:cubicBezTo>
                    <a:pt x="2147" y="501"/>
                    <a:pt x="1873" y="179"/>
                    <a:pt x="1480" y="36"/>
                  </a:cubicBezTo>
                  <a:cubicBezTo>
                    <a:pt x="1400" y="12"/>
                    <a:pt x="1319" y="0"/>
                    <a:pt x="12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26"/>
            <p:cNvSpPr/>
            <p:nvPr/>
          </p:nvSpPr>
          <p:spPr>
            <a:xfrm>
              <a:off x="448376" y="508728"/>
              <a:ext cx="138426" cy="133545"/>
            </a:xfrm>
            <a:custGeom>
              <a:avLst/>
              <a:gdLst/>
              <a:ahLst/>
              <a:cxnLst/>
              <a:rect l="l" t="t" r="r" b="b"/>
              <a:pathLst>
                <a:path w="4311" h="4159" extrusionOk="0">
                  <a:moveTo>
                    <a:pt x="2758" y="0"/>
                  </a:moveTo>
                  <a:cubicBezTo>
                    <a:pt x="2716" y="0"/>
                    <a:pt x="2674" y="3"/>
                    <a:pt x="2632" y="9"/>
                  </a:cubicBezTo>
                  <a:cubicBezTo>
                    <a:pt x="2516" y="25"/>
                    <a:pt x="2400" y="39"/>
                    <a:pt x="2284" y="55"/>
                  </a:cubicBezTo>
                  <a:lnTo>
                    <a:pt x="2284" y="55"/>
                  </a:lnTo>
                  <a:cubicBezTo>
                    <a:pt x="2257" y="53"/>
                    <a:pt x="2230" y="50"/>
                    <a:pt x="2203" y="45"/>
                  </a:cubicBezTo>
                  <a:cubicBezTo>
                    <a:pt x="2025" y="68"/>
                    <a:pt x="1846" y="80"/>
                    <a:pt x="1644" y="116"/>
                  </a:cubicBezTo>
                  <a:cubicBezTo>
                    <a:pt x="1489" y="187"/>
                    <a:pt x="1322" y="247"/>
                    <a:pt x="1155" y="318"/>
                  </a:cubicBezTo>
                  <a:cubicBezTo>
                    <a:pt x="774" y="533"/>
                    <a:pt x="489" y="914"/>
                    <a:pt x="310" y="1307"/>
                  </a:cubicBezTo>
                  <a:cubicBezTo>
                    <a:pt x="1" y="2033"/>
                    <a:pt x="132" y="2985"/>
                    <a:pt x="739" y="3557"/>
                  </a:cubicBezTo>
                  <a:cubicBezTo>
                    <a:pt x="1149" y="3931"/>
                    <a:pt x="1686" y="4158"/>
                    <a:pt x="2236" y="4158"/>
                  </a:cubicBezTo>
                  <a:cubicBezTo>
                    <a:pt x="2403" y="4158"/>
                    <a:pt x="2572" y="4137"/>
                    <a:pt x="2739" y="4093"/>
                  </a:cubicBezTo>
                  <a:cubicBezTo>
                    <a:pt x="3168" y="3974"/>
                    <a:pt x="3537" y="3700"/>
                    <a:pt x="3811" y="3343"/>
                  </a:cubicBezTo>
                  <a:cubicBezTo>
                    <a:pt x="4061" y="2985"/>
                    <a:pt x="4287" y="2509"/>
                    <a:pt x="4239" y="2081"/>
                  </a:cubicBezTo>
                  <a:cubicBezTo>
                    <a:pt x="4239" y="2031"/>
                    <a:pt x="4231" y="1982"/>
                    <a:pt x="4228" y="1933"/>
                  </a:cubicBezTo>
                  <a:lnTo>
                    <a:pt x="4228" y="1933"/>
                  </a:lnTo>
                  <a:cubicBezTo>
                    <a:pt x="4242" y="1840"/>
                    <a:pt x="4254" y="1747"/>
                    <a:pt x="4263" y="1652"/>
                  </a:cubicBezTo>
                  <a:cubicBezTo>
                    <a:pt x="4311" y="1271"/>
                    <a:pt x="4061" y="723"/>
                    <a:pt x="3787" y="485"/>
                  </a:cubicBezTo>
                  <a:cubicBezTo>
                    <a:pt x="3519" y="228"/>
                    <a:pt x="3136" y="0"/>
                    <a:pt x="27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26"/>
            <p:cNvSpPr/>
            <p:nvPr/>
          </p:nvSpPr>
          <p:spPr>
            <a:xfrm>
              <a:off x="655196" y="688672"/>
              <a:ext cx="73050" cy="56995"/>
            </a:xfrm>
            <a:custGeom>
              <a:avLst/>
              <a:gdLst/>
              <a:ahLst/>
              <a:cxnLst/>
              <a:rect l="l" t="t" r="r" b="b"/>
              <a:pathLst>
                <a:path w="2275" h="1775" extrusionOk="0">
                  <a:moveTo>
                    <a:pt x="1132" y="1"/>
                  </a:moveTo>
                  <a:cubicBezTo>
                    <a:pt x="1" y="1"/>
                    <a:pt x="1" y="1775"/>
                    <a:pt x="1132" y="1775"/>
                  </a:cubicBezTo>
                  <a:cubicBezTo>
                    <a:pt x="2263" y="1775"/>
                    <a:pt x="2275" y="1"/>
                    <a:pt x="113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26"/>
            <p:cNvSpPr/>
            <p:nvPr/>
          </p:nvSpPr>
          <p:spPr>
            <a:xfrm>
              <a:off x="281307" y="644714"/>
              <a:ext cx="65023" cy="50124"/>
            </a:xfrm>
            <a:custGeom>
              <a:avLst/>
              <a:gdLst/>
              <a:ahLst/>
              <a:cxnLst/>
              <a:rect l="l" t="t" r="r" b="b"/>
              <a:pathLst>
                <a:path w="2025" h="1561" extrusionOk="0">
                  <a:moveTo>
                    <a:pt x="1013" y="1"/>
                  </a:moveTo>
                  <a:cubicBezTo>
                    <a:pt x="1" y="1"/>
                    <a:pt x="1" y="1560"/>
                    <a:pt x="1013" y="1560"/>
                  </a:cubicBezTo>
                  <a:cubicBezTo>
                    <a:pt x="2025" y="1560"/>
                    <a:pt x="2025" y="1"/>
                    <a:pt x="10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26"/>
            <p:cNvSpPr/>
            <p:nvPr/>
          </p:nvSpPr>
          <p:spPr>
            <a:xfrm>
              <a:off x="558481" y="868360"/>
              <a:ext cx="45532" cy="54523"/>
            </a:xfrm>
            <a:custGeom>
              <a:avLst/>
              <a:gdLst/>
              <a:ahLst/>
              <a:cxnLst/>
              <a:rect l="l" t="t" r="r" b="b"/>
              <a:pathLst>
                <a:path w="1418" h="1698" extrusionOk="0">
                  <a:moveTo>
                    <a:pt x="703" y="1"/>
                  </a:moveTo>
                  <a:cubicBezTo>
                    <a:pt x="382" y="1"/>
                    <a:pt x="1" y="310"/>
                    <a:pt x="36" y="691"/>
                  </a:cubicBezTo>
                  <a:cubicBezTo>
                    <a:pt x="48" y="822"/>
                    <a:pt x="60" y="953"/>
                    <a:pt x="60" y="1072"/>
                  </a:cubicBezTo>
                  <a:cubicBezTo>
                    <a:pt x="102" y="1489"/>
                    <a:pt x="408" y="1697"/>
                    <a:pt x="713" y="1697"/>
                  </a:cubicBezTo>
                  <a:cubicBezTo>
                    <a:pt x="1019" y="1697"/>
                    <a:pt x="1322" y="1489"/>
                    <a:pt x="1358" y="1072"/>
                  </a:cubicBezTo>
                  <a:cubicBezTo>
                    <a:pt x="1370" y="941"/>
                    <a:pt x="1382" y="810"/>
                    <a:pt x="1382" y="691"/>
                  </a:cubicBezTo>
                  <a:cubicBezTo>
                    <a:pt x="1417" y="310"/>
                    <a:pt x="1060" y="1"/>
                    <a:pt x="7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26"/>
            <p:cNvSpPr/>
            <p:nvPr/>
          </p:nvSpPr>
          <p:spPr>
            <a:xfrm>
              <a:off x="380720" y="939098"/>
              <a:ext cx="117779" cy="91385"/>
            </a:xfrm>
            <a:custGeom>
              <a:avLst/>
              <a:gdLst/>
              <a:ahLst/>
              <a:cxnLst/>
              <a:rect l="l" t="t" r="r" b="b"/>
              <a:pathLst>
                <a:path w="3668" h="2846" extrusionOk="0">
                  <a:moveTo>
                    <a:pt x="1834" y="0"/>
                  </a:moveTo>
                  <a:cubicBezTo>
                    <a:pt x="0" y="0"/>
                    <a:pt x="0" y="2846"/>
                    <a:pt x="1834" y="2846"/>
                  </a:cubicBezTo>
                  <a:cubicBezTo>
                    <a:pt x="3667" y="2846"/>
                    <a:pt x="3667" y="0"/>
                    <a:pt x="18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26"/>
            <p:cNvSpPr/>
            <p:nvPr/>
          </p:nvSpPr>
          <p:spPr>
            <a:xfrm>
              <a:off x="648325" y="825557"/>
              <a:ext cx="86825" cy="66917"/>
            </a:xfrm>
            <a:custGeom>
              <a:avLst/>
              <a:gdLst/>
              <a:ahLst/>
              <a:cxnLst/>
              <a:rect l="l" t="t" r="r" b="b"/>
              <a:pathLst>
                <a:path w="2704" h="2084" extrusionOk="0">
                  <a:moveTo>
                    <a:pt x="1323" y="0"/>
                  </a:moveTo>
                  <a:cubicBezTo>
                    <a:pt x="1" y="0"/>
                    <a:pt x="8" y="2084"/>
                    <a:pt x="1346" y="2084"/>
                  </a:cubicBezTo>
                  <a:cubicBezTo>
                    <a:pt x="2679" y="2084"/>
                    <a:pt x="2703" y="0"/>
                    <a:pt x="1346" y="0"/>
                  </a:cubicBezTo>
                  <a:cubicBezTo>
                    <a:pt x="1338" y="0"/>
                    <a:pt x="1331" y="0"/>
                    <a:pt x="132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7" name="Google Shape;2087;p26"/>
          <p:cNvGrpSpPr/>
          <p:nvPr/>
        </p:nvGrpSpPr>
        <p:grpSpPr>
          <a:xfrm rot="10800000" flipH="1">
            <a:off x="8049025" y="-323225"/>
            <a:ext cx="1645681" cy="2031244"/>
            <a:chOff x="14449550" y="3157725"/>
            <a:chExt cx="1645681" cy="2031244"/>
          </a:xfrm>
        </p:grpSpPr>
        <p:sp>
          <p:nvSpPr>
            <p:cNvPr id="2088" name="Google Shape;2088;p26"/>
            <p:cNvSpPr/>
            <p:nvPr/>
          </p:nvSpPr>
          <p:spPr>
            <a:xfrm>
              <a:off x="14962100" y="3229275"/>
              <a:ext cx="112250" cy="148825"/>
            </a:xfrm>
            <a:custGeom>
              <a:avLst/>
              <a:gdLst/>
              <a:ahLst/>
              <a:cxnLst/>
              <a:rect l="l" t="t" r="r" b="b"/>
              <a:pathLst>
                <a:path w="4490" h="5953" extrusionOk="0">
                  <a:moveTo>
                    <a:pt x="2177" y="550"/>
                  </a:moveTo>
                  <a:cubicBezTo>
                    <a:pt x="2504" y="550"/>
                    <a:pt x="2836" y="660"/>
                    <a:pt x="3119" y="878"/>
                  </a:cubicBezTo>
                  <a:cubicBezTo>
                    <a:pt x="3791" y="1399"/>
                    <a:pt x="3900" y="2293"/>
                    <a:pt x="3853" y="3088"/>
                  </a:cubicBezTo>
                  <a:cubicBezTo>
                    <a:pt x="3825" y="3557"/>
                    <a:pt x="3709" y="4027"/>
                    <a:pt x="3500" y="4448"/>
                  </a:cubicBezTo>
                  <a:cubicBezTo>
                    <a:pt x="3363" y="4728"/>
                    <a:pt x="3153" y="4974"/>
                    <a:pt x="2978" y="5234"/>
                  </a:cubicBezTo>
                  <a:lnTo>
                    <a:pt x="2978" y="5234"/>
                  </a:lnTo>
                  <a:cubicBezTo>
                    <a:pt x="2835" y="5016"/>
                    <a:pt x="2625" y="4844"/>
                    <a:pt x="2410" y="4681"/>
                  </a:cubicBezTo>
                  <a:cubicBezTo>
                    <a:pt x="2047" y="4407"/>
                    <a:pt x="1701" y="4140"/>
                    <a:pt x="1416" y="3780"/>
                  </a:cubicBezTo>
                  <a:cubicBezTo>
                    <a:pt x="851" y="3057"/>
                    <a:pt x="423" y="1988"/>
                    <a:pt x="1012" y="1159"/>
                  </a:cubicBezTo>
                  <a:cubicBezTo>
                    <a:pt x="1298" y="752"/>
                    <a:pt x="1732" y="550"/>
                    <a:pt x="2177" y="550"/>
                  </a:cubicBezTo>
                  <a:close/>
                  <a:moveTo>
                    <a:pt x="2150" y="0"/>
                  </a:moveTo>
                  <a:cubicBezTo>
                    <a:pt x="1780" y="0"/>
                    <a:pt x="1411" y="104"/>
                    <a:pt x="1087" y="330"/>
                  </a:cubicBezTo>
                  <a:cubicBezTo>
                    <a:pt x="186" y="960"/>
                    <a:pt x="1" y="2090"/>
                    <a:pt x="382" y="3077"/>
                  </a:cubicBezTo>
                  <a:cubicBezTo>
                    <a:pt x="604" y="3657"/>
                    <a:pt x="951" y="4184"/>
                    <a:pt x="1395" y="4619"/>
                  </a:cubicBezTo>
                  <a:cubicBezTo>
                    <a:pt x="1810" y="5027"/>
                    <a:pt x="2355" y="5294"/>
                    <a:pt x="2643" y="5819"/>
                  </a:cubicBezTo>
                  <a:cubicBezTo>
                    <a:pt x="2695" y="5913"/>
                    <a:pt x="2776" y="5953"/>
                    <a:pt x="2858" y="5953"/>
                  </a:cubicBezTo>
                  <a:cubicBezTo>
                    <a:pt x="2991" y="5953"/>
                    <a:pt x="3126" y="5848"/>
                    <a:pt x="3144" y="5703"/>
                  </a:cubicBezTo>
                  <a:lnTo>
                    <a:pt x="3144" y="5703"/>
                  </a:lnTo>
                  <a:cubicBezTo>
                    <a:pt x="3485" y="5504"/>
                    <a:pt x="3736" y="5107"/>
                    <a:pt x="3911" y="4780"/>
                  </a:cubicBezTo>
                  <a:cubicBezTo>
                    <a:pt x="4147" y="4339"/>
                    <a:pt x="4297" y="3855"/>
                    <a:pt x="4366" y="3358"/>
                  </a:cubicBezTo>
                  <a:cubicBezTo>
                    <a:pt x="4490" y="2437"/>
                    <a:pt x="4376" y="1371"/>
                    <a:pt x="3701" y="672"/>
                  </a:cubicBezTo>
                  <a:cubicBezTo>
                    <a:pt x="3292" y="248"/>
                    <a:pt x="2720" y="0"/>
                    <a:pt x="21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26"/>
            <p:cNvSpPr/>
            <p:nvPr/>
          </p:nvSpPr>
          <p:spPr>
            <a:xfrm>
              <a:off x="15010175" y="3339525"/>
              <a:ext cx="40350" cy="41250"/>
            </a:xfrm>
            <a:custGeom>
              <a:avLst/>
              <a:gdLst/>
              <a:ahLst/>
              <a:cxnLst/>
              <a:rect l="l" t="t" r="r" b="b"/>
              <a:pathLst>
                <a:path w="1614" h="1650" extrusionOk="0">
                  <a:moveTo>
                    <a:pt x="490" y="734"/>
                  </a:moveTo>
                  <a:cubicBezTo>
                    <a:pt x="491" y="734"/>
                    <a:pt x="492" y="734"/>
                    <a:pt x="493" y="734"/>
                  </a:cubicBezTo>
                  <a:lnTo>
                    <a:pt x="493" y="734"/>
                  </a:lnTo>
                  <a:cubicBezTo>
                    <a:pt x="493" y="734"/>
                    <a:pt x="493" y="734"/>
                    <a:pt x="493" y="734"/>
                  </a:cubicBezTo>
                  <a:lnTo>
                    <a:pt x="493" y="734"/>
                  </a:lnTo>
                  <a:cubicBezTo>
                    <a:pt x="492" y="734"/>
                    <a:pt x="491" y="734"/>
                    <a:pt x="490" y="734"/>
                  </a:cubicBezTo>
                  <a:close/>
                  <a:moveTo>
                    <a:pt x="1228" y="0"/>
                  </a:moveTo>
                  <a:cubicBezTo>
                    <a:pt x="1101" y="0"/>
                    <a:pt x="982" y="64"/>
                    <a:pt x="905" y="165"/>
                  </a:cubicBezTo>
                  <a:cubicBezTo>
                    <a:pt x="890" y="185"/>
                    <a:pt x="876" y="206"/>
                    <a:pt x="864" y="227"/>
                  </a:cubicBezTo>
                  <a:lnTo>
                    <a:pt x="864" y="227"/>
                  </a:lnTo>
                  <a:cubicBezTo>
                    <a:pt x="780" y="167"/>
                    <a:pt x="681" y="128"/>
                    <a:pt x="573" y="120"/>
                  </a:cubicBezTo>
                  <a:cubicBezTo>
                    <a:pt x="561" y="119"/>
                    <a:pt x="549" y="119"/>
                    <a:pt x="538" y="119"/>
                  </a:cubicBezTo>
                  <a:cubicBezTo>
                    <a:pt x="330" y="119"/>
                    <a:pt x="124" y="262"/>
                    <a:pt x="69" y="466"/>
                  </a:cubicBezTo>
                  <a:cubicBezTo>
                    <a:pt x="0" y="713"/>
                    <a:pt x="179" y="901"/>
                    <a:pt x="312" y="1086"/>
                  </a:cubicBezTo>
                  <a:cubicBezTo>
                    <a:pt x="374" y="1169"/>
                    <a:pt x="435" y="1254"/>
                    <a:pt x="497" y="1340"/>
                  </a:cubicBezTo>
                  <a:cubicBezTo>
                    <a:pt x="583" y="1450"/>
                    <a:pt x="693" y="1549"/>
                    <a:pt x="812" y="1618"/>
                  </a:cubicBezTo>
                  <a:cubicBezTo>
                    <a:pt x="851" y="1640"/>
                    <a:pt x="891" y="1650"/>
                    <a:pt x="929" y="1650"/>
                  </a:cubicBezTo>
                  <a:cubicBezTo>
                    <a:pt x="1075" y="1650"/>
                    <a:pt x="1200" y="1508"/>
                    <a:pt x="1161" y="1350"/>
                  </a:cubicBezTo>
                  <a:cubicBezTo>
                    <a:pt x="1161" y="1349"/>
                    <a:pt x="1161" y="1348"/>
                    <a:pt x="1161" y="1347"/>
                  </a:cubicBezTo>
                  <a:lnTo>
                    <a:pt x="1161" y="1347"/>
                  </a:lnTo>
                  <a:cubicBezTo>
                    <a:pt x="1200" y="1328"/>
                    <a:pt x="1236" y="1303"/>
                    <a:pt x="1264" y="1278"/>
                  </a:cubicBezTo>
                  <a:cubicBezTo>
                    <a:pt x="1333" y="1221"/>
                    <a:pt x="1398" y="1145"/>
                    <a:pt x="1443" y="1066"/>
                  </a:cubicBezTo>
                  <a:cubicBezTo>
                    <a:pt x="1536" y="905"/>
                    <a:pt x="1580" y="727"/>
                    <a:pt x="1601" y="545"/>
                  </a:cubicBezTo>
                  <a:cubicBezTo>
                    <a:pt x="1610" y="456"/>
                    <a:pt x="1614" y="360"/>
                    <a:pt x="1590" y="271"/>
                  </a:cubicBezTo>
                  <a:cubicBezTo>
                    <a:pt x="1549" y="114"/>
                    <a:pt x="1398" y="3"/>
                    <a:pt x="1237" y="0"/>
                  </a:cubicBezTo>
                  <a:cubicBezTo>
                    <a:pt x="1234" y="0"/>
                    <a:pt x="1231" y="0"/>
                    <a:pt x="12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26"/>
            <p:cNvSpPr/>
            <p:nvPr/>
          </p:nvSpPr>
          <p:spPr>
            <a:xfrm>
              <a:off x="15091800" y="3157725"/>
              <a:ext cx="112225" cy="148800"/>
            </a:xfrm>
            <a:custGeom>
              <a:avLst/>
              <a:gdLst/>
              <a:ahLst/>
              <a:cxnLst/>
              <a:rect l="l" t="t" r="r" b="b"/>
              <a:pathLst>
                <a:path w="4489" h="5952" extrusionOk="0">
                  <a:moveTo>
                    <a:pt x="2176" y="550"/>
                  </a:moveTo>
                  <a:cubicBezTo>
                    <a:pt x="2503" y="550"/>
                    <a:pt x="2835" y="659"/>
                    <a:pt x="3118" y="879"/>
                  </a:cubicBezTo>
                  <a:cubicBezTo>
                    <a:pt x="3790" y="1400"/>
                    <a:pt x="3899" y="2291"/>
                    <a:pt x="3852" y="3089"/>
                  </a:cubicBezTo>
                  <a:cubicBezTo>
                    <a:pt x="3824" y="3555"/>
                    <a:pt x="3708" y="4027"/>
                    <a:pt x="3499" y="4449"/>
                  </a:cubicBezTo>
                  <a:cubicBezTo>
                    <a:pt x="3362" y="4726"/>
                    <a:pt x="3152" y="4972"/>
                    <a:pt x="2978" y="5233"/>
                  </a:cubicBezTo>
                  <a:lnTo>
                    <a:pt x="2978" y="5233"/>
                  </a:lnTo>
                  <a:cubicBezTo>
                    <a:pt x="2834" y="5015"/>
                    <a:pt x="2625" y="4843"/>
                    <a:pt x="2409" y="4682"/>
                  </a:cubicBezTo>
                  <a:cubicBezTo>
                    <a:pt x="2046" y="4408"/>
                    <a:pt x="1700" y="4138"/>
                    <a:pt x="1416" y="3777"/>
                  </a:cubicBezTo>
                  <a:cubicBezTo>
                    <a:pt x="850" y="3055"/>
                    <a:pt x="422" y="1989"/>
                    <a:pt x="1011" y="1157"/>
                  </a:cubicBezTo>
                  <a:cubicBezTo>
                    <a:pt x="1297" y="752"/>
                    <a:pt x="1731" y="550"/>
                    <a:pt x="2176" y="550"/>
                  </a:cubicBezTo>
                  <a:close/>
                  <a:moveTo>
                    <a:pt x="2153" y="0"/>
                  </a:moveTo>
                  <a:cubicBezTo>
                    <a:pt x="1782" y="0"/>
                    <a:pt x="1412" y="104"/>
                    <a:pt x="1087" y="331"/>
                  </a:cubicBezTo>
                  <a:cubicBezTo>
                    <a:pt x="186" y="961"/>
                    <a:pt x="1" y="2088"/>
                    <a:pt x="381" y="3078"/>
                  </a:cubicBezTo>
                  <a:cubicBezTo>
                    <a:pt x="604" y="3654"/>
                    <a:pt x="950" y="4185"/>
                    <a:pt x="1395" y="4617"/>
                  </a:cubicBezTo>
                  <a:cubicBezTo>
                    <a:pt x="1810" y="5025"/>
                    <a:pt x="2354" y="5295"/>
                    <a:pt x="2642" y="5816"/>
                  </a:cubicBezTo>
                  <a:cubicBezTo>
                    <a:pt x="2695" y="5911"/>
                    <a:pt x="2777" y="5951"/>
                    <a:pt x="2859" y="5951"/>
                  </a:cubicBezTo>
                  <a:cubicBezTo>
                    <a:pt x="2991" y="5951"/>
                    <a:pt x="3125" y="5849"/>
                    <a:pt x="3143" y="5704"/>
                  </a:cubicBezTo>
                  <a:lnTo>
                    <a:pt x="3143" y="5704"/>
                  </a:lnTo>
                  <a:cubicBezTo>
                    <a:pt x="3484" y="5505"/>
                    <a:pt x="3736" y="5108"/>
                    <a:pt x="3910" y="4781"/>
                  </a:cubicBezTo>
                  <a:cubicBezTo>
                    <a:pt x="4150" y="4340"/>
                    <a:pt x="4297" y="3856"/>
                    <a:pt x="4366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2" y="0"/>
                    <a:pt x="21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26"/>
            <p:cNvSpPr/>
            <p:nvPr/>
          </p:nvSpPr>
          <p:spPr>
            <a:xfrm>
              <a:off x="15139850" y="3267925"/>
              <a:ext cx="40375" cy="41325"/>
            </a:xfrm>
            <a:custGeom>
              <a:avLst/>
              <a:gdLst/>
              <a:ahLst/>
              <a:cxnLst/>
              <a:rect l="l" t="t" r="r" b="b"/>
              <a:pathLst>
                <a:path w="1615" h="1653" extrusionOk="0">
                  <a:moveTo>
                    <a:pt x="652" y="521"/>
                  </a:moveTo>
                  <a:cubicBezTo>
                    <a:pt x="652" y="522"/>
                    <a:pt x="653" y="523"/>
                    <a:pt x="653" y="524"/>
                  </a:cubicBezTo>
                  <a:lnTo>
                    <a:pt x="653" y="524"/>
                  </a:lnTo>
                  <a:cubicBezTo>
                    <a:pt x="652" y="523"/>
                    <a:pt x="652" y="522"/>
                    <a:pt x="652" y="521"/>
                  </a:cubicBezTo>
                  <a:close/>
                  <a:moveTo>
                    <a:pt x="465" y="705"/>
                  </a:moveTo>
                  <a:cubicBezTo>
                    <a:pt x="467" y="706"/>
                    <a:pt x="468" y="708"/>
                    <a:pt x="470" y="709"/>
                  </a:cubicBezTo>
                  <a:cubicBezTo>
                    <a:pt x="470" y="709"/>
                    <a:pt x="471" y="710"/>
                    <a:pt x="471" y="710"/>
                  </a:cubicBezTo>
                  <a:lnTo>
                    <a:pt x="471" y="710"/>
                  </a:lnTo>
                  <a:cubicBezTo>
                    <a:pt x="469" y="708"/>
                    <a:pt x="467" y="707"/>
                    <a:pt x="465" y="705"/>
                  </a:cubicBezTo>
                  <a:close/>
                  <a:moveTo>
                    <a:pt x="473" y="718"/>
                  </a:moveTo>
                  <a:lnTo>
                    <a:pt x="473" y="718"/>
                  </a:lnTo>
                  <a:cubicBezTo>
                    <a:pt x="473" y="718"/>
                    <a:pt x="477" y="720"/>
                    <a:pt x="484" y="723"/>
                  </a:cubicBezTo>
                  <a:lnTo>
                    <a:pt x="484" y="723"/>
                  </a:lnTo>
                  <a:cubicBezTo>
                    <a:pt x="484" y="723"/>
                    <a:pt x="484" y="723"/>
                    <a:pt x="485" y="724"/>
                  </a:cubicBezTo>
                  <a:lnTo>
                    <a:pt x="485" y="724"/>
                  </a:lnTo>
                  <a:cubicBezTo>
                    <a:pt x="477" y="720"/>
                    <a:pt x="473" y="718"/>
                    <a:pt x="473" y="718"/>
                  </a:cubicBezTo>
                  <a:close/>
                  <a:moveTo>
                    <a:pt x="1232" y="0"/>
                  </a:moveTo>
                  <a:cubicBezTo>
                    <a:pt x="1061" y="0"/>
                    <a:pt x="943" y="99"/>
                    <a:pt x="865" y="230"/>
                  </a:cubicBezTo>
                  <a:lnTo>
                    <a:pt x="865" y="230"/>
                  </a:lnTo>
                  <a:cubicBezTo>
                    <a:pt x="781" y="170"/>
                    <a:pt x="682" y="132"/>
                    <a:pt x="573" y="123"/>
                  </a:cubicBezTo>
                  <a:cubicBezTo>
                    <a:pt x="561" y="123"/>
                    <a:pt x="549" y="122"/>
                    <a:pt x="537" y="122"/>
                  </a:cubicBezTo>
                  <a:cubicBezTo>
                    <a:pt x="329" y="122"/>
                    <a:pt x="124" y="262"/>
                    <a:pt x="70" y="466"/>
                  </a:cubicBezTo>
                  <a:cubicBezTo>
                    <a:pt x="0" y="713"/>
                    <a:pt x="179" y="905"/>
                    <a:pt x="312" y="1086"/>
                  </a:cubicBezTo>
                  <a:cubicBezTo>
                    <a:pt x="374" y="1172"/>
                    <a:pt x="435" y="1257"/>
                    <a:pt x="497" y="1340"/>
                  </a:cubicBezTo>
                  <a:cubicBezTo>
                    <a:pt x="584" y="1453"/>
                    <a:pt x="693" y="1552"/>
                    <a:pt x="813" y="1621"/>
                  </a:cubicBezTo>
                  <a:cubicBezTo>
                    <a:pt x="851" y="1643"/>
                    <a:pt x="891" y="1653"/>
                    <a:pt x="929" y="1653"/>
                  </a:cubicBezTo>
                  <a:cubicBezTo>
                    <a:pt x="1075" y="1653"/>
                    <a:pt x="1200" y="1510"/>
                    <a:pt x="1162" y="1350"/>
                  </a:cubicBezTo>
                  <a:cubicBezTo>
                    <a:pt x="1162" y="1350"/>
                    <a:pt x="1162" y="1349"/>
                    <a:pt x="1162" y="1349"/>
                  </a:cubicBezTo>
                  <a:lnTo>
                    <a:pt x="1162" y="1349"/>
                  </a:lnTo>
                  <a:cubicBezTo>
                    <a:pt x="1201" y="1329"/>
                    <a:pt x="1237" y="1304"/>
                    <a:pt x="1265" y="1278"/>
                  </a:cubicBezTo>
                  <a:cubicBezTo>
                    <a:pt x="1333" y="1220"/>
                    <a:pt x="1398" y="1145"/>
                    <a:pt x="1443" y="1069"/>
                  </a:cubicBezTo>
                  <a:cubicBezTo>
                    <a:pt x="1536" y="908"/>
                    <a:pt x="1580" y="729"/>
                    <a:pt x="1601" y="549"/>
                  </a:cubicBezTo>
                  <a:cubicBezTo>
                    <a:pt x="1611" y="456"/>
                    <a:pt x="1615" y="359"/>
                    <a:pt x="1591" y="271"/>
                  </a:cubicBezTo>
                  <a:cubicBezTo>
                    <a:pt x="1550" y="113"/>
                    <a:pt x="1398" y="3"/>
                    <a:pt x="1237" y="0"/>
                  </a:cubicBezTo>
                  <a:cubicBezTo>
                    <a:pt x="1235" y="0"/>
                    <a:pt x="1233" y="0"/>
                    <a:pt x="12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26"/>
            <p:cNvSpPr/>
            <p:nvPr/>
          </p:nvSpPr>
          <p:spPr>
            <a:xfrm>
              <a:off x="15442650" y="3215900"/>
              <a:ext cx="109750" cy="148875"/>
            </a:xfrm>
            <a:custGeom>
              <a:avLst/>
              <a:gdLst/>
              <a:ahLst/>
              <a:cxnLst/>
              <a:rect l="l" t="t" r="r" b="b"/>
              <a:pathLst>
                <a:path w="4390" h="5955" extrusionOk="0">
                  <a:moveTo>
                    <a:pt x="2126" y="548"/>
                  </a:moveTo>
                  <a:cubicBezTo>
                    <a:pt x="2701" y="548"/>
                    <a:pt x="3232" y="919"/>
                    <a:pt x="3492" y="1468"/>
                  </a:cubicBezTo>
                  <a:cubicBezTo>
                    <a:pt x="3824" y="2177"/>
                    <a:pt x="3585" y="3027"/>
                    <a:pt x="3252" y="3694"/>
                  </a:cubicBezTo>
                  <a:cubicBezTo>
                    <a:pt x="3053" y="4092"/>
                    <a:pt x="2793" y="4452"/>
                    <a:pt x="2467" y="4757"/>
                  </a:cubicBezTo>
                  <a:cubicBezTo>
                    <a:pt x="2237" y="4974"/>
                    <a:pt x="1943" y="5127"/>
                    <a:pt x="1683" y="5310"/>
                  </a:cubicBezTo>
                  <a:lnTo>
                    <a:pt x="1683" y="5310"/>
                  </a:lnTo>
                  <a:cubicBezTo>
                    <a:pt x="1622" y="5014"/>
                    <a:pt x="1466" y="4749"/>
                    <a:pt x="1292" y="4476"/>
                  </a:cubicBezTo>
                  <a:cubicBezTo>
                    <a:pt x="1022" y="4048"/>
                    <a:pt x="806" y="3606"/>
                    <a:pt x="693" y="3106"/>
                  </a:cubicBezTo>
                  <a:cubicBezTo>
                    <a:pt x="487" y="2194"/>
                    <a:pt x="614" y="1088"/>
                    <a:pt x="1573" y="666"/>
                  </a:cubicBezTo>
                  <a:cubicBezTo>
                    <a:pt x="1757" y="585"/>
                    <a:pt x="1944" y="548"/>
                    <a:pt x="2126" y="548"/>
                  </a:cubicBezTo>
                  <a:close/>
                  <a:moveTo>
                    <a:pt x="2160" y="1"/>
                  </a:moveTo>
                  <a:cubicBezTo>
                    <a:pt x="2120" y="1"/>
                    <a:pt x="2080" y="2"/>
                    <a:pt x="2040" y="5"/>
                  </a:cubicBezTo>
                  <a:cubicBezTo>
                    <a:pt x="933" y="76"/>
                    <a:pt x="193" y="981"/>
                    <a:pt x="73" y="2037"/>
                  </a:cubicBezTo>
                  <a:cubicBezTo>
                    <a:pt x="0" y="2687"/>
                    <a:pt x="117" y="3370"/>
                    <a:pt x="360" y="3972"/>
                  </a:cubicBezTo>
                  <a:cubicBezTo>
                    <a:pt x="604" y="4583"/>
                    <a:pt x="1083" y="5097"/>
                    <a:pt x="1172" y="5761"/>
                  </a:cubicBezTo>
                  <a:cubicBezTo>
                    <a:pt x="1191" y="5891"/>
                    <a:pt x="1311" y="5955"/>
                    <a:pt x="1432" y="5955"/>
                  </a:cubicBezTo>
                  <a:cubicBezTo>
                    <a:pt x="1539" y="5955"/>
                    <a:pt x="1647" y="5904"/>
                    <a:pt x="1685" y="5804"/>
                  </a:cubicBezTo>
                  <a:lnTo>
                    <a:pt x="1685" y="5804"/>
                  </a:lnTo>
                  <a:cubicBezTo>
                    <a:pt x="2071" y="5740"/>
                    <a:pt x="2442" y="5460"/>
                    <a:pt x="2721" y="5226"/>
                  </a:cubicBezTo>
                  <a:cubicBezTo>
                    <a:pt x="3084" y="4921"/>
                    <a:pt x="3392" y="4545"/>
                    <a:pt x="3629" y="4134"/>
                  </a:cubicBezTo>
                  <a:cubicBezTo>
                    <a:pt x="4075" y="3356"/>
                    <a:pt x="4390" y="2325"/>
                    <a:pt x="4071" y="1447"/>
                  </a:cubicBezTo>
                  <a:cubicBezTo>
                    <a:pt x="3776" y="641"/>
                    <a:pt x="3039" y="1"/>
                    <a:pt x="21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26"/>
            <p:cNvSpPr/>
            <p:nvPr/>
          </p:nvSpPr>
          <p:spPr>
            <a:xfrm>
              <a:off x="15461750" y="3326650"/>
              <a:ext cx="41225" cy="40450"/>
            </a:xfrm>
            <a:custGeom>
              <a:avLst/>
              <a:gdLst/>
              <a:ahLst/>
              <a:cxnLst/>
              <a:rect l="l" t="t" r="r" b="b"/>
              <a:pathLst>
                <a:path w="1649" h="1618" extrusionOk="0">
                  <a:moveTo>
                    <a:pt x="655" y="420"/>
                  </a:moveTo>
                  <a:cubicBezTo>
                    <a:pt x="656" y="426"/>
                    <a:pt x="656" y="431"/>
                    <a:pt x="657" y="437"/>
                  </a:cubicBezTo>
                  <a:lnTo>
                    <a:pt x="657" y="437"/>
                  </a:lnTo>
                  <a:cubicBezTo>
                    <a:pt x="656" y="431"/>
                    <a:pt x="656" y="426"/>
                    <a:pt x="655" y="420"/>
                  </a:cubicBezTo>
                  <a:close/>
                  <a:moveTo>
                    <a:pt x="665" y="436"/>
                  </a:moveTo>
                  <a:lnTo>
                    <a:pt x="665" y="436"/>
                  </a:lnTo>
                  <a:cubicBezTo>
                    <a:pt x="665" y="441"/>
                    <a:pt x="664" y="447"/>
                    <a:pt x="664" y="452"/>
                  </a:cubicBezTo>
                  <a:lnTo>
                    <a:pt x="664" y="452"/>
                  </a:lnTo>
                  <a:cubicBezTo>
                    <a:pt x="664" y="446"/>
                    <a:pt x="665" y="441"/>
                    <a:pt x="665" y="436"/>
                  </a:cubicBezTo>
                  <a:close/>
                  <a:moveTo>
                    <a:pt x="415" y="532"/>
                  </a:moveTo>
                  <a:cubicBezTo>
                    <a:pt x="418" y="538"/>
                    <a:pt x="420" y="543"/>
                    <a:pt x="422" y="548"/>
                  </a:cubicBezTo>
                  <a:lnTo>
                    <a:pt x="422" y="548"/>
                  </a:lnTo>
                  <a:cubicBezTo>
                    <a:pt x="420" y="543"/>
                    <a:pt x="418" y="538"/>
                    <a:pt x="415" y="532"/>
                  </a:cubicBezTo>
                  <a:close/>
                  <a:moveTo>
                    <a:pt x="522" y="1"/>
                  </a:moveTo>
                  <a:cubicBezTo>
                    <a:pt x="341" y="1"/>
                    <a:pt x="163" y="99"/>
                    <a:pt x="90" y="272"/>
                  </a:cubicBezTo>
                  <a:cubicBezTo>
                    <a:pt x="1" y="481"/>
                    <a:pt x="96" y="704"/>
                    <a:pt x="151" y="913"/>
                  </a:cubicBezTo>
                  <a:cubicBezTo>
                    <a:pt x="179" y="1005"/>
                    <a:pt x="196" y="1105"/>
                    <a:pt x="230" y="1197"/>
                  </a:cubicBezTo>
                  <a:cubicBezTo>
                    <a:pt x="254" y="1263"/>
                    <a:pt x="289" y="1328"/>
                    <a:pt x="319" y="1389"/>
                  </a:cubicBezTo>
                  <a:cubicBezTo>
                    <a:pt x="350" y="1451"/>
                    <a:pt x="392" y="1499"/>
                    <a:pt x="433" y="1550"/>
                  </a:cubicBezTo>
                  <a:cubicBezTo>
                    <a:pt x="470" y="1596"/>
                    <a:pt x="532" y="1617"/>
                    <a:pt x="593" y="1617"/>
                  </a:cubicBezTo>
                  <a:cubicBezTo>
                    <a:pt x="627" y="1617"/>
                    <a:pt x="661" y="1611"/>
                    <a:pt x="689" y="1598"/>
                  </a:cubicBezTo>
                  <a:cubicBezTo>
                    <a:pt x="777" y="1564"/>
                    <a:pt x="817" y="1494"/>
                    <a:pt x="833" y="1406"/>
                  </a:cubicBezTo>
                  <a:lnTo>
                    <a:pt x="833" y="1406"/>
                  </a:lnTo>
                  <a:cubicBezTo>
                    <a:pt x="971" y="1393"/>
                    <a:pt x="1125" y="1306"/>
                    <a:pt x="1214" y="1235"/>
                  </a:cubicBezTo>
                  <a:cubicBezTo>
                    <a:pt x="1333" y="1132"/>
                    <a:pt x="1440" y="1002"/>
                    <a:pt x="1515" y="861"/>
                  </a:cubicBezTo>
                  <a:cubicBezTo>
                    <a:pt x="1556" y="782"/>
                    <a:pt x="1600" y="694"/>
                    <a:pt x="1618" y="601"/>
                  </a:cubicBezTo>
                  <a:cubicBezTo>
                    <a:pt x="1649" y="420"/>
                    <a:pt x="1570" y="251"/>
                    <a:pt x="1399" y="180"/>
                  </a:cubicBezTo>
                  <a:cubicBezTo>
                    <a:pt x="1349" y="158"/>
                    <a:pt x="1295" y="148"/>
                    <a:pt x="1242" y="148"/>
                  </a:cubicBezTo>
                  <a:cubicBezTo>
                    <a:pt x="1159" y="148"/>
                    <a:pt x="1075" y="173"/>
                    <a:pt x="1004" y="221"/>
                  </a:cubicBezTo>
                  <a:cubicBezTo>
                    <a:pt x="991" y="230"/>
                    <a:pt x="978" y="240"/>
                    <a:pt x="966" y="250"/>
                  </a:cubicBezTo>
                  <a:lnTo>
                    <a:pt x="966" y="250"/>
                  </a:lnTo>
                  <a:cubicBezTo>
                    <a:pt x="896" y="143"/>
                    <a:pt x="791" y="61"/>
                    <a:pt x="665" y="22"/>
                  </a:cubicBezTo>
                  <a:cubicBezTo>
                    <a:pt x="619" y="7"/>
                    <a:pt x="570" y="1"/>
                    <a:pt x="5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26"/>
            <p:cNvSpPr/>
            <p:nvPr/>
          </p:nvSpPr>
          <p:spPr>
            <a:xfrm>
              <a:off x="15282300" y="3170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5" y="553"/>
                  </a:moveTo>
                  <a:cubicBezTo>
                    <a:pt x="2582" y="553"/>
                    <a:pt x="3043" y="786"/>
                    <a:pt x="3348" y="1195"/>
                  </a:cubicBezTo>
                  <a:cubicBezTo>
                    <a:pt x="3831" y="1850"/>
                    <a:pt x="3738" y="2741"/>
                    <a:pt x="3520" y="3477"/>
                  </a:cubicBezTo>
                  <a:cubicBezTo>
                    <a:pt x="3396" y="3906"/>
                    <a:pt x="3197" y="4314"/>
                    <a:pt x="2927" y="4666"/>
                  </a:cubicBezTo>
                  <a:cubicBezTo>
                    <a:pt x="2736" y="4917"/>
                    <a:pt x="2478" y="5115"/>
                    <a:pt x="2254" y="5336"/>
                  </a:cubicBezTo>
                  <a:lnTo>
                    <a:pt x="2254" y="5336"/>
                  </a:lnTo>
                  <a:cubicBezTo>
                    <a:pt x="2153" y="5080"/>
                    <a:pt x="1974" y="4860"/>
                    <a:pt x="1782" y="4646"/>
                  </a:cubicBezTo>
                  <a:cubicBezTo>
                    <a:pt x="1460" y="4286"/>
                    <a:pt x="1169" y="3923"/>
                    <a:pt x="963" y="3481"/>
                  </a:cubicBezTo>
                  <a:cubicBezTo>
                    <a:pt x="573" y="2638"/>
                    <a:pt x="429" y="1497"/>
                    <a:pt x="1248" y="856"/>
                  </a:cubicBezTo>
                  <a:cubicBezTo>
                    <a:pt x="1513" y="649"/>
                    <a:pt x="1815" y="553"/>
                    <a:pt x="2115" y="553"/>
                  </a:cubicBezTo>
                  <a:close/>
                  <a:moveTo>
                    <a:pt x="2119" y="0"/>
                  </a:moveTo>
                  <a:cubicBezTo>
                    <a:pt x="1947" y="0"/>
                    <a:pt x="1773" y="24"/>
                    <a:pt x="1600" y="75"/>
                  </a:cubicBezTo>
                  <a:cubicBezTo>
                    <a:pt x="518" y="390"/>
                    <a:pt x="0" y="1473"/>
                    <a:pt x="120" y="2538"/>
                  </a:cubicBezTo>
                  <a:cubicBezTo>
                    <a:pt x="193" y="3162"/>
                    <a:pt x="419" y="3775"/>
                    <a:pt x="758" y="4306"/>
                  </a:cubicBezTo>
                  <a:cubicBezTo>
                    <a:pt x="1087" y="4824"/>
                    <a:pt x="1618" y="5225"/>
                    <a:pt x="1806" y="5824"/>
                  </a:cubicBezTo>
                  <a:cubicBezTo>
                    <a:pt x="1847" y="5953"/>
                    <a:pt x="1961" y="6015"/>
                    <a:pt x="2073" y="6015"/>
                  </a:cubicBezTo>
                  <a:cubicBezTo>
                    <a:pt x="2189" y="6015"/>
                    <a:pt x="2303" y="5949"/>
                    <a:pt x="2331" y="5822"/>
                  </a:cubicBezTo>
                  <a:lnTo>
                    <a:pt x="2331" y="5822"/>
                  </a:lnTo>
                  <a:cubicBezTo>
                    <a:pt x="2691" y="5697"/>
                    <a:pt x="3002" y="5382"/>
                    <a:pt x="3235" y="5105"/>
                  </a:cubicBezTo>
                  <a:cubicBezTo>
                    <a:pt x="3544" y="4738"/>
                    <a:pt x="3783" y="4327"/>
                    <a:pt x="3955" y="3882"/>
                  </a:cubicBezTo>
                  <a:cubicBezTo>
                    <a:pt x="4284" y="3022"/>
                    <a:pt x="4410" y="1932"/>
                    <a:pt x="3937" y="1107"/>
                  </a:cubicBezTo>
                  <a:cubicBezTo>
                    <a:pt x="3565" y="449"/>
                    <a:pt x="2863" y="0"/>
                    <a:pt x="21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26"/>
            <p:cNvSpPr/>
            <p:nvPr/>
          </p:nvSpPr>
          <p:spPr>
            <a:xfrm>
              <a:off x="15314850" y="3283500"/>
              <a:ext cx="39775" cy="39775"/>
            </a:xfrm>
            <a:custGeom>
              <a:avLst/>
              <a:gdLst/>
              <a:ahLst/>
              <a:cxnLst/>
              <a:rect l="l" t="t" r="r" b="b"/>
              <a:pathLst>
                <a:path w="1591" h="1591" extrusionOk="0">
                  <a:moveTo>
                    <a:pt x="618" y="432"/>
                  </a:moveTo>
                  <a:lnTo>
                    <a:pt x="618" y="432"/>
                  </a:lnTo>
                  <a:cubicBezTo>
                    <a:pt x="618" y="434"/>
                    <a:pt x="619" y="436"/>
                    <a:pt x="620" y="438"/>
                  </a:cubicBezTo>
                  <a:lnTo>
                    <a:pt x="620" y="438"/>
                  </a:lnTo>
                  <a:cubicBezTo>
                    <a:pt x="619" y="437"/>
                    <a:pt x="618" y="434"/>
                    <a:pt x="618" y="432"/>
                  </a:cubicBezTo>
                  <a:close/>
                  <a:moveTo>
                    <a:pt x="627" y="432"/>
                  </a:moveTo>
                  <a:lnTo>
                    <a:pt x="627" y="432"/>
                  </a:lnTo>
                  <a:cubicBezTo>
                    <a:pt x="627" y="435"/>
                    <a:pt x="627" y="439"/>
                    <a:pt x="626" y="442"/>
                  </a:cubicBezTo>
                  <a:lnTo>
                    <a:pt x="626" y="442"/>
                  </a:lnTo>
                  <a:cubicBezTo>
                    <a:pt x="626" y="442"/>
                    <a:pt x="626" y="442"/>
                    <a:pt x="626" y="441"/>
                  </a:cubicBezTo>
                  <a:lnTo>
                    <a:pt x="626" y="441"/>
                  </a:lnTo>
                  <a:cubicBezTo>
                    <a:pt x="626" y="438"/>
                    <a:pt x="627" y="435"/>
                    <a:pt x="627" y="432"/>
                  </a:cubicBezTo>
                  <a:close/>
                  <a:moveTo>
                    <a:pt x="400" y="563"/>
                  </a:moveTo>
                  <a:lnTo>
                    <a:pt x="400" y="563"/>
                  </a:lnTo>
                  <a:cubicBezTo>
                    <a:pt x="400" y="563"/>
                    <a:pt x="404" y="569"/>
                    <a:pt x="413" y="584"/>
                  </a:cubicBezTo>
                  <a:lnTo>
                    <a:pt x="413" y="584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400" y="563"/>
                    <a:pt x="400" y="563"/>
                  </a:cubicBezTo>
                  <a:close/>
                  <a:moveTo>
                    <a:pt x="419" y="597"/>
                  </a:moveTo>
                  <a:lnTo>
                    <a:pt x="419" y="597"/>
                  </a:lnTo>
                  <a:cubicBezTo>
                    <a:pt x="419" y="597"/>
                    <a:pt x="420" y="597"/>
                    <a:pt x="421" y="597"/>
                  </a:cubicBezTo>
                  <a:lnTo>
                    <a:pt x="421" y="597"/>
                  </a:lnTo>
                  <a:cubicBezTo>
                    <a:pt x="421" y="597"/>
                    <a:pt x="421" y="597"/>
                    <a:pt x="421" y="598"/>
                  </a:cubicBezTo>
                  <a:lnTo>
                    <a:pt x="421" y="598"/>
                  </a:lnTo>
                  <a:cubicBezTo>
                    <a:pt x="420" y="597"/>
                    <a:pt x="419" y="597"/>
                    <a:pt x="419" y="597"/>
                  </a:cubicBezTo>
                  <a:close/>
                  <a:moveTo>
                    <a:pt x="1203" y="707"/>
                  </a:moveTo>
                  <a:cubicBezTo>
                    <a:pt x="1198" y="717"/>
                    <a:pt x="1195" y="724"/>
                    <a:pt x="1193" y="729"/>
                  </a:cubicBezTo>
                  <a:lnTo>
                    <a:pt x="1193" y="729"/>
                  </a:lnTo>
                  <a:cubicBezTo>
                    <a:pt x="1194" y="727"/>
                    <a:pt x="1195" y="724"/>
                    <a:pt x="1196" y="720"/>
                  </a:cubicBezTo>
                  <a:cubicBezTo>
                    <a:pt x="1198" y="716"/>
                    <a:pt x="1200" y="712"/>
                    <a:pt x="1202" y="707"/>
                  </a:cubicBezTo>
                  <a:lnTo>
                    <a:pt x="1202" y="707"/>
                  </a:lnTo>
                  <a:cubicBezTo>
                    <a:pt x="1202" y="707"/>
                    <a:pt x="1203" y="707"/>
                    <a:pt x="1203" y="707"/>
                  </a:cubicBezTo>
                  <a:close/>
                  <a:moveTo>
                    <a:pt x="487" y="0"/>
                  </a:moveTo>
                  <a:cubicBezTo>
                    <a:pt x="256" y="0"/>
                    <a:pt x="51" y="161"/>
                    <a:pt x="21" y="391"/>
                  </a:cubicBezTo>
                  <a:cubicBezTo>
                    <a:pt x="1" y="525"/>
                    <a:pt x="45" y="638"/>
                    <a:pt x="100" y="758"/>
                  </a:cubicBezTo>
                  <a:cubicBezTo>
                    <a:pt x="137" y="833"/>
                    <a:pt x="175" y="912"/>
                    <a:pt x="213" y="990"/>
                  </a:cubicBezTo>
                  <a:cubicBezTo>
                    <a:pt x="251" y="1077"/>
                    <a:pt x="285" y="1172"/>
                    <a:pt x="333" y="1254"/>
                  </a:cubicBezTo>
                  <a:cubicBezTo>
                    <a:pt x="391" y="1351"/>
                    <a:pt x="466" y="1447"/>
                    <a:pt x="548" y="1522"/>
                  </a:cubicBezTo>
                  <a:cubicBezTo>
                    <a:pt x="597" y="1565"/>
                    <a:pt x="655" y="1590"/>
                    <a:pt x="716" y="1590"/>
                  </a:cubicBezTo>
                  <a:cubicBezTo>
                    <a:pt x="747" y="1590"/>
                    <a:pt x="778" y="1584"/>
                    <a:pt x="809" y="1570"/>
                  </a:cubicBezTo>
                  <a:cubicBezTo>
                    <a:pt x="891" y="1536"/>
                    <a:pt x="960" y="1450"/>
                    <a:pt x="956" y="1354"/>
                  </a:cubicBezTo>
                  <a:cubicBezTo>
                    <a:pt x="956" y="1347"/>
                    <a:pt x="956" y="1341"/>
                    <a:pt x="955" y="1335"/>
                  </a:cubicBezTo>
                  <a:lnTo>
                    <a:pt x="955" y="1335"/>
                  </a:lnTo>
                  <a:cubicBezTo>
                    <a:pt x="996" y="1324"/>
                    <a:pt x="1034" y="1308"/>
                    <a:pt x="1066" y="1289"/>
                  </a:cubicBezTo>
                  <a:cubicBezTo>
                    <a:pt x="1138" y="1248"/>
                    <a:pt x="1217" y="1193"/>
                    <a:pt x="1272" y="1131"/>
                  </a:cubicBezTo>
                  <a:cubicBezTo>
                    <a:pt x="1395" y="998"/>
                    <a:pt x="1481" y="833"/>
                    <a:pt x="1539" y="662"/>
                  </a:cubicBezTo>
                  <a:cubicBezTo>
                    <a:pt x="1566" y="579"/>
                    <a:pt x="1590" y="481"/>
                    <a:pt x="1590" y="394"/>
                  </a:cubicBezTo>
                  <a:cubicBezTo>
                    <a:pt x="1587" y="227"/>
                    <a:pt x="1481" y="79"/>
                    <a:pt x="1316" y="35"/>
                  </a:cubicBezTo>
                  <a:cubicBezTo>
                    <a:pt x="1282" y="26"/>
                    <a:pt x="1247" y="22"/>
                    <a:pt x="1214" y="22"/>
                  </a:cubicBezTo>
                  <a:cubicBezTo>
                    <a:pt x="1107" y="22"/>
                    <a:pt x="1006" y="65"/>
                    <a:pt x="923" y="138"/>
                  </a:cubicBezTo>
                  <a:cubicBezTo>
                    <a:pt x="910" y="149"/>
                    <a:pt x="898" y="160"/>
                    <a:pt x="886" y="173"/>
                  </a:cubicBezTo>
                  <a:lnTo>
                    <a:pt x="886" y="173"/>
                  </a:lnTo>
                  <a:cubicBezTo>
                    <a:pt x="785" y="65"/>
                    <a:pt x="643" y="0"/>
                    <a:pt x="494" y="0"/>
                  </a:cubicBezTo>
                  <a:cubicBezTo>
                    <a:pt x="492" y="0"/>
                    <a:pt x="489" y="0"/>
                    <a:pt x="48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26"/>
            <p:cNvSpPr/>
            <p:nvPr/>
          </p:nvSpPr>
          <p:spPr>
            <a:xfrm>
              <a:off x="14623000" y="3516625"/>
              <a:ext cx="500200" cy="240450"/>
            </a:xfrm>
            <a:custGeom>
              <a:avLst/>
              <a:gdLst/>
              <a:ahLst/>
              <a:cxnLst/>
              <a:rect l="l" t="t" r="r" b="b"/>
              <a:pathLst>
                <a:path w="20008" h="9618" extrusionOk="0">
                  <a:moveTo>
                    <a:pt x="177" y="0"/>
                  </a:moveTo>
                  <a:cubicBezTo>
                    <a:pt x="85" y="0"/>
                    <a:pt x="1" y="128"/>
                    <a:pt x="79" y="225"/>
                  </a:cubicBezTo>
                  <a:cubicBezTo>
                    <a:pt x="4360" y="5401"/>
                    <a:pt x="10384" y="9617"/>
                    <a:pt x="17204" y="9617"/>
                  </a:cubicBezTo>
                  <a:cubicBezTo>
                    <a:pt x="17972" y="9617"/>
                    <a:pt x="18750" y="9564"/>
                    <a:pt x="19537" y="9452"/>
                  </a:cubicBezTo>
                  <a:cubicBezTo>
                    <a:pt x="20007" y="9386"/>
                    <a:pt x="19843" y="8693"/>
                    <a:pt x="19397" y="8693"/>
                  </a:cubicBezTo>
                  <a:cubicBezTo>
                    <a:pt x="19375" y="8693"/>
                    <a:pt x="19352" y="8694"/>
                    <a:pt x="19328" y="8698"/>
                  </a:cubicBezTo>
                  <a:cubicBezTo>
                    <a:pt x="18523" y="8817"/>
                    <a:pt x="17726" y="8874"/>
                    <a:pt x="16938" y="8874"/>
                  </a:cubicBezTo>
                  <a:cubicBezTo>
                    <a:pt x="10380" y="8874"/>
                    <a:pt x="4473" y="4922"/>
                    <a:pt x="261" y="43"/>
                  </a:cubicBezTo>
                  <a:cubicBezTo>
                    <a:pt x="235" y="13"/>
                    <a:pt x="206" y="0"/>
                    <a:pt x="17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26"/>
            <p:cNvSpPr/>
            <p:nvPr/>
          </p:nvSpPr>
          <p:spPr>
            <a:xfrm>
              <a:off x="14753725" y="3489575"/>
              <a:ext cx="381275" cy="263275"/>
            </a:xfrm>
            <a:custGeom>
              <a:avLst/>
              <a:gdLst/>
              <a:ahLst/>
              <a:cxnLst/>
              <a:rect l="l" t="t" r="r" b="b"/>
              <a:pathLst>
                <a:path w="15251" h="10531" extrusionOk="0">
                  <a:moveTo>
                    <a:pt x="179" y="0"/>
                  </a:moveTo>
                  <a:cubicBezTo>
                    <a:pt x="88" y="0"/>
                    <a:pt x="1" y="88"/>
                    <a:pt x="65" y="186"/>
                  </a:cubicBezTo>
                  <a:cubicBezTo>
                    <a:pt x="1686" y="2660"/>
                    <a:pt x="3865" y="4637"/>
                    <a:pt x="6161" y="6473"/>
                  </a:cubicBezTo>
                  <a:cubicBezTo>
                    <a:pt x="8576" y="8399"/>
                    <a:pt x="11533" y="10082"/>
                    <a:pt x="14634" y="10527"/>
                  </a:cubicBezTo>
                  <a:cubicBezTo>
                    <a:pt x="14654" y="10529"/>
                    <a:pt x="14673" y="10531"/>
                    <a:pt x="14692" y="10531"/>
                  </a:cubicBezTo>
                  <a:cubicBezTo>
                    <a:pt x="15083" y="10531"/>
                    <a:pt x="15250" y="9943"/>
                    <a:pt x="14819" y="9848"/>
                  </a:cubicBezTo>
                  <a:cubicBezTo>
                    <a:pt x="11745" y="9173"/>
                    <a:pt x="9052" y="7875"/>
                    <a:pt x="6537" y="5983"/>
                  </a:cubicBezTo>
                  <a:cubicBezTo>
                    <a:pt x="4235" y="4253"/>
                    <a:pt x="2008" y="2386"/>
                    <a:pt x="288" y="56"/>
                  </a:cubicBezTo>
                  <a:cubicBezTo>
                    <a:pt x="259" y="17"/>
                    <a:pt x="218" y="0"/>
                    <a:pt x="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26"/>
            <p:cNvSpPr/>
            <p:nvPr/>
          </p:nvSpPr>
          <p:spPr>
            <a:xfrm>
              <a:off x="14537500" y="3683500"/>
              <a:ext cx="592575" cy="134175"/>
            </a:xfrm>
            <a:custGeom>
              <a:avLst/>
              <a:gdLst/>
              <a:ahLst/>
              <a:cxnLst/>
              <a:rect l="l" t="t" r="r" b="b"/>
              <a:pathLst>
                <a:path w="23703" h="5367" extrusionOk="0">
                  <a:moveTo>
                    <a:pt x="176" y="1"/>
                  </a:moveTo>
                  <a:cubicBezTo>
                    <a:pt x="87" y="1"/>
                    <a:pt x="0" y="89"/>
                    <a:pt x="63" y="183"/>
                  </a:cubicBezTo>
                  <a:cubicBezTo>
                    <a:pt x="2358" y="3702"/>
                    <a:pt x="6381" y="5137"/>
                    <a:pt x="10434" y="5336"/>
                  </a:cubicBezTo>
                  <a:cubicBezTo>
                    <a:pt x="10865" y="5357"/>
                    <a:pt x="11298" y="5367"/>
                    <a:pt x="11731" y="5367"/>
                  </a:cubicBezTo>
                  <a:cubicBezTo>
                    <a:pt x="13570" y="5367"/>
                    <a:pt x="15419" y="5184"/>
                    <a:pt x="17222" y="4860"/>
                  </a:cubicBezTo>
                  <a:cubicBezTo>
                    <a:pt x="18362" y="4651"/>
                    <a:pt x="19493" y="4373"/>
                    <a:pt x="20590" y="3996"/>
                  </a:cubicBezTo>
                  <a:cubicBezTo>
                    <a:pt x="21556" y="3668"/>
                    <a:pt x="22666" y="3307"/>
                    <a:pt x="23471" y="2663"/>
                  </a:cubicBezTo>
                  <a:cubicBezTo>
                    <a:pt x="23702" y="2478"/>
                    <a:pt x="23498" y="2105"/>
                    <a:pt x="23239" y="2105"/>
                  </a:cubicBezTo>
                  <a:cubicBezTo>
                    <a:pt x="23211" y="2105"/>
                    <a:pt x="23182" y="2109"/>
                    <a:pt x="23152" y="2119"/>
                  </a:cubicBezTo>
                  <a:cubicBezTo>
                    <a:pt x="22138" y="2455"/>
                    <a:pt x="21199" y="3027"/>
                    <a:pt x="20179" y="3376"/>
                  </a:cubicBezTo>
                  <a:cubicBezTo>
                    <a:pt x="19226" y="3698"/>
                    <a:pt x="18253" y="3952"/>
                    <a:pt x="17266" y="4147"/>
                  </a:cubicBezTo>
                  <a:cubicBezTo>
                    <a:pt x="15277" y="4540"/>
                    <a:pt x="13222" y="4755"/>
                    <a:pt x="11188" y="4755"/>
                  </a:cubicBezTo>
                  <a:cubicBezTo>
                    <a:pt x="11096" y="4755"/>
                    <a:pt x="11003" y="4755"/>
                    <a:pt x="10910" y="4754"/>
                  </a:cubicBezTo>
                  <a:cubicBezTo>
                    <a:pt x="6970" y="4716"/>
                    <a:pt x="2602" y="3492"/>
                    <a:pt x="279" y="56"/>
                  </a:cubicBezTo>
                  <a:cubicBezTo>
                    <a:pt x="252" y="17"/>
                    <a:pt x="214" y="1"/>
                    <a:pt x="1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26"/>
            <p:cNvSpPr/>
            <p:nvPr/>
          </p:nvSpPr>
          <p:spPr>
            <a:xfrm>
              <a:off x="15031350" y="3369125"/>
              <a:ext cx="95250" cy="382400"/>
            </a:xfrm>
            <a:custGeom>
              <a:avLst/>
              <a:gdLst/>
              <a:ahLst/>
              <a:cxnLst/>
              <a:rect l="l" t="t" r="r" b="b"/>
              <a:pathLst>
                <a:path w="3810" h="15296" extrusionOk="0">
                  <a:moveTo>
                    <a:pt x="115" y="0"/>
                  </a:moveTo>
                  <a:cubicBezTo>
                    <a:pt x="60" y="0"/>
                    <a:pt x="0" y="48"/>
                    <a:pt x="20" y="111"/>
                  </a:cubicBezTo>
                  <a:cubicBezTo>
                    <a:pt x="853" y="2496"/>
                    <a:pt x="1617" y="4919"/>
                    <a:pt x="2082" y="7403"/>
                  </a:cubicBezTo>
                  <a:cubicBezTo>
                    <a:pt x="2302" y="8571"/>
                    <a:pt x="2466" y="9746"/>
                    <a:pt x="2614" y="10925"/>
                  </a:cubicBezTo>
                  <a:cubicBezTo>
                    <a:pt x="2699" y="11603"/>
                    <a:pt x="2786" y="12281"/>
                    <a:pt x="2874" y="12957"/>
                  </a:cubicBezTo>
                  <a:cubicBezTo>
                    <a:pt x="2966" y="13652"/>
                    <a:pt x="2980" y="14419"/>
                    <a:pt x="3200" y="15088"/>
                  </a:cubicBezTo>
                  <a:cubicBezTo>
                    <a:pt x="3247" y="15229"/>
                    <a:pt x="3366" y="15295"/>
                    <a:pt x="3483" y="15295"/>
                  </a:cubicBezTo>
                  <a:cubicBezTo>
                    <a:pt x="3628" y="15295"/>
                    <a:pt x="3771" y="15194"/>
                    <a:pt x="3779" y="15009"/>
                  </a:cubicBezTo>
                  <a:cubicBezTo>
                    <a:pt x="3809" y="14307"/>
                    <a:pt x="3624" y="13567"/>
                    <a:pt x="3529" y="12871"/>
                  </a:cubicBezTo>
                  <a:cubicBezTo>
                    <a:pt x="3433" y="12193"/>
                    <a:pt x="3344" y="11514"/>
                    <a:pt x="3238" y="10839"/>
                  </a:cubicBezTo>
                  <a:cubicBezTo>
                    <a:pt x="3053" y="9644"/>
                    <a:pt x="2854" y="8448"/>
                    <a:pt x="2604" y="7262"/>
                  </a:cubicBezTo>
                  <a:cubicBezTo>
                    <a:pt x="2073" y="4754"/>
                    <a:pt x="1264" y="2363"/>
                    <a:pt x="185" y="43"/>
                  </a:cubicBezTo>
                  <a:cubicBezTo>
                    <a:pt x="171" y="13"/>
                    <a:pt x="144" y="0"/>
                    <a:pt x="1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26"/>
            <p:cNvSpPr/>
            <p:nvPr/>
          </p:nvSpPr>
          <p:spPr>
            <a:xfrm>
              <a:off x="15106375" y="3283275"/>
              <a:ext cx="89950" cy="478450"/>
            </a:xfrm>
            <a:custGeom>
              <a:avLst/>
              <a:gdLst/>
              <a:ahLst/>
              <a:cxnLst/>
              <a:rect l="l" t="t" r="r" b="b"/>
              <a:pathLst>
                <a:path w="3598" h="19138" extrusionOk="0">
                  <a:moveTo>
                    <a:pt x="2037" y="1"/>
                  </a:moveTo>
                  <a:cubicBezTo>
                    <a:pt x="1959" y="1"/>
                    <a:pt x="1882" y="62"/>
                    <a:pt x="1915" y="157"/>
                  </a:cubicBezTo>
                  <a:cubicBezTo>
                    <a:pt x="2916" y="3042"/>
                    <a:pt x="3029" y="6382"/>
                    <a:pt x="2717" y="9398"/>
                  </a:cubicBezTo>
                  <a:cubicBezTo>
                    <a:pt x="2388" y="12564"/>
                    <a:pt x="1453" y="15668"/>
                    <a:pt x="137" y="18560"/>
                  </a:cubicBezTo>
                  <a:cubicBezTo>
                    <a:pt x="1" y="18861"/>
                    <a:pt x="266" y="19137"/>
                    <a:pt x="510" y="19137"/>
                  </a:cubicBezTo>
                  <a:cubicBezTo>
                    <a:pt x="622" y="19137"/>
                    <a:pt x="729" y="19080"/>
                    <a:pt x="792" y="18940"/>
                  </a:cubicBezTo>
                  <a:cubicBezTo>
                    <a:pt x="2131" y="15983"/>
                    <a:pt x="3074" y="12858"/>
                    <a:pt x="3413" y="9624"/>
                  </a:cubicBezTo>
                  <a:cubicBezTo>
                    <a:pt x="3588" y="7983"/>
                    <a:pt x="3598" y="6335"/>
                    <a:pt x="3392" y="4697"/>
                  </a:cubicBezTo>
                  <a:cubicBezTo>
                    <a:pt x="3190" y="3090"/>
                    <a:pt x="2714" y="1603"/>
                    <a:pt x="2162" y="88"/>
                  </a:cubicBezTo>
                  <a:cubicBezTo>
                    <a:pt x="2140" y="27"/>
                    <a:pt x="2088" y="1"/>
                    <a:pt x="20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26"/>
            <p:cNvSpPr/>
            <p:nvPr/>
          </p:nvSpPr>
          <p:spPr>
            <a:xfrm>
              <a:off x="15117300" y="3302900"/>
              <a:ext cx="219600" cy="456300"/>
            </a:xfrm>
            <a:custGeom>
              <a:avLst/>
              <a:gdLst/>
              <a:ahLst/>
              <a:cxnLst/>
              <a:rect l="l" t="t" r="r" b="b"/>
              <a:pathLst>
                <a:path w="8784" h="18252" extrusionOk="0">
                  <a:moveTo>
                    <a:pt x="8505" y="1"/>
                  </a:moveTo>
                  <a:cubicBezTo>
                    <a:pt x="8439" y="1"/>
                    <a:pt x="8375" y="43"/>
                    <a:pt x="8382" y="129"/>
                  </a:cubicBezTo>
                  <a:cubicBezTo>
                    <a:pt x="8640" y="3532"/>
                    <a:pt x="7402" y="7054"/>
                    <a:pt x="5778" y="9990"/>
                  </a:cubicBezTo>
                  <a:cubicBezTo>
                    <a:pt x="4976" y="11432"/>
                    <a:pt x="4038" y="12792"/>
                    <a:pt x="3037" y="14102"/>
                  </a:cubicBezTo>
                  <a:cubicBezTo>
                    <a:pt x="2499" y="14810"/>
                    <a:pt x="1934" y="15503"/>
                    <a:pt x="1362" y="16181"/>
                  </a:cubicBezTo>
                  <a:cubicBezTo>
                    <a:pt x="916" y="16709"/>
                    <a:pt x="221" y="17267"/>
                    <a:pt x="36" y="17949"/>
                  </a:cubicBezTo>
                  <a:cubicBezTo>
                    <a:pt x="1" y="18082"/>
                    <a:pt x="112" y="18252"/>
                    <a:pt x="252" y="18252"/>
                  </a:cubicBezTo>
                  <a:cubicBezTo>
                    <a:pt x="275" y="18252"/>
                    <a:pt x="299" y="18247"/>
                    <a:pt x="324" y="18237"/>
                  </a:cubicBezTo>
                  <a:cubicBezTo>
                    <a:pt x="1043" y="17939"/>
                    <a:pt x="1540" y="17110"/>
                    <a:pt x="2030" y="16527"/>
                  </a:cubicBezTo>
                  <a:cubicBezTo>
                    <a:pt x="2547" y="15914"/>
                    <a:pt x="3051" y="15294"/>
                    <a:pt x="3537" y="14660"/>
                  </a:cubicBezTo>
                  <a:cubicBezTo>
                    <a:pt x="4637" y="13235"/>
                    <a:pt x="5645" y="11731"/>
                    <a:pt x="6488" y="10137"/>
                  </a:cubicBezTo>
                  <a:cubicBezTo>
                    <a:pt x="7289" y="8616"/>
                    <a:pt x="7923" y="7003"/>
                    <a:pt x="8321" y="5323"/>
                  </a:cubicBezTo>
                  <a:cubicBezTo>
                    <a:pt x="8732" y="3593"/>
                    <a:pt x="8783" y="1894"/>
                    <a:pt x="8649" y="129"/>
                  </a:cubicBezTo>
                  <a:cubicBezTo>
                    <a:pt x="8642" y="43"/>
                    <a:pt x="8572" y="1"/>
                    <a:pt x="85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26"/>
            <p:cNvSpPr/>
            <p:nvPr/>
          </p:nvSpPr>
          <p:spPr>
            <a:xfrm>
              <a:off x="15106650" y="3346100"/>
              <a:ext cx="374000" cy="412500"/>
            </a:xfrm>
            <a:custGeom>
              <a:avLst/>
              <a:gdLst/>
              <a:ahLst/>
              <a:cxnLst/>
              <a:rect l="l" t="t" r="r" b="b"/>
              <a:pathLst>
                <a:path w="14960" h="16500" extrusionOk="0">
                  <a:moveTo>
                    <a:pt x="14824" y="0"/>
                  </a:moveTo>
                  <a:cubicBezTo>
                    <a:pt x="14755" y="0"/>
                    <a:pt x="14686" y="44"/>
                    <a:pt x="14684" y="131"/>
                  </a:cubicBezTo>
                  <a:cubicBezTo>
                    <a:pt x="14629" y="3688"/>
                    <a:pt x="12961" y="7402"/>
                    <a:pt x="10607" y="10013"/>
                  </a:cubicBezTo>
                  <a:cubicBezTo>
                    <a:pt x="9390" y="11360"/>
                    <a:pt x="7955" y="12476"/>
                    <a:pt x="6338" y="13309"/>
                  </a:cubicBezTo>
                  <a:cubicBezTo>
                    <a:pt x="5351" y="13819"/>
                    <a:pt x="4317" y="14230"/>
                    <a:pt x="3285" y="14638"/>
                  </a:cubicBezTo>
                  <a:cubicBezTo>
                    <a:pt x="2315" y="15019"/>
                    <a:pt x="1240" y="15320"/>
                    <a:pt x="332" y="15834"/>
                  </a:cubicBezTo>
                  <a:cubicBezTo>
                    <a:pt x="0" y="16020"/>
                    <a:pt x="183" y="16500"/>
                    <a:pt x="519" y="16500"/>
                  </a:cubicBezTo>
                  <a:cubicBezTo>
                    <a:pt x="548" y="16500"/>
                    <a:pt x="578" y="16496"/>
                    <a:pt x="609" y="16488"/>
                  </a:cubicBezTo>
                  <a:cubicBezTo>
                    <a:pt x="1736" y="16215"/>
                    <a:pt x="2850" y="15636"/>
                    <a:pt x="3926" y="15200"/>
                  </a:cubicBezTo>
                  <a:cubicBezTo>
                    <a:pt x="4981" y="14776"/>
                    <a:pt x="6030" y="14330"/>
                    <a:pt x="7026" y="13778"/>
                  </a:cubicBezTo>
                  <a:cubicBezTo>
                    <a:pt x="8640" y="12884"/>
                    <a:pt x="10089" y="11689"/>
                    <a:pt x="11278" y="10273"/>
                  </a:cubicBezTo>
                  <a:cubicBezTo>
                    <a:pt x="12437" y="8899"/>
                    <a:pt x="13358" y="7344"/>
                    <a:pt x="14013" y="5668"/>
                  </a:cubicBezTo>
                  <a:cubicBezTo>
                    <a:pt x="14719" y="3859"/>
                    <a:pt x="14931" y="2057"/>
                    <a:pt x="14958" y="131"/>
                  </a:cubicBezTo>
                  <a:cubicBezTo>
                    <a:pt x="14960" y="44"/>
                    <a:pt x="14892" y="0"/>
                    <a:pt x="148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26"/>
            <p:cNvSpPr/>
            <p:nvPr/>
          </p:nvSpPr>
          <p:spPr>
            <a:xfrm>
              <a:off x="14523550" y="3660700"/>
              <a:ext cx="32400" cy="26700"/>
            </a:xfrm>
            <a:custGeom>
              <a:avLst/>
              <a:gdLst/>
              <a:ahLst/>
              <a:cxnLst/>
              <a:rect l="l" t="t" r="r" b="b"/>
              <a:pathLst>
                <a:path w="1296" h="1068" extrusionOk="0">
                  <a:moveTo>
                    <a:pt x="442" y="0"/>
                  </a:moveTo>
                  <a:cubicBezTo>
                    <a:pt x="375" y="0"/>
                    <a:pt x="362" y="117"/>
                    <a:pt x="385" y="187"/>
                  </a:cubicBezTo>
                  <a:cubicBezTo>
                    <a:pt x="467" y="444"/>
                    <a:pt x="579" y="691"/>
                    <a:pt x="714" y="924"/>
                  </a:cubicBezTo>
                  <a:cubicBezTo>
                    <a:pt x="477" y="821"/>
                    <a:pt x="237" y="721"/>
                    <a:pt x="1" y="622"/>
                  </a:cubicBezTo>
                  <a:lnTo>
                    <a:pt x="1" y="622"/>
                  </a:lnTo>
                  <a:cubicBezTo>
                    <a:pt x="131" y="841"/>
                    <a:pt x="350" y="1006"/>
                    <a:pt x="600" y="1067"/>
                  </a:cubicBezTo>
                  <a:lnTo>
                    <a:pt x="919" y="951"/>
                  </a:lnTo>
                  <a:cubicBezTo>
                    <a:pt x="1011" y="780"/>
                    <a:pt x="1107" y="605"/>
                    <a:pt x="1200" y="433"/>
                  </a:cubicBezTo>
                  <a:cubicBezTo>
                    <a:pt x="1258" y="324"/>
                    <a:pt x="1296" y="156"/>
                    <a:pt x="1183" y="108"/>
                  </a:cubicBezTo>
                  <a:cubicBezTo>
                    <a:pt x="1170" y="103"/>
                    <a:pt x="1156" y="101"/>
                    <a:pt x="1143" y="101"/>
                  </a:cubicBezTo>
                  <a:cubicBezTo>
                    <a:pt x="1086" y="101"/>
                    <a:pt x="1030" y="138"/>
                    <a:pt x="991" y="180"/>
                  </a:cubicBezTo>
                  <a:cubicBezTo>
                    <a:pt x="829" y="351"/>
                    <a:pt x="785" y="595"/>
                    <a:pt x="747" y="827"/>
                  </a:cubicBezTo>
                  <a:cubicBezTo>
                    <a:pt x="734" y="533"/>
                    <a:pt x="631" y="242"/>
                    <a:pt x="456" y="2"/>
                  </a:cubicBezTo>
                  <a:cubicBezTo>
                    <a:pt x="451" y="1"/>
                    <a:pt x="447" y="0"/>
                    <a:pt x="4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26"/>
            <p:cNvSpPr/>
            <p:nvPr/>
          </p:nvSpPr>
          <p:spPr>
            <a:xfrm>
              <a:off x="14519275" y="3658150"/>
              <a:ext cx="41400" cy="34475"/>
            </a:xfrm>
            <a:custGeom>
              <a:avLst/>
              <a:gdLst/>
              <a:ahLst/>
              <a:cxnLst/>
              <a:rect l="l" t="t" r="r" b="b"/>
              <a:pathLst>
                <a:path w="1656" h="1379" extrusionOk="0">
                  <a:moveTo>
                    <a:pt x="654" y="186"/>
                  </a:moveTo>
                  <a:cubicBezTo>
                    <a:pt x="654" y="186"/>
                    <a:pt x="655" y="186"/>
                    <a:pt x="655" y="186"/>
                  </a:cubicBezTo>
                  <a:cubicBezTo>
                    <a:pt x="656" y="187"/>
                    <a:pt x="655" y="187"/>
                    <a:pt x="652" y="189"/>
                  </a:cubicBezTo>
                  <a:lnTo>
                    <a:pt x="652" y="189"/>
                  </a:lnTo>
                  <a:cubicBezTo>
                    <a:pt x="653" y="187"/>
                    <a:pt x="653" y="186"/>
                    <a:pt x="654" y="186"/>
                  </a:cubicBezTo>
                  <a:close/>
                  <a:moveTo>
                    <a:pt x="1328" y="393"/>
                  </a:moveTo>
                  <a:cubicBezTo>
                    <a:pt x="1329" y="393"/>
                    <a:pt x="1327" y="394"/>
                    <a:pt x="1323" y="395"/>
                  </a:cubicBezTo>
                  <a:lnTo>
                    <a:pt x="1323" y="395"/>
                  </a:lnTo>
                  <a:cubicBezTo>
                    <a:pt x="1323" y="395"/>
                    <a:pt x="1323" y="395"/>
                    <a:pt x="1323" y="395"/>
                  </a:cubicBezTo>
                  <a:lnTo>
                    <a:pt x="1323" y="395"/>
                  </a:lnTo>
                  <a:cubicBezTo>
                    <a:pt x="1326" y="393"/>
                    <a:pt x="1328" y="393"/>
                    <a:pt x="1328" y="393"/>
                  </a:cubicBezTo>
                  <a:close/>
                  <a:moveTo>
                    <a:pt x="1276" y="439"/>
                  </a:moveTo>
                  <a:lnTo>
                    <a:pt x="1276" y="439"/>
                  </a:lnTo>
                  <a:cubicBezTo>
                    <a:pt x="1275" y="440"/>
                    <a:pt x="1275" y="440"/>
                    <a:pt x="1275" y="440"/>
                  </a:cubicBezTo>
                  <a:cubicBezTo>
                    <a:pt x="1275" y="441"/>
                    <a:pt x="1274" y="441"/>
                    <a:pt x="1274" y="441"/>
                  </a:cubicBezTo>
                  <a:lnTo>
                    <a:pt x="1274" y="441"/>
                  </a:lnTo>
                  <a:cubicBezTo>
                    <a:pt x="1274" y="441"/>
                    <a:pt x="1274" y="441"/>
                    <a:pt x="1275" y="441"/>
                  </a:cubicBezTo>
                  <a:lnTo>
                    <a:pt x="1275" y="441"/>
                  </a:lnTo>
                  <a:cubicBezTo>
                    <a:pt x="1275" y="440"/>
                    <a:pt x="1275" y="440"/>
                    <a:pt x="1276" y="439"/>
                  </a:cubicBezTo>
                  <a:close/>
                  <a:moveTo>
                    <a:pt x="487" y="754"/>
                  </a:moveTo>
                  <a:cubicBezTo>
                    <a:pt x="489" y="755"/>
                    <a:pt x="491" y="757"/>
                    <a:pt x="494" y="758"/>
                  </a:cubicBezTo>
                  <a:cubicBezTo>
                    <a:pt x="493" y="758"/>
                    <a:pt x="492" y="757"/>
                    <a:pt x="491" y="757"/>
                  </a:cubicBezTo>
                  <a:lnTo>
                    <a:pt x="491" y="757"/>
                  </a:lnTo>
                  <a:cubicBezTo>
                    <a:pt x="490" y="755"/>
                    <a:pt x="489" y="754"/>
                    <a:pt x="487" y="754"/>
                  </a:cubicBezTo>
                  <a:close/>
                  <a:moveTo>
                    <a:pt x="605" y="1"/>
                  </a:moveTo>
                  <a:cubicBezTo>
                    <a:pt x="570" y="1"/>
                    <a:pt x="533" y="17"/>
                    <a:pt x="504" y="45"/>
                  </a:cubicBezTo>
                  <a:cubicBezTo>
                    <a:pt x="367" y="173"/>
                    <a:pt x="477" y="382"/>
                    <a:pt x="511" y="529"/>
                  </a:cubicBezTo>
                  <a:cubicBezTo>
                    <a:pt x="528" y="595"/>
                    <a:pt x="546" y="663"/>
                    <a:pt x="566" y="729"/>
                  </a:cubicBezTo>
                  <a:lnTo>
                    <a:pt x="566" y="729"/>
                  </a:lnTo>
                  <a:cubicBezTo>
                    <a:pt x="512" y="707"/>
                    <a:pt x="458" y="688"/>
                    <a:pt x="404" y="666"/>
                  </a:cubicBezTo>
                  <a:cubicBezTo>
                    <a:pt x="350" y="649"/>
                    <a:pt x="292" y="632"/>
                    <a:pt x="244" y="597"/>
                  </a:cubicBezTo>
                  <a:cubicBezTo>
                    <a:pt x="223" y="582"/>
                    <a:pt x="200" y="576"/>
                    <a:pt x="177" y="576"/>
                  </a:cubicBezTo>
                  <a:cubicBezTo>
                    <a:pt x="88" y="576"/>
                    <a:pt x="1" y="672"/>
                    <a:pt x="31" y="762"/>
                  </a:cubicBezTo>
                  <a:cubicBezTo>
                    <a:pt x="52" y="827"/>
                    <a:pt x="62" y="896"/>
                    <a:pt x="86" y="957"/>
                  </a:cubicBezTo>
                  <a:cubicBezTo>
                    <a:pt x="127" y="1063"/>
                    <a:pt x="216" y="1160"/>
                    <a:pt x="309" y="1225"/>
                  </a:cubicBezTo>
                  <a:cubicBezTo>
                    <a:pt x="380" y="1272"/>
                    <a:pt x="463" y="1310"/>
                    <a:pt x="545" y="1340"/>
                  </a:cubicBezTo>
                  <a:cubicBezTo>
                    <a:pt x="601" y="1362"/>
                    <a:pt x="659" y="1378"/>
                    <a:pt x="716" y="1378"/>
                  </a:cubicBezTo>
                  <a:cubicBezTo>
                    <a:pt x="766" y="1378"/>
                    <a:pt x="816" y="1366"/>
                    <a:pt x="864" y="1334"/>
                  </a:cubicBezTo>
                  <a:cubicBezTo>
                    <a:pt x="921" y="1294"/>
                    <a:pt x="954" y="1238"/>
                    <a:pt x="957" y="1177"/>
                  </a:cubicBezTo>
                  <a:lnTo>
                    <a:pt x="957" y="1177"/>
                  </a:lnTo>
                  <a:cubicBezTo>
                    <a:pt x="999" y="1217"/>
                    <a:pt x="1053" y="1240"/>
                    <a:pt x="1112" y="1240"/>
                  </a:cubicBezTo>
                  <a:cubicBezTo>
                    <a:pt x="1150" y="1240"/>
                    <a:pt x="1188" y="1231"/>
                    <a:pt x="1227" y="1211"/>
                  </a:cubicBezTo>
                  <a:cubicBezTo>
                    <a:pt x="1367" y="1135"/>
                    <a:pt x="1405" y="970"/>
                    <a:pt x="1457" y="834"/>
                  </a:cubicBezTo>
                  <a:cubicBezTo>
                    <a:pt x="1491" y="741"/>
                    <a:pt x="1546" y="659"/>
                    <a:pt x="1587" y="549"/>
                  </a:cubicBezTo>
                  <a:cubicBezTo>
                    <a:pt x="1655" y="374"/>
                    <a:pt x="1645" y="135"/>
                    <a:pt x="1453" y="42"/>
                  </a:cubicBezTo>
                  <a:cubicBezTo>
                    <a:pt x="1407" y="20"/>
                    <a:pt x="1361" y="11"/>
                    <a:pt x="1317" y="11"/>
                  </a:cubicBezTo>
                  <a:cubicBezTo>
                    <a:pt x="1138" y="11"/>
                    <a:pt x="983" y="169"/>
                    <a:pt x="896" y="323"/>
                  </a:cubicBezTo>
                  <a:lnTo>
                    <a:pt x="896" y="323"/>
                  </a:lnTo>
                  <a:cubicBezTo>
                    <a:pt x="848" y="239"/>
                    <a:pt x="794" y="161"/>
                    <a:pt x="737" y="83"/>
                  </a:cubicBezTo>
                  <a:cubicBezTo>
                    <a:pt x="703" y="35"/>
                    <a:pt x="679" y="1"/>
                    <a:pt x="614" y="1"/>
                  </a:cubicBezTo>
                  <a:cubicBezTo>
                    <a:pt x="611" y="1"/>
                    <a:pt x="608" y="1"/>
                    <a:pt x="6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26"/>
            <p:cNvSpPr/>
            <p:nvPr/>
          </p:nvSpPr>
          <p:spPr>
            <a:xfrm>
              <a:off x="14449550" y="3539275"/>
              <a:ext cx="132025" cy="147600"/>
            </a:xfrm>
            <a:custGeom>
              <a:avLst/>
              <a:gdLst/>
              <a:ahLst/>
              <a:cxnLst/>
              <a:rect l="l" t="t" r="r" b="b"/>
              <a:pathLst>
                <a:path w="5281" h="5904" extrusionOk="0">
                  <a:moveTo>
                    <a:pt x="2459" y="1"/>
                  </a:moveTo>
                  <a:cubicBezTo>
                    <a:pt x="1806" y="1"/>
                    <a:pt x="1175" y="286"/>
                    <a:pt x="740" y="816"/>
                  </a:cubicBezTo>
                  <a:cubicBezTo>
                    <a:pt x="0" y="1710"/>
                    <a:pt x="138" y="2841"/>
                    <a:pt x="555" y="3851"/>
                  </a:cubicBezTo>
                  <a:cubicBezTo>
                    <a:pt x="788" y="4414"/>
                    <a:pt x="1114" y="4952"/>
                    <a:pt x="1583" y="5342"/>
                  </a:cubicBezTo>
                  <a:cubicBezTo>
                    <a:pt x="1809" y="5531"/>
                    <a:pt x="2059" y="5692"/>
                    <a:pt x="2334" y="5801"/>
                  </a:cubicBezTo>
                  <a:cubicBezTo>
                    <a:pt x="2554" y="5889"/>
                    <a:pt x="2759" y="5904"/>
                    <a:pt x="2976" y="5904"/>
                  </a:cubicBezTo>
                  <a:cubicBezTo>
                    <a:pt x="3063" y="5904"/>
                    <a:pt x="3152" y="5902"/>
                    <a:pt x="3245" y="5901"/>
                  </a:cubicBezTo>
                  <a:cubicBezTo>
                    <a:pt x="3382" y="5897"/>
                    <a:pt x="3382" y="5695"/>
                    <a:pt x="3245" y="5692"/>
                  </a:cubicBezTo>
                  <a:cubicBezTo>
                    <a:pt x="2796" y="5674"/>
                    <a:pt x="2252" y="5366"/>
                    <a:pt x="1912" y="5082"/>
                  </a:cubicBezTo>
                  <a:cubicBezTo>
                    <a:pt x="1549" y="4770"/>
                    <a:pt x="1265" y="4376"/>
                    <a:pt x="1049" y="3951"/>
                  </a:cubicBezTo>
                  <a:cubicBezTo>
                    <a:pt x="628" y="3125"/>
                    <a:pt x="343" y="2097"/>
                    <a:pt x="874" y="1261"/>
                  </a:cubicBezTo>
                  <a:cubicBezTo>
                    <a:pt x="1230" y="699"/>
                    <a:pt x="1822" y="379"/>
                    <a:pt x="2451" y="379"/>
                  </a:cubicBezTo>
                  <a:cubicBezTo>
                    <a:pt x="2639" y="379"/>
                    <a:pt x="2830" y="408"/>
                    <a:pt x="3019" y="467"/>
                  </a:cubicBezTo>
                  <a:cubicBezTo>
                    <a:pt x="3882" y="734"/>
                    <a:pt x="4451" y="1505"/>
                    <a:pt x="4632" y="2368"/>
                  </a:cubicBezTo>
                  <a:cubicBezTo>
                    <a:pt x="4739" y="2872"/>
                    <a:pt x="4708" y="3407"/>
                    <a:pt x="4554" y="3896"/>
                  </a:cubicBezTo>
                  <a:cubicBezTo>
                    <a:pt x="4386" y="4424"/>
                    <a:pt x="4033" y="4876"/>
                    <a:pt x="3889" y="5414"/>
                  </a:cubicBezTo>
                  <a:cubicBezTo>
                    <a:pt x="3858" y="5535"/>
                    <a:pt x="3954" y="5618"/>
                    <a:pt x="4052" y="5618"/>
                  </a:cubicBezTo>
                  <a:cubicBezTo>
                    <a:pt x="4105" y="5618"/>
                    <a:pt x="4158" y="5594"/>
                    <a:pt x="4194" y="5540"/>
                  </a:cubicBezTo>
                  <a:cubicBezTo>
                    <a:pt x="4828" y="4582"/>
                    <a:pt x="5280" y="3554"/>
                    <a:pt x="5078" y="2382"/>
                  </a:cubicBezTo>
                  <a:cubicBezTo>
                    <a:pt x="4907" y="1364"/>
                    <a:pt x="4211" y="494"/>
                    <a:pt x="3234" y="138"/>
                  </a:cubicBezTo>
                  <a:cubicBezTo>
                    <a:pt x="2980" y="45"/>
                    <a:pt x="2718" y="1"/>
                    <a:pt x="24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26"/>
            <p:cNvSpPr/>
            <p:nvPr/>
          </p:nvSpPr>
          <p:spPr>
            <a:xfrm>
              <a:off x="14608950" y="3503850"/>
              <a:ext cx="31900" cy="24700"/>
            </a:xfrm>
            <a:custGeom>
              <a:avLst/>
              <a:gdLst/>
              <a:ahLst/>
              <a:cxnLst/>
              <a:rect l="l" t="t" r="r" b="b"/>
              <a:pathLst>
                <a:path w="1276" h="988" extrusionOk="0">
                  <a:moveTo>
                    <a:pt x="1132" y="0"/>
                  </a:moveTo>
                  <a:cubicBezTo>
                    <a:pt x="1070" y="0"/>
                    <a:pt x="1014" y="50"/>
                    <a:pt x="977" y="105"/>
                  </a:cubicBezTo>
                  <a:cubicBezTo>
                    <a:pt x="843" y="297"/>
                    <a:pt x="843" y="548"/>
                    <a:pt x="843" y="780"/>
                  </a:cubicBezTo>
                  <a:cubicBezTo>
                    <a:pt x="782" y="492"/>
                    <a:pt x="631" y="225"/>
                    <a:pt x="422" y="16"/>
                  </a:cubicBezTo>
                  <a:cubicBezTo>
                    <a:pt x="421" y="16"/>
                    <a:pt x="420" y="16"/>
                    <a:pt x="419" y="16"/>
                  </a:cubicBezTo>
                  <a:cubicBezTo>
                    <a:pt x="340" y="16"/>
                    <a:pt x="344" y="141"/>
                    <a:pt x="381" y="211"/>
                  </a:cubicBezTo>
                  <a:cubicBezTo>
                    <a:pt x="505" y="448"/>
                    <a:pt x="655" y="674"/>
                    <a:pt x="826" y="880"/>
                  </a:cubicBezTo>
                  <a:cubicBezTo>
                    <a:pt x="641" y="837"/>
                    <a:pt x="381" y="564"/>
                    <a:pt x="213" y="564"/>
                  </a:cubicBezTo>
                  <a:cubicBezTo>
                    <a:pt x="151" y="564"/>
                    <a:pt x="101" y="602"/>
                    <a:pt x="73" y="701"/>
                  </a:cubicBezTo>
                  <a:cubicBezTo>
                    <a:pt x="1" y="955"/>
                    <a:pt x="349" y="987"/>
                    <a:pt x="659" y="987"/>
                  </a:cubicBezTo>
                  <a:cubicBezTo>
                    <a:pt x="764" y="987"/>
                    <a:pt x="865" y="984"/>
                    <a:pt x="944" y="984"/>
                  </a:cubicBezTo>
                  <a:cubicBezTo>
                    <a:pt x="975" y="984"/>
                    <a:pt x="1002" y="984"/>
                    <a:pt x="1025" y="986"/>
                  </a:cubicBezTo>
                  <a:lnTo>
                    <a:pt x="1032" y="876"/>
                  </a:lnTo>
                  <a:cubicBezTo>
                    <a:pt x="1097" y="691"/>
                    <a:pt x="1162" y="506"/>
                    <a:pt x="1224" y="321"/>
                  </a:cubicBezTo>
                  <a:cubicBezTo>
                    <a:pt x="1265" y="205"/>
                    <a:pt x="1275" y="30"/>
                    <a:pt x="1155" y="2"/>
                  </a:cubicBezTo>
                  <a:cubicBezTo>
                    <a:pt x="1147" y="1"/>
                    <a:pt x="1140" y="0"/>
                    <a:pt x="11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26"/>
            <p:cNvSpPr/>
            <p:nvPr/>
          </p:nvSpPr>
          <p:spPr>
            <a:xfrm>
              <a:off x="14606575" y="3498925"/>
              <a:ext cx="39400" cy="35750"/>
            </a:xfrm>
            <a:custGeom>
              <a:avLst/>
              <a:gdLst/>
              <a:ahLst/>
              <a:cxnLst/>
              <a:rect l="l" t="t" r="r" b="b"/>
              <a:pathLst>
                <a:path w="1576" h="1430" extrusionOk="0">
                  <a:moveTo>
                    <a:pt x="1141" y="329"/>
                  </a:moveTo>
                  <a:lnTo>
                    <a:pt x="1141" y="329"/>
                  </a:lnTo>
                  <a:cubicBezTo>
                    <a:pt x="1141" y="329"/>
                    <a:pt x="1141" y="330"/>
                    <a:pt x="1141" y="331"/>
                  </a:cubicBezTo>
                  <a:lnTo>
                    <a:pt x="1141" y="331"/>
                  </a:lnTo>
                  <a:cubicBezTo>
                    <a:pt x="1141" y="330"/>
                    <a:pt x="1141" y="330"/>
                    <a:pt x="1141" y="329"/>
                  </a:cubicBezTo>
                  <a:cubicBezTo>
                    <a:pt x="1141" y="329"/>
                    <a:pt x="1141" y="329"/>
                    <a:pt x="1141" y="329"/>
                  </a:cubicBezTo>
                  <a:close/>
                  <a:moveTo>
                    <a:pt x="1147" y="327"/>
                  </a:moveTo>
                  <a:cubicBezTo>
                    <a:pt x="1147" y="327"/>
                    <a:pt x="1147" y="333"/>
                    <a:pt x="1146" y="340"/>
                  </a:cubicBezTo>
                  <a:lnTo>
                    <a:pt x="1146" y="340"/>
                  </a:lnTo>
                  <a:cubicBezTo>
                    <a:pt x="1145" y="339"/>
                    <a:pt x="1145" y="338"/>
                    <a:pt x="1144" y="337"/>
                  </a:cubicBezTo>
                  <a:lnTo>
                    <a:pt x="1144" y="337"/>
                  </a:lnTo>
                  <a:cubicBezTo>
                    <a:pt x="1146" y="330"/>
                    <a:pt x="1147" y="327"/>
                    <a:pt x="1147" y="327"/>
                  </a:cubicBezTo>
                  <a:close/>
                  <a:moveTo>
                    <a:pt x="328" y="899"/>
                  </a:moveTo>
                  <a:cubicBezTo>
                    <a:pt x="328" y="899"/>
                    <a:pt x="325" y="902"/>
                    <a:pt x="321" y="905"/>
                  </a:cubicBezTo>
                  <a:lnTo>
                    <a:pt x="321" y="905"/>
                  </a:lnTo>
                  <a:cubicBezTo>
                    <a:pt x="321" y="905"/>
                    <a:pt x="322" y="905"/>
                    <a:pt x="322" y="905"/>
                  </a:cubicBezTo>
                  <a:cubicBezTo>
                    <a:pt x="326" y="901"/>
                    <a:pt x="328" y="899"/>
                    <a:pt x="328" y="899"/>
                  </a:cubicBezTo>
                  <a:close/>
                  <a:moveTo>
                    <a:pt x="326" y="908"/>
                  </a:moveTo>
                  <a:cubicBezTo>
                    <a:pt x="327" y="908"/>
                    <a:pt x="326" y="909"/>
                    <a:pt x="321" y="910"/>
                  </a:cubicBezTo>
                  <a:lnTo>
                    <a:pt x="321" y="910"/>
                  </a:lnTo>
                  <a:cubicBezTo>
                    <a:pt x="321" y="910"/>
                    <a:pt x="321" y="909"/>
                    <a:pt x="322" y="909"/>
                  </a:cubicBezTo>
                  <a:lnTo>
                    <a:pt x="322" y="909"/>
                  </a:lnTo>
                  <a:cubicBezTo>
                    <a:pt x="324" y="908"/>
                    <a:pt x="325" y="908"/>
                    <a:pt x="326" y="908"/>
                  </a:cubicBezTo>
                  <a:close/>
                  <a:moveTo>
                    <a:pt x="318" y="910"/>
                  </a:moveTo>
                  <a:cubicBezTo>
                    <a:pt x="317" y="911"/>
                    <a:pt x="317" y="912"/>
                    <a:pt x="317" y="912"/>
                  </a:cubicBezTo>
                  <a:cubicBezTo>
                    <a:pt x="317" y="912"/>
                    <a:pt x="317" y="911"/>
                    <a:pt x="318" y="910"/>
                  </a:cubicBezTo>
                  <a:lnTo>
                    <a:pt x="318" y="910"/>
                  </a:lnTo>
                  <a:cubicBezTo>
                    <a:pt x="318" y="910"/>
                    <a:pt x="318" y="910"/>
                    <a:pt x="318" y="910"/>
                  </a:cubicBezTo>
                  <a:close/>
                  <a:moveTo>
                    <a:pt x="313" y="912"/>
                  </a:moveTo>
                  <a:cubicBezTo>
                    <a:pt x="313" y="912"/>
                    <a:pt x="312" y="912"/>
                    <a:pt x="312" y="912"/>
                  </a:cubicBezTo>
                  <a:cubicBezTo>
                    <a:pt x="312" y="912"/>
                    <a:pt x="313" y="912"/>
                    <a:pt x="313" y="912"/>
                  </a:cubicBezTo>
                  <a:close/>
                  <a:moveTo>
                    <a:pt x="312" y="983"/>
                  </a:moveTo>
                  <a:cubicBezTo>
                    <a:pt x="313" y="983"/>
                    <a:pt x="313" y="983"/>
                    <a:pt x="313" y="983"/>
                  </a:cubicBezTo>
                  <a:lnTo>
                    <a:pt x="313" y="983"/>
                  </a:lnTo>
                  <a:cubicBezTo>
                    <a:pt x="313" y="983"/>
                    <a:pt x="313" y="983"/>
                    <a:pt x="312" y="983"/>
                  </a:cubicBezTo>
                  <a:lnTo>
                    <a:pt x="312" y="983"/>
                  </a:lnTo>
                  <a:cubicBezTo>
                    <a:pt x="312" y="983"/>
                    <a:pt x="312" y="983"/>
                    <a:pt x="312" y="983"/>
                  </a:cubicBezTo>
                  <a:close/>
                  <a:moveTo>
                    <a:pt x="316" y="919"/>
                  </a:moveTo>
                  <a:cubicBezTo>
                    <a:pt x="320" y="919"/>
                    <a:pt x="323" y="920"/>
                    <a:pt x="327" y="921"/>
                  </a:cubicBezTo>
                  <a:lnTo>
                    <a:pt x="327" y="921"/>
                  </a:lnTo>
                  <a:cubicBezTo>
                    <a:pt x="327" y="921"/>
                    <a:pt x="328" y="922"/>
                    <a:pt x="329" y="922"/>
                  </a:cubicBezTo>
                  <a:cubicBezTo>
                    <a:pt x="357" y="938"/>
                    <a:pt x="387" y="953"/>
                    <a:pt x="416" y="969"/>
                  </a:cubicBezTo>
                  <a:lnTo>
                    <a:pt x="416" y="969"/>
                  </a:lnTo>
                  <a:cubicBezTo>
                    <a:pt x="404" y="972"/>
                    <a:pt x="391" y="975"/>
                    <a:pt x="380" y="977"/>
                  </a:cubicBezTo>
                  <a:cubicBezTo>
                    <a:pt x="376" y="977"/>
                    <a:pt x="371" y="979"/>
                    <a:pt x="367" y="980"/>
                  </a:cubicBezTo>
                  <a:lnTo>
                    <a:pt x="367" y="980"/>
                  </a:lnTo>
                  <a:cubicBezTo>
                    <a:pt x="365" y="979"/>
                    <a:pt x="362" y="979"/>
                    <a:pt x="360" y="979"/>
                  </a:cubicBezTo>
                  <a:cubicBezTo>
                    <a:pt x="356" y="979"/>
                    <a:pt x="353" y="979"/>
                    <a:pt x="350" y="980"/>
                  </a:cubicBezTo>
                  <a:lnTo>
                    <a:pt x="350" y="980"/>
                  </a:lnTo>
                  <a:cubicBezTo>
                    <a:pt x="353" y="979"/>
                    <a:pt x="357" y="979"/>
                    <a:pt x="360" y="979"/>
                  </a:cubicBezTo>
                  <a:cubicBezTo>
                    <a:pt x="362" y="979"/>
                    <a:pt x="365" y="979"/>
                    <a:pt x="367" y="980"/>
                  </a:cubicBezTo>
                  <a:lnTo>
                    <a:pt x="367" y="980"/>
                  </a:lnTo>
                  <a:cubicBezTo>
                    <a:pt x="367" y="980"/>
                    <a:pt x="367" y="980"/>
                    <a:pt x="367" y="980"/>
                  </a:cubicBezTo>
                  <a:lnTo>
                    <a:pt x="367" y="980"/>
                  </a:lnTo>
                  <a:cubicBezTo>
                    <a:pt x="368" y="980"/>
                    <a:pt x="369" y="980"/>
                    <a:pt x="370" y="981"/>
                  </a:cubicBezTo>
                  <a:cubicBezTo>
                    <a:pt x="369" y="980"/>
                    <a:pt x="368" y="980"/>
                    <a:pt x="367" y="980"/>
                  </a:cubicBezTo>
                  <a:lnTo>
                    <a:pt x="367" y="980"/>
                  </a:lnTo>
                  <a:cubicBezTo>
                    <a:pt x="364" y="980"/>
                    <a:pt x="362" y="981"/>
                    <a:pt x="359" y="981"/>
                  </a:cubicBezTo>
                  <a:cubicBezTo>
                    <a:pt x="352" y="982"/>
                    <a:pt x="348" y="982"/>
                    <a:pt x="346" y="982"/>
                  </a:cubicBezTo>
                  <a:cubicBezTo>
                    <a:pt x="342" y="982"/>
                    <a:pt x="345" y="981"/>
                    <a:pt x="350" y="980"/>
                  </a:cubicBezTo>
                  <a:lnTo>
                    <a:pt x="350" y="980"/>
                  </a:lnTo>
                  <a:cubicBezTo>
                    <a:pt x="341" y="980"/>
                    <a:pt x="332" y="982"/>
                    <a:pt x="329" y="984"/>
                  </a:cubicBezTo>
                  <a:cubicBezTo>
                    <a:pt x="325" y="984"/>
                    <a:pt x="319" y="984"/>
                    <a:pt x="316" y="983"/>
                  </a:cubicBezTo>
                  <a:lnTo>
                    <a:pt x="316" y="983"/>
                  </a:lnTo>
                  <a:cubicBezTo>
                    <a:pt x="315" y="983"/>
                    <a:pt x="313" y="983"/>
                    <a:pt x="312" y="982"/>
                  </a:cubicBezTo>
                  <a:lnTo>
                    <a:pt x="312" y="982"/>
                  </a:lnTo>
                  <a:cubicBezTo>
                    <a:pt x="309" y="979"/>
                    <a:pt x="306" y="976"/>
                    <a:pt x="302" y="974"/>
                  </a:cubicBezTo>
                  <a:lnTo>
                    <a:pt x="302" y="974"/>
                  </a:lnTo>
                  <a:cubicBezTo>
                    <a:pt x="302" y="971"/>
                    <a:pt x="301" y="968"/>
                    <a:pt x="301" y="967"/>
                  </a:cubicBezTo>
                  <a:lnTo>
                    <a:pt x="301" y="961"/>
                  </a:lnTo>
                  <a:lnTo>
                    <a:pt x="301" y="961"/>
                  </a:lnTo>
                  <a:cubicBezTo>
                    <a:pt x="302" y="957"/>
                    <a:pt x="303" y="951"/>
                    <a:pt x="304" y="946"/>
                  </a:cubicBezTo>
                  <a:cubicBezTo>
                    <a:pt x="308" y="939"/>
                    <a:pt x="312" y="933"/>
                    <a:pt x="312" y="925"/>
                  </a:cubicBezTo>
                  <a:cubicBezTo>
                    <a:pt x="312" y="925"/>
                    <a:pt x="312" y="925"/>
                    <a:pt x="312" y="925"/>
                  </a:cubicBezTo>
                  <a:lnTo>
                    <a:pt x="312" y="925"/>
                  </a:lnTo>
                  <a:cubicBezTo>
                    <a:pt x="312" y="926"/>
                    <a:pt x="312" y="926"/>
                    <a:pt x="312" y="926"/>
                  </a:cubicBezTo>
                  <a:cubicBezTo>
                    <a:pt x="312" y="926"/>
                    <a:pt x="313" y="925"/>
                    <a:pt x="315" y="922"/>
                  </a:cubicBezTo>
                  <a:cubicBezTo>
                    <a:pt x="315" y="921"/>
                    <a:pt x="316" y="920"/>
                    <a:pt x="316" y="919"/>
                  </a:cubicBezTo>
                  <a:close/>
                  <a:moveTo>
                    <a:pt x="313" y="983"/>
                  </a:moveTo>
                  <a:cubicBezTo>
                    <a:pt x="313" y="984"/>
                    <a:pt x="314" y="984"/>
                    <a:pt x="315" y="984"/>
                  </a:cubicBezTo>
                  <a:lnTo>
                    <a:pt x="315" y="984"/>
                  </a:lnTo>
                  <a:cubicBezTo>
                    <a:pt x="318" y="985"/>
                    <a:pt x="319" y="986"/>
                    <a:pt x="318" y="986"/>
                  </a:cubicBezTo>
                  <a:cubicBezTo>
                    <a:pt x="318" y="986"/>
                    <a:pt x="316" y="986"/>
                    <a:pt x="313" y="984"/>
                  </a:cubicBezTo>
                  <a:lnTo>
                    <a:pt x="313" y="984"/>
                  </a:lnTo>
                  <a:cubicBezTo>
                    <a:pt x="313" y="984"/>
                    <a:pt x="313" y="984"/>
                    <a:pt x="313" y="983"/>
                  </a:cubicBezTo>
                  <a:close/>
                  <a:moveTo>
                    <a:pt x="327" y="986"/>
                  </a:moveTo>
                  <a:cubicBezTo>
                    <a:pt x="330" y="986"/>
                    <a:pt x="332" y="987"/>
                    <a:pt x="336" y="987"/>
                  </a:cubicBezTo>
                  <a:cubicBezTo>
                    <a:pt x="334" y="987"/>
                    <a:pt x="331" y="986"/>
                    <a:pt x="327" y="986"/>
                  </a:cubicBezTo>
                  <a:close/>
                  <a:moveTo>
                    <a:pt x="1223" y="0"/>
                  </a:moveTo>
                  <a:cubicBezTo>
                    <a:pt x="1033" y="0"/>
                    <a:pt x="894" y="195"/>
                    <a:pt x="824" y="371"/>
                  </a:cubicBezTo>
                  <a:lnTo>
                    <a:pt x="824" y="371"/>
                  </a:lnTo>
                  <a:cubicBezTo>
                    <a:pt x="772" y="304"/>
                    <a:pt x="716" y="241"/>
                    <a:pt x="654" y="182"/>
                  </a:cubicBezTo>
                  <a:cubicBezTo>
                    <a:pt x="613" y="144"/>
                    <a:pt x="572" y="100"/>
                    <a:pt x="517" y="97"/>
                  </a:cubicBezTo>
                  <a:cubicBezTo>
                    <a:pt x="469" y="97"/>
                    <a:pt x="424" y="117"/>
                    <a:pt x="394" y="148"/>
                  </a:cubicBezTo>
                  <a:cubicBezTo>
                    <a:pt x="263" y="285"/>
                    <a:pt x="404" y="498"/>
                    <a:pt x="473" y="624"/>
                  </a:cubicBezTo>
                  <a:cubicBezTo>
                    <a:pt x="478" y="633"/>
                    <a:pt x="483" y="642"/>
                    <a:pt x="488" y="651"/>
                  </a:cubicBezTo>
                  <a:lnTo>
                    <a:pt x="488" y="651"/>
                  </a:lnTo>
                  <a:cubicBezTo>
                    <a:pt x="434" y="627"/>
                    <a:pt x="376" y="610"/>
                    <a:pt x="318" y="610"/>
                  </a:cubicBezTo>
                  <a:cubicBezTo>
                    <a:pt x="311" y="610"/>
                    <a:pt x="305" y="610"/>
                    <a:pt x="298" y="611"/>
                  </a:cubicBezTo>
                  <a:cubicBezTo>
                    <a:pt x="188" y="617"/>
                    <a:pt x="103" y="679"/>
                    <a:pt x="58" y="778"/>
                  </a:cubicBezTo>
                  <a:cubicBezTo>
                    <a:pt x="17" y="860"/>
                    <a:pt x="0" y="960"/>
                    <a:pt x="30" y="1053"/>
                  </a:cubicBezTo>
                  <a:cubicBezTo>
                    <a:pt x="44" y="1094"/>
                    <a:pt x="68" y="1131"/>
                    <a:pt x="95" y="1162"/>
                  </a:cubicBezTo>
                  <a:cubicBezTo>
                    <a:pt x="113" y="1180"/>
                    <a:pt x="130" y="1193"/>
                    <a:pt x="147" y="1203"/>
                  </a:cubicBezTo>
                  <a:cubicBezTo>
                    <a:pt x="154" y="1208"/>
                    <a:pt x="178" y="1223"/>
                    <a:pt x="179" y="1223"/>
                  </a:cubicBezTo>
                  <a:cubicBezTo>
                    <a:pt x="179" y="1223"/>
                    <a:pt x="175" y="1221"/>
                    <a:pt x="165" y="1213"/>
                  </a:cubicBezTo>
                  <a:lnTo>
                    <a:pt x="165" y="1213"/>
                  </a:lnTo>
                  <a:cubicBezTo>
                    <a:pt x="185" y="1224"/>
                    <a:pt x="201" y="1244"/>
                    <a:pt x="222" y="1254"/>
                  </a:cubicBezTo>
                  <a:lnTo>
                    <a:pt x="222" y="1254"/>
                  </a:lnTo>
                  <a:cubicBezTo>
                    <a:pt x="235" y="1264"/>
                    <a:pt x="246" y="1274"/>
                    <a:pt x="260" y="1282"/>
                  </a:cubicBezTo>
                  <a:cubicBezTo>
                    <a:pt x="288" y="1303"/>
                    <a:pt x="318" y="1323"/>
                    <a:pt x="353" y="1341"/>
                  </a:cubicBezTo>
                  <a:cubicBezTo>
                    <a:pt x="394" y="1365"/>
                    <a:pt x="445" y="1392"/>
                    <a:pt x="493" y="1402"/>
                  </a:cubicBezTo>
                  <a:cubicBezTo>
                    <a:pt x="551" y="1412"/>
                    <a:pt x="613" y="1419"/>
                    <a:pt x="671" y="1426"/>
                  </a:cubicBezTo>
                  <a:cubicBezTo>
                    <a:pt x="693" y="1429"/>
                    <a:pt x="716" y="1430"/>
                    <a:pt x="740" y="1430"/>
                  </a:cubicBezTo>
                  <a:cubicBezTo>
                    <a:pt x="805" y="1430"/>
                    <a:pt x="872" y="1422"/>
                    <a:pt x="935" y="1419"/>
                  </a:cubicBezTo>
                  <a:cubicBezTo>
                    <a:pt x="973" y="1416"/>
                    <a:pt x="1011" y="1416"/>
                    <a:pt x="1052" y="1412"/>
                  </a:cubicBezTo>
                  <a:cubicBezTo>
                    <a:pt x="1137" y="1406"/>
                    <a:pt x="1188" y="1371"/>
                    <a:pt x="1254" y="1316"/>
                  </a:cubicBezTo>
                  <a:cubicBezTo>
                    <a:pt x="1296" y="1283"/>
                    <a:pt x="1311" y="1234"/>
                    <a:pt x="1308" y="1184"/>
                  </a:cubicBezTo>
                  <a:lnTo>
                    <a:pt x="1308" y="1184"/>
                  </a:lnTo>
                  <a:cubicBezTo>
                    <a:pt x="1325" y="1169"/>
                    <a:pt x="1341" y="1152"/>
                    <a:pt x="1357" y="1131"/>
                  </a:cubicBezTo>
                  <a:cubicBezTo>
                    <a:pt x="1384" y="1094"/>
                    <a:pt x="1401" y="1056"/>
                    <a:pt x="1414" y="1012"/>
                  </a:cubicBezTo>
                  <a:cubicBezTo>
                    <a:pt x="1428" y="960"/>
                    <a:pt x="1435" y="909"/>
                    <a:pt x="1446" y="857"/>
                  </a:cubicBezTo>
                  <a:cubicBezTo>
                    <a:pt x="1460" y="799"/>
                    <a:pt x="1470" y="737"/>
                    <a:pt x="1484" y="679"/>
                  </a:cubicBezTo>
                  <a:cubicBezTo>
                    <a:pt x="1497" y="634"/>
                    <a:pt x="1514" y="590"/>
                    <a:pt x="1528" y="546"/>
                  </a:cubicBezTo>
                  <a:cubicBezTo>
                    <a:pt x="1576" y="357"/>
                    <a:pt x="1555" y="114"/>
                    <a:pt x="1349" y="28"/>
                  </a:cubicBezTo>
                  <a:cubicBezTo>
                    <a:pt x="1305" y="9"/>
                    <a:pt x="1263" y="0"/>
                    <a:pt x="122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26"/>
            <p:cNvSpPr/>
            <p:nvPr/>
          </p:nvSpPr>
          <p:spPr>
            <a:xfrm>
              <a:off x="14522600" y="3387675"/>
              <a:ext cx="137850" cy="145075"/>
            </a:xfrm>
            <a:custGeom>
              <a:avLst/>
              <a:gdLst/>
              <a:ahLst/>
              <a:cxnLst/>
              <a:rect l="l" t="t" r="r" b="b"/>
              <a:pathLst>
                <a:path w="5514" h="5803" extrusionOk="0">
                  <a:moveTo>
                    <a:pt x="2510" y="0"/>
                  </a:moveTo>
                  <a:cubicBezTo>
                    <a:pt x="1702" y="0"/>
                    <a:pt x="953" y="419"/>
                    <a:pt x="546" y="1158"/>
                  </a:cubicBezTo>
                  <a:cubicBezTo>
                    <a:pt x="1" y="2145"/>
                    <a:pt x="317" y="3217"/>
                    <a:pt x="875" y="4121"/>
                  </a:cubicBezTo>
                  <a:cubicBezTo>
                    <a:pt x="1190" y="4635"/>
                    <a:pt x="1598" y="5108"/>
                    <a:pt x="2118" y="5424"/>
                  </a:cubicBezTo>
                  <a:cubicBezTo>
                    <a:pt x="2389" y="5588"/>
                    <a:pt x="2697" y="5722"/>
                    <a:pt x="3010" y="5780"/>
                  </a:cubicBezTo>
                  <a:cubicBezTo>
                    <a:pt x="3094" y="5796"/>
                    <a:pt x="3175" y="5802"/>
                    <a:pt x="3254" y="5802"/>
                  </a:cubicBezTo>
                  <a:cubicBezTo>
                    <a:pt x="3467" y="5802"/>
                    <a:pt x="3668" y="5755"/>
                    <a:pt x="3889" y="5715"/>
                  </a:cubicBezTo>
                  <a:cubicBezTo>
                    <a:pt x="3999" y="5695"/>
                    <a:pt x="3981" y="5509"/>
                    <a:pt x="3874" y="5509"/>
                  </a:cubicBezTo>
                  <a:cubicBezTo>
                    <a:pt x="3870" y="5509"/>
                    <a:pt x="3866" y="5509"/>
                    <a:pt x="3862" y="5509"/>
                  </a:cubicBezTo>
                  <a:cubicBezTo>
                    <a:pt x="3809" y="5517"/>
                    <a:pt x="3754" y="5520"/>
                    <a:pt x="3698" y="5520"/>
                  </a:cubicBezTo>
                  <a:cubicBezTo>
                    <a:pt x="3287" y="5520"/>
                    <a:pt x="2810" y="5343"/>
                    <a:pt x="2478" y="5157"/>
                  </a:cubicBezTo>
                  <a:cubicBezTo>
                    <a:pt x="2064" y="4920"/>
                    <a:pt x="1704" y="4581"/>
                    <a:pt x="1419" y="4200"/>
                  </a:cubicBezTo>
                  <a:cubicBezTo>
                    <a:pt x="867" y="3464"/>
                    <a:pt x="395" y="2494"/>
                    <a:pt x="758" y="1572"/>
                  </a:cubicBezTo>
                  <a:cubicBezTo>
                    <a:pt x="1047" y="840"/>
                    <a:pt x="1732" y="374"/>
                    <a:pt x="2496" y="374"/>
                  </a:cubicBezTo>
                  <a:cubicBezTo>
                    <a:pt x="2593" y="374"/>
                    <a:pt x="2691" y="382"/>
                    <a:pt x="2790" y="397"/>
                  </a:cubicBezTo>
                  <a:cubicBezTo>
                    <a:pt x="3695" y="535"/>
                    <a:pt x="4394" y="1230"/>
                    <a:pt x="4691" y="2073"/>
                  </a:cubicBezTo>
                  <a:cubicBezTo>
                    <a:pt x="4856" y="2535"/>
                    <a:pt x="4914" y="3043"/>
                    <a:pt x="4839" y="3529"/>
                  </a:cubicBezTo>
                  <a:cubicBezTo>
                    <a:pt x="4757" y="4080"/>
                    <a:pt x="4486" y="4591"/>
                    <a:pt x="4431" y="5149"/>
                  </a:cubicBezTo>
                  <a:cubicBezTo>
                    <a:pt x="4423" y="5247"/>
                    <a:pt x="4519" y="5314"/>
                    <a:pt x="4608" y="5314"/>
                  </a:cubicBezTo>
                  <a:cubicBezTo>
                    <a:pt x="4663" y="5314"/>
                    <a:pt x="4715" y="5289"/>
                    <a:pt x="4740" y="5232"/>
                  </a:cubicBezTo>
                  <a:cubicBezTo>
                    <a:pt x="5205" y="4183"/>
                    <a:pt x="5514" y="3077"/>
                    <a:pt x="5113" y="1956"/>
                  </a:cubicBezTo>
                  <a:cubicBezTo>
                    <a:pt x="4773" y="1001"/>
                    <a:pt x="3976" y="240"/>
                    <a:pt x="2964" y="44"/>
                  </a:cubicBezTo>
                  <a:cubicBezTo>
                    <a:pt x="2812" y="15"/>
                    <a:pt x="2660" y="0"/>
                    <a:pt x="25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26"/>
            <p:cNvSpPr/>
            <p:nvPr/>
          </p:nvSpPr>
          <p:spPr>
            <a:xfrm>
              <a:off x="14731700" y="3466100"/>
              <a:ext cx="36775" cy="26525"/>
            </a:xfrm>
            <a:custGeom>
              <a:avLst/>
              <a:gdLst/>
              <a:ahLst/>
              <a:cxnLst/>
              <a:rect l="l" t="t" r="r" b="b"/>
              <a:pathLst>
                <a:path w="1471" h="1061" extrusionOk="0">
                  <a:moveTo>
                    <a:pt x="614" y="0"/>
                  </a:moveTo>
                  <a:cubicBezTo>
                    <a:pt x="547" y="0"/>
                    <a:pt x="533" y="116"/>
                    <a:pt x="555" y="187"/>
                  </a:cubicBezTo>
                  <a:cubicBezTo>
                    <a:pt x="638" y="443"/>
                    <a:pt x="747" y="690"/>
                    <a:pt x="878" y="923"/>
                  </a:cubicBezTo>
                  <a:cubicBezTo>
                    <a:pt x="697" y="844"/>
                    <a:pt x="476" y="505"/>
                    <a:pt x="307" y="505"/>
                  </a:cubicBezTo>
                  <a:cubicBezTo>
                    <a:pt x="255" y="505"/>
                    <a:pt x="208" y="537"/>
                    <a:pt x="168" y="619"/>
                  </a:cubicBezTo>
                  <a:cubicBezTo>
                    <a:pt x="0" y="968"/>
                    <a:pt x="809" y="998"/>
                    <a:pt x="1055" y="1060"/>
                  </a:cubicBezTo>
                  <a:lnTo>
                    <a:pt x="1083" y="954"/>
                  </a:lnTo>
                  <a:cubicBezTo>
                    <a:pt x="1179" y="783"/>
                    <a:pt x="1275" y="611"/>
                    <a:pt x="1368" y="440"/>
                  </a:cubicBezTo>
                  <a:cubicBezTo>
                    <a:pt x="1430" y="331"/>
                    <a:pt x="1471" y="162"/>
                    <a:pt x="1354" y="114"/>
                  </a:cubicBezTo>
                  <a:cubicBezTo>
                    <a:pt x="1340" y="109"/>
                    <a:pt x="1326" y="106"/>
                    <a:pt x="1312" y="106"/>
                  </a:cubicBezTo>
                  <a:cubicBezTo>
                    <a:pt x="1258" y="106"/>
                    <a:pt x="1203" y="142"/>
                    <a:pt x="1162" y="183"/>
                  </a:cubicBezTo>
                  <a:cubicBezTo>
                    <a:pt x="998" y="351"/>
                    <a:pt x="953" y="598"/>
                    <a:pt x="916" y="827"/>
                  </a:cubicBezTo>
                  <a:cubicBezTo>
                    <a:pt x="902" y="532"/>
                    <a:pt x="802" y="241"/>
                    <a:pt x="628" y="2"/>
                  </a:cubicBezTo>
                  <a:cubicBezTo>
                    <a:pt x="623" y="1"/>
                    <a:pt x="618" y="0"/>
                    <a:pt x="6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26"/>
            <p:cNvSpPr/>
            <p:nvPr/>
          </p:nvSpPr>
          <p:spPr>
            <a:xfrm>
              <a:off x="14730675" y="3463225"/>
              <a:ext cx="42850" cy="34775"/>
            </a:xfrm>
            <a:custGeom>
              <a:avLst/>
              <a:gdLst/>
              <a:ahLst/>
              <a:cxnLst/>
              <a:rect l="l" t="t" r="r" b="b"/>
              <a:pathLst>
                <a:path w="1714" h="1391" extrusionOk="0">
                  <a:moveTo>
                    <a:pt x="696" y="209"/>
                  </a:moveTo>
                  <a:lnTo>
                    <a:pt x="696" y="209"/>
                  </a:lnTo>
                  <a:cubicBezTo>
                    <a:pt x="698" y="211"/>
                    <a:pt x="697" y="213"/>
                    <a:pt x="695" y="214"/>
                  </a:cubicBezTo>
                  <a:lnTo>
                    <a:pt x="695" y="214"/>
                  </a:lnTo>
                  <a:cubicBezTo>
                    <a:pt x="696" y="211"/>
                    <a:pt x="696" y="209"/>
                    <a:pt x="696" y="209"/>
                  </a:cubicBezTo>
                  <a:close/>
                  <a:moveTo>
                    <a:pt x="1272" y="343"/>
                  </a:moveTo>
                  <a:cubicBezTo>
                    <a:pt x="1272" y="345"/>
                    <a:pt x="1271" y="348"/>
                    <a:pt x="1270" y="353"/>
                  </a:cubicBezTo>
                  <a:lnTo>
                    <a:pt x="1270" y="353"/>
                  </a:lnTo>
                  <a:cubicBezTo>
                    <a:pt x="1270" y="352"/>
                    <a:pt x="1270" y="352"/>
                    <a:pt x="1269" y="351"/>
                  </a:cubicBezTo>
                  <a:lnTo>
                    <a:pt x="1269" y="351"/>
                  </a:lnTo>
                  <a:cubicBezTo>
                    <a:pt x="1270" y="348"/>
                    <a:pt x="1271" y="346"/>
                    <a:pt x="1272" y="343"/>
                  </a:cubicBezTo>
                  <a:close/>
                  <a:moveTo>
                    <a:pt x="327" y="769"/>
                  </a:moveTo>
                  <a:cubicBezTo>
                    <a:pt x="329" y="769"/>
                    <a:pt x="332" y="769"/>
                    <a:pt x="335" y="770"/>
                  </a:cubicBezTo>
                  <a:lnTo>
                    <a:pt x="335" y="770"/>
                  </a:lnTo>
                  <a:cubicBezTo>
                    <a:pt x="324" y="770"/>
                    <a:pt x="323" y="769"/>
                    <a:pt x="327" y="769"/>
                  </a:cubicBezTo>
                  <a:close/>
                  <a:moveTo>
                    <a:pt x="333" y="767"/>
                  </a:moveTo>
                  <a:cubicBezTo>
                    <a:pt x="334" y="768"/>
                    <a:pt x="336" y="769"/>
                    <a:pt x="338" y="770"/>
                  </a:cubicBezTo>
                  <a:lnTo>
                    <a:pt x="338" y="770"/>
                  </a:lnTo>
                  <a:cubicBezTo>
                    <a:pt x="338" y="770"/>
                    <a:pt x="338" y="770"/>
                    <a:pt x="338" y="770"/>
                  </a:cubicBezTo>
                  <a:lnTo>
                    <a:pt x="338" y="770"/>
                  </a:lnTo>
                  <a:cubicBezTo>
                    <a:pt x="338" y="770"/>
                    <a:pt x="338" y="770"/>
                    <a:pt x="338" y="770"/>
                  </a:cubicBezTo>
                  <a:lnTo>
                    <a:pt x="338" y="770"/>
                  </a:lnTo>
                  <a:cubicBezTo>
                    <a:pt x="338" y="770"/>
                    <a:pt x="338" y="770"/>
                    <a:pt x="338" y="770"/>
                  </a:cubicBezTo>
                  <a:lnTo>
                    <a:pt x="338" y="770"/>
                  </a:lnTo>
                  <a:cubicBezTo>
                    <a:pt x="336" y="769"/>
                    <a:pt x="334" y="768"/>
                    <a:pt x="333" y="767"/>
                  </a:cubicBezTo>
                  <a:close/>
                  <a:moveTo>
                    <a:pt x="342" y="773"/>
                  </a:moveTo>
                  <a:cubicBezTo>
                    <a:pt x="343" y="773"/>
                    <a:pt x="344" y="774"/>
                    <a:pt x="345" y="774"/>
                  </a:cubicBezTo>
                  <a:lnTo>
                    <a:pt x="345" y="774"/>
                  </a:lnTo>
                  <a:cubicBezTo>
                    <a:pt x="347" y="775"/>
                    <a:pt x="349" y="776"/>
                    <a:pt x="350" y="777"/>
                  </a:cubicBezTo>
                  <a:lnTo>
                    <a:pt x="350" y="777"/>
                  </a:lnTo>
                  <a:cubicBezTo>
                    <a:pt x="350" y="777"/>
                    <a:pt x="350" y="777"/>
                    <a:pt x="350" y="777"/>
                  </a:cubicBezTo>
                  <a:lnTo>
                    <a:pt x="350" y="777"/>
                  </a:lnTo>
                  <a:cubicBezTo>
                    <a:pt x="349" y="776"/>
                    <a:pt x="346" y="775"/>
                    <a:pt x="342" y="773"/>
                  </a:cubicBezTo>
                  <a:close/>
                  <a:moveTo>
                    <a:pt x="352" y="778"/>
                  </a:moveTo>
                  <a:lnTo>
                    <a:pt x="352" y="778"/>
                  </a:lnTo>
                  <a:cubicBezTo>
                    <a:pt x="352" y="778"/>
                    <a:pt x="352" y="778"/>
                    <a:pt x="352" y="778"/>
                  </a:cubicBezTo>
                  <a:lnTo>
                    <a:pt x="352" y="778"/>
                  </a:lnTo>
                  <a:cubicBezTo>
                    <a:pt x="352" y="778"/>
                    <a:pt x="352" y="778"/>
                    <a:pt x="352" y="778"/>
                  </a:cubicBezTo>
                  <a:lnTo>
                    <a:pt x="352" y="778"/>
                  </a:lnTo>
                  <a:cubicBezTo>
                    <a:pt x="352" y="778"/>
                    <a:pt x="352" y="778"/>
                    <a:pt x="352" y="778"/>
                  </a:cubicBezTo>
                  <a:close/>
                  <a:moveTo>
                    <a:pt x="330" y="815"/>
                  </a:moveTo>
                  <a:lnTo>
                    <a:pt x="330" y="815"/>
                  </a:lnTo>
                  <a:cubicBezTo>
                    <a:pt x="330" y="815"/>
                    <a:pt x="330" y="815"/>
                    <a:pt x="330" y="815"/>
                  </a:cubicBezTo>
                  <a:lnTo>
                    <a:pt x="330" y="815"/>
                  </a:lnTo>
                  <a:cubicBezTo>
                    <a:pt x="330" y="815"/>
                    <a:pt x="329" y="815"/>
                    <a:pt x="329" y="816"/>
                  </a:cubicBezTo>
                  <a:cubicBezTo>
                    <a:pt x="329" y="815"/>
                    <a:pt x="330" y="815"/>
                    <a:pt x="330" y="815"/>
                  </a:cubicBezTo>
                  <a:close/>
                  <a:moveTo>
                    <a:pt x="323" y="816"/>
                  </a:moveTo>
                  <a:cubicBezTo>
                    <a:pt x="324" y="816"/>
                    <a:pt x="326" y="820"/>
                    <a:pt x="328" y="824"/>
                  </a:cubicBezTo>
                  <a:lnTo>
                    <a:pt x="328" y="824"/>
                  </a:lnTo>
                  <a:cubicBezTo>
                    <a:pt x="328" y="825"/>
                    <a:pt x="328" y="825"/>
                    <a:pt x="328" y="826"/>
                  </a:cubicBezTo>
                  <a:lnTo>
                    <a:pt x="328" y="826"/>
                  </a:lnTo>
                  <a:cubicBezTo>
                    <a:pt x="327" y="823"/>
                    <a:pt x="326" y="821"/>
                    <a:pt x="325" y="820"/>
                  </a:cubicBezTo>
                  <a:lnTo>
                    <a:pt x="325" y="820"/>
                  </a:lnTo>
                  <a:cubicBezTo>
                    <a:pt x="324" y="817"/>
                    <a:pt x="323" y="816"/>
                    <a:pt x="323" y="816"/>
                  </a:cubicBezTo>
                  <a:close/>
                  <a:moveTo>
                    <a:pt x="326" y="829"/>
                  </a:moveTo>
                  <a:cubicBezTo>
                    <a:pt x="326" y="829"/>
                    <a:pt x="326" y="829"/>
                    <a:pt x="327" y="830"/>
                  </a:cubicBezTo>
                  <a:lnTo>
                    <a:pt x="327" y="830"/>
                  </a:lnTo>
                  <a:cubicBezTo>
                    <a:pt x="327" y="830"/>
                    <a:pt x="327" y="830"/>
                    <a:pt x="327" y="830"/>
                  </a:cubicBezTo>
                  <a:lnTo>
                    <a:pt x="327" y="830"/>
                  </a:lnTo>
                  <a:cubicBezTo>
                    <a:pt x="326" y="829"/>
                    <a:pt x="326" y="829"/>
                    <a:pt x="326" y="829"/>
                  </a:cubicBezTo>
                  <a:close/>
                  <a:moveTo>
                    <a:pt x="327" y="830"/>
                  </a:moveTo>
                  <a:lnTo>
                    <a:pt x="327" y="830"/>
                  </a:lnTo>
                  <a:cubicBezTo>
                    <a:pt x="327" y="830"/>
                    <a:pt x="328" y="831"/>
                    <a:pt x="328" y="831"/>
                  </a:cubicBezTo>
                  <a:lnTo>
                    <a:pt x="328" y="831"/>
                  </a:lnTo>
                  <a:cubicBezTo>
                    <a:pt x="328" y="831"/>
                    <a:pt x="328" y="831"/>
                    <a:pt x="328" y="832"/>
                  </a:cubicBezTo>
                  <a:lnTo>
                    <a:pt x="328" y="832"/>
                  </a:lnTo>
                  <a:cubicBezTo>
                    <a:pt x="328" y="831"/>
                    <a:pt x="328" y="831"/>
                    <a:pt x="327" y="830"/>
                  </a:cubicBezTo>
                  <a:lnTo>
                    <a:pt x="327" y="830"/>
                  </a:lnTo>
                  <a:cubicBezTo>
                    <a:pt x="327" y="830"/>
                    <a:pt x="327" y="830"/>
                    <a:pt x="327" y="830"/>
                  </a:cubicBezTo>
                  <a:close/>
                  <a:moveTo>
                    <a:pt x="332" y="836"/>
                  </a:moveTo>
                  <a:cubicBezTo>
                    <a:pt x="333" y="836"/>
                    <a:pt x="333" y="837"/>
                    <a:pt x="334" y="837"/>
                  </a:cubicBezTo>
                  <a:lnTo>
                    <a:pt x="334" y="837"/>
                  </a:lnTo>
                  <a:cubicBezTo>
                    <a:pt x="333" y="837"/>
                    <a:pt x="333" y="836"/>
                    <a:pt x="333" y="836"/>
                  </a:cubicBezTo>
                  <a:cubicBezTo>
                    <a:pt x="333" y="836"/>
                    <a:pt x="332" y="836"/>
                    <a:pt x="332" y="836"/>
                  </a:cubicBezTo>
                  <a:close/>
                  <a:moveTo>
                    <a:pt x="327" y="836"/>
                  </a:moveTo>
                  <a:cubicBezTo>
                    <a:pt x="327" y="836"/>
                    <a:pt x="331" y="838"/>
                    <a:pt x="336" y="840"/>
                  </a:cubicBezTo>
                  <a:lnTo>
                    <a:pt x="336" y="840"/>
                  </a:lnTo>
                  <a:cubicBezTo>
                    <a:pt x="335" y="839"/>
                    <a:pt x="334" y="838"/>
                    <a:pt x="334" y="837"/>
                  </a:cubicBezTo>
                  <a:lnTo>
                    <a:pt x="334" y="837"/>
                  </a:lnTo>
                  <a:cubicBezTo>
                    <a:pt x="334" y="838"/>
                    <a:pt x="335" y="839"/>
                    <a:pt x="337" y="840"/>
                  </a:cubicBezTo>
                  <a:lnTo>
                    <a:pt x="337" y="840"/>
                  </a:lnTo>
                  <a:cubicBezTo>
                    <a:pt x="336" y="840"/>
                    <a:pt x="336" y="840"/>
                    <a:pt x="336" y="840"/>
                  </a:cubicBezTo>
                  <a:lnTo>
                    <a:pt x="336" y="840"/>
                  </a:lnTo>
                  <a:cubicBezTo>
                    <a:pt x="336" y="840"/>
                    <a:pt x="336" y="840"/>
                    <a:pt x="336" y="840"/>
                  </a:cubicBezTo>
                  <a:cubicBezTo>
                    <a:pt x="329" y="837"/>
                    <a:pt x="327" y="836"/>
                    <a:pt x="327" y="836"/>
                  </a:cubicBezTo>
                  <a:close/>
                  <a:moveTo>
                    <a:pt x="336" y="840"/>
                  </a:moveTo>
                  <a:lnTo>
                    <a:pt x="336" y="840"/>
                  </a:lnTo>
                  <a:cubicBezTo>
                    <a:pt x="336" y="840"/>
                    <a:pt x="337" y="840"/>
                    <a:pt x="337" y="841"/>
                  </a:cubicBezTo>
                  <a:lnTo>
                    <a:pt x="337" y="841"/>
                  </a:lnTo>
                  <a:cubicBezTo>
                    <a:pt x="338" y="841"/>
                    <a:pt x="338" y="841"/>
                    <a:pt x="338" y="841"/>
                  </a:cubicBezTo>
                  <a:lnTo>
                    <a:pt x="338" y="841"/>
                  </a:lnTo>
                  <a:cubicBezTo>
                    <a:pt x="338" y="841"/>
                    <a:pt x="338" y="841"/>
                    <a:pt x="338" y="841"/>
                  </a:cubicBezTo>
                  <a:lnTo>
                    <a:pt x="338" y="841"/>
                  </a:lnTo>
                  <a:cubicBezTo>
                    <a:pt x="338" y="842"/>
                    <a:pt x="339" y="842"/>
                    <a:pt x="339" y="843"/>
                  </a:cubicBezTo>
                  <a:lnTo>
                    <a:pt x="339" y="843"/>
                  </a:lnTo>
                  <a:cubicBezTo>
                    <a:pt x="330" y="843"/>
                    <a:pt x="332" y="842"/>
                    <a:pt x="338" y="841"/>
                  </a:cubicBezTo>
                  <a:lnTo>
                    <a:pt x="338" y="841"/>
                  </a:lnTo>
                  <a:cubicBezTo>
                    <a:pt x="337" y="841"/>
                    <a:pt x="337" y="840"/>
                    <a:pt x="336" y="840"/>
                  </a:cubicBezTo>
                  <a:close/>
                  <a:moveTo>
                    <a:pt x="342" y="842"/>
                  </a:moveTo>
                  <a:cubicBezTo>
                    <a:pt x="346" y="843"/>
                    <a:pt x="349" y="843"/>
                    <a:pt x="353" y="843"/>
                  </a:cubicBezTo>
                  <a:lnTo>
                    <a:pt x="343" y="843"/>
                  </a:lnTo>
                  <a:cubicBezTo>
                    <a:pt x="343" y="843"/>
                    <a:pt x="343" y="842"/>
                    <a:pt x="342" y="842"/>
                  </a:cubicBezTo>
                  <a:close/>
                  <a:moveTo>
                    <a:pt x="353" y="779"/>
                  </a:moveTo>
                  <a:cubicBezTo>
                    <a:pt x="359" y="782"/>
                    <a:pt x="364" y="785"/>
                    <a:pt x="370" y="788"/>
                  </a:cubicBezTo>
                  <a:cubicBezTo>
                    <a:pt x="374" y="790"/>
                    <a:pt x="387" y="799"/>
                    <a:pt x="393" y="803"/>
                  </a:cubicBezTo>
                  <a:lnTo>
                    <a:pt x="393" y="803"/>
                  </a:lnTo>
                  <a:cubicBezTo>
                    <a:pt x="409" y="817"/>
                    <a:pt x="425" y="831"/>
                    <a:pt x="440" y="845"/>
                  </a:cubicBezTo>
                  <a:lnTo>
                    <a:pt x="440" y="845"/>
                  </a:lnTo>
                  <a:cubicBezTo>
                    <a:pt x="426" y="845"/>
                    <a:pt x="412" y="846"/>
                    <a:pt x="397" y="846"/>
                  </a:cubicBezTo>
                  <a:cubicBezTo>
                    <a:pt x="384" y="846"/>
                    <a:pt x="370" y="846"/>
                    <a:pt x="360" y="843"/>
                  </a:cubicBezTo>
                  <a:lnTo>
                    <a:pt x="353" y="843"/>
                  </a:lnTo>
                  <a:cubicBezTo>
                    <a:pt x="350" y="842"/>
                    <a:pt x="345" y="841"/>
                    <a:pt x="341" y="841"/>
                  </a:cubicBezTo>
                  <a:lnTo>
                    <a:pt x="341" y="841"/>
                  </a:lnTo>
                  <a:cubicBezTo>
                    <a:pt x="342" y="842"/>
                    <a:pt x="342" y="842"/>
                    <a:pt x="342" y="842"/>
                  </a:cubicBezTo>
                  <a:lnTo>
                    <a:pt x="342" y="842"/>
                  </a:lnTo>
                  <a:cubicBezTo>
                    <a:pt x="342" y="842"/>
                    <a:pt x="342" y="842"/>
                    <a:pt x="341" y="842"/>
                  </a:cubicBezTo>
                  <a:lnTo>
                    <a:pt x="341" y="842"/>
                  </a:lnTo>
                  <a:cubicBezTo>
                    <a:pt x="343" y="843"/>
                    <a:pt x="343" y="843"/>
                    <a:pt x="343" y="843"/>
                  </a:cubicBezTo>
                  <a:cubicBezTo>
                    <a:pt x="342" y="843"/>
                    <a:pt x="342" y="843"/>
                    <a:pt x="341" y="843"/>
                  </a:cubicBezTo>
                  <a:lnTo>
                    <a:pt x="341" y="843"/>
                  </a:lnTo>
                  <a:cubicBezTo>
                    <a:pt x="347" y="849"/>
                    <a:pt x="349" y="851"/>
                    <a:pt x="349" y="851"/>
                  </a:cubicBezTo>
                  <a:cubicBezTo>
                    <a:pt x="349" y="851"/>
                    <a:pt x="346" y="849"/>
                    <a:pt x="343" y="846"/>
                  </a:cubicBezTo>
                  <a:lnTo>
                    <a:pt x="343" y="846"/>
                  </a:lnTo>
                  <a:cubicBezTo>
                    <a:pt x="345" y="848"/>
                    <a:pt x="346" y="849"/>
                    <a:pt x="346" y="849"/>
                  </a:cubicBezTo>
                  <a:cubicBezTo>
                    <a:pt x="345" y="849"/>
                    <a:pt x="344" y="847"/>
                    <a:pt x="339" y="843"/>
                  </a:cubicBezTo>
                  <a:lnTo>
                    <a:pt x="339" y="843"/>
                  </a:lnTo>
                  <a:cubicBezTo>
                    <a:pt x="339" y="843"/>
                    <a:pt x="340" y="843"/>
                    <a:pt x="340" y="843"/>
                  </a:cubicBezTo>
                  <a:lnTo>
                    <a:pt x="340" y="843"/>
                  </a:lnTo>
                  <a:cubicBezTo>
                    <a:pt x="341" y="844"/>
                    <a:pt x="342" y="845"/>
                    <a:pt x="343" y="846"/>
                  </a:cubicBezTo>
                  <a:lnTo>
                    <a:pt x="343" y="846"/>
                  </a:lnTo>
                  <a:cubicBezTo>
                    <a:pt x="342" y="845"/>
                    <a:pt x="342" y="844"/>
                    <a:pt x="341" y="843"/>
                  </a:cubicBezTo>
                  <a:lnTo>
                    <a:pt x="341" y="843"/>
                  </a:lnTo>
                  <a:cubicBezTo>
                    <a:pt x="341" y="843"/>
                    <a:pt x="341" y="843"/>
                    <a:pt x="341" y="843"/>
                  </a:cubicBezTo>
                  <a:lnTo>
                    <a:pt x="341" y="843"/>
                  </a:lnTo>
                  <a:cubicBezTo>
                    <a:pt x="341" y="843"/>
                    <a:pt x="341" y="843"/>
                    <a:pt x="341" y="843"/>
                  </a:cubicBezTo>
                  <a:lnTo>
                    <a:pt x="341" y="843"/>
                  </a:lnTo>
                  <a:cubicBezTo>
                    <a:pt x="340" y="842"/>
                    <a:pt x="340" y="842"/>
                    <a:pt x="340" y="842"/>
                  </a:cubicBezTo>
                  <a:lnTo>
                    <a:pt x="340" y="842"/>
                  </a:lnTo>
                  <a:cubicBezTo>
                    <a:pt x="340" y="842"/>
                    <a:pt x="341" y="842"/>
                    <a:pt x="341" y="842"/>
                  </a:cubicBezTo>
                  <a:lnTo>
                    <a:pt x="341" y="842"/>
                  </a:lnTo>
                  <a:cubicBezTo>
                    <a:pt x="341" y="842"/>
                    <a:pt x="341" y="842"/>
                    <a:pt x="340" y="841"/>
                  </a:cubicBezTo>
                  <a:lnTo>
                    <a:pt x="340" y="841"/>
                  </a:lnTo>
                  <a:cubicBezTo>
                    <a:pt x="340" y="841"/>
                    <a:pt x="340" y="841"/>
                    <a:pt x="340" y="841"/>
                  </a:cubicBezTo>
                  <a:lnTo>
                    <a:pt x="340" y="841"/>
                  </a:lnTo>
                  <a:cubicBezTo>
                    <a:pt x="340" y="841"/>
                    <a:pt x="340" y="841"/>
                    <a:pt x="340" y="841"/>
                  </a:cubicBezTo>
                  <a:lnTo>
                    <a:pt x="340" y="841"/>
                  </a:lnTo>
                  <a:cubicBezTo>
                    <a:pt x="340" y="841"/>
                    <a:pt x="340" y="841"/>
                    <a:pt x="340" y="841"/>
                  </a:cubicBezTo>
                  <a:lnTo>
                    <a:pt x="340" y="841"/>
                  </a:lnTo>
                  <a:cubicBezTo>
                    <a:pt x="340" y="841"/>
                    <a:pt x="341" y="841"/>
                    <a:pt x="341" y="841"/>
                  </a:cubicBezTo>
                  <a:cubicBezTo>
                    <a:pt x="341" y="841"/>
                    <a:pt x="341" y="841"/>
                    <a:pt x="341" y="841"/>
                  </a:cubicBezTo>
                  <a:lnTo>
                    <a:pt x="341" y="841"/>
                  </a:lnTo>
                  <a:cubicBezTo>
                    <a:pt x="340" y="841"/>
                    <a:pt x="340" y="841"/>
                    <a:pt x="340" y="841"/>
                  </a:cubicBezTo>
                  <a:lnTo>
                    <a:pt x="340" y="841"/>
                  </a:lnTo>
                  <a:cubicBezTo>
                    <a:pt x="339" y="841"/>
                    <a:pt x="339" y="841"/>
                    <a:pt x="340" y="841"/>
                  </a:cubicBezTo>
                  <a:lnTo>
                    <a:pt x="340" y="841"/>
                  </a:lnTo>
                  <a:cubicBezTo>
                    <a:pt x="339" y="841"/>
                    <a:pt x="339" y="841"/>
                    <a:pt x="339" y="841"/>
                  </a:cubicBezTo>
                  <a:lnTo>
                    <a:pt x="339" y="841"/>
                  </a:lnTo>
                  <a:cubicBezTo>
                    <a:pt x="337" y="839"/>
                    <a:pt x="334" y="836"/>
                    <a:pt x="331" y="833"/>
                  </a:cubicBezTo>
                  <a:lnTo>
                    <a:pt x="331" y="833"/>
                  </a:lnTo>
                  <a:cubicBezTo>
                    <a:pt x="331" y="834"/>
                    <a:pt x="332" y="835"/>
                    <a:pt x="332" y="836"/>
                  </a:cubicBezTo>
                  <a:lnTo>
                    <a:pt x="332" y="836"/>
                  </a:lnTo>
                  <a:cubicBezTo>
                    <a:pt x="331" y="835"/>
                    <a:pt x="330" y="834"/>
                    <a:pt x="330" y="833"/>
                  </a:cubicBezTo>
                  <a:lnTo>
                    <a:pt x="330" y="833"/>
                  </a:lnTo>
                  <a:cubicBezTo>
                    <a:pt x="330" y="833"/>
                    <a:pt x="330" y="833"/>
                    <a:pt x="330" y="832"/>
                  </a:cubicBezTo>
                  <a:lnTo>
                    <a:pt x="330" y="832"/>
                  </a:lnTo>
                  <a:cubicBezTo>
                    <a:pt x="330" y="833"/>
                    <a:pt x="330" y="833"/>
                    <a:pt x="331" y="833"/>
                  </a:cubicBezTo>
                  <a:lnTo>
                    <a:pt x="331" y="833"/>
                  </a:lnTo>
                  <a:cubicBezTo>
                    <a:pt x="330" y="833"/>
                    <a:pt x="330" y="832"/>
                    <a:pt x="330" y="831"/>
                  </a:cubicBezTo>
                  <a:lnTo>
                    <a:pt x="330" y="831"/>
                  </a:lnTo>
                  <a:cubicBezTo>
                    <a:pt x="330" y="831"/>
                    <a:pt x="329" y="830"/>
                    <a:pt x="329" y="829"/>
                  </a:cubicBezTo>
                  <a:lnTo>
                    <a:pt x="329" y="829"/>
                  </a:lnTo>
                  <a:cubicBezTo>
                    <a:pt x="332" y="833"/>
                    <a:pt x="333" y="835"/>
                    <a:pt x="333" y="835"/>
                  </a:cubicBezTo>
                  <a:cubicBezTo>
                    <a:pt x="334" y="835"/>
                    <a:pt x="332" y="831"/>
                    <a:pt x="329" y="827"/>
                  </a:cubicBezTo>
                  <a:lnTo>
                    <a:pt x="329" y="827"/>
                  </a:lnTo>
                  <a:cubicBezTo>
                    <a:pt x="329" y="828"/>
                    <a:pt x="329" y="828"/>
                    <a:pt x="329" y="829"/>
                  </a:cubicBezTo>
                  <a:cubicBezTo>
                    <a:pt x="329" y="828"/>
                    <a:pt x="329" y="828"/>
                    <a:pt x="328" y="827"/>
                  </a:cubicBezTo>
                  <a:lnTo>
                    <a:pt x="328" y="827"/>
                  </a:lnTo>
                  <a:cubicBezTo>
                    <a:pt x="329" y="827"/>
                    <a:pt x="329" y="826"/>
                    <a:pt x="329" y="826"/>
                  </a:cubicBezTo>
                  <a:lnTo>
                    <a:pt x="329" y="826"/>
                  </a:lnTo>
                  <a:cubicBezTo>
                    <a:pt x="329" y="826"/>
                    <a:pt x="329" y="827"/>
                    <a:pt x="329" y="827"/>
                  </a:cubicBezTo>
                  <a:lnTo>
                    <a:pt x="329" y="827"/>
                  </a:lnTo>
                  <a:cubicBezTo>
                    <a:pt x="330" y="826"/>
                    <a:pt x="330" y="825"/>
                    <a:pt x="330" y="823"/>
                  </a:cubicBezTo>
                  <a:lnTo>
                    <a:pt x="330" y="823"/>
                  </a:lnTo>
                  <a:cubicBezTo>
                    <a:pt x="333" y="816"/>
                    <a:pt x="340" y="802"/>
                    <a:pt x="339" y="802"/>
                  </a:cubicBezTo>
                  <a:lnTo>
                    <a:pt x="339" y="802"/>
                  </a:lnTo>
                  <a:cubicBezTo>
                    <a:pt x="339" y="802"/>
                    <a:pt x="336" y="805"/>
                    <a:pt x="330" y="814"/>
                  </a:cubicBezTo>
                  <a:lnTo>
                    <a:pt x="330" y="814"/>
                  </a:lnTo>
                  <a:cubicBezTo>
                    <a:pt x="330" y="814"/>
                    <a:pt x="330" y="814"/>
                    <a:pt x="330" y="814"/>
                  </a:cubicBezTo>
                  <a:lnTo>
                    <a:pt x="330" y="814"/>
                  </a:lnTo>
                  <a:cubicBezTo>
                    <a:pt x="333" y="807"/>
                    <a:pt x="337" y="801"/>
                    <a:pt x="343" y="795"/>
                  </a:cubicBezTo>
                  <a:cubicBezTo>
                    <a:pt x="343" y="793"/>
                    <a:pt x="347" y="787"/>
                    <a:pt x="350" y="781"/>
                  </a:cubicBezTo>
                  <a:lnTo>
                    <a:pt x="350" y="781"/>
                  </a:lnTo>
                  <a:cubicBezTo>
                    <a:pt x="351" y="781"/>
                    <a:pt x="352" y="780"/>
                    <a:pt x="353" y="779"/>
                  </a:cubicBezTo>
                  <a:close/>
                  <a:moveTo>
                    <a:pt x="593" y="849"/>
                  </a:moveTo>
                  <a:lnTo>
                    <a:pt x="593" y="849"/>
                  </a:lnTo>
                  <a:cubicBezTo>
                    <a:pt x="626" y="853"/>
                    <a:pt x="635" y="854"/>
                    <a:pt x="633" y="854"/>
                  </a:cubicBezTo>
                  <a:cubicBezTo>
                    <a:pt x="633" y="854"/>
                    <a:pt x="633" y="854"/>
                    <a:pt x="632" y="854"/>
                  </a:cubicBezTo>
                  <a:lnTo>
                    <a:pt x="632" y="854"/>
                  </a:lnTo>
                  <a:cubicBezTo>
                    <a:pt x="619" y="852"/>
                    <a:pt x="607" y="851"/>
                    <a:pt x="593" y="849"/>
                  </a:cubicBezTo>
                  <a:close/>
                  <a:moveTo>
                    <a:pt x="1004" y="1387"/>
                  </a:moveTo>
                  <a:cubicBezTo>
                    <a:pt x="1015" y="1389"/>
                    <a:pt x="1018" y="1389"/>
                    <a:pt x="1017" y="1389"/>
                  </a:cubicBezTo>
                  <a:cubicBezTo>
                    <a:pt x="1015" y="1389"/>
                    <a:pt x="1005" y="1388"/>
                    <a:pt x="995" y="1387"/>
                  </a:cubicBezTo>
                  <a:close/>
                  <a:moveTo>
                    <a:pt x="669" y="0"/>
                  </a:moveTo>
                  <a:cubicBezTo>
                    <a:pt x="624" y="0"/>
                    <a:pt x="583" y="14"/>
                    <a:pt x="549" y="44"/>
                  </a:cubicBezTo>
                  <a:cubicBezTo>
                    <a:pt x="418" y="164"/>
                    <a:pt x="511" y="380"/>
                    <a:pt x="559" y="517"/>
                  </a:cubicBezTo>
                  <a:cubicBezTo>
                    <a:pt x="563" y="528"/>
                    <a:pt x="567" y="539"/>
                    <a:pt x="571" y="549"/>
                  </a:cubicBezTo>
                  <a:lnTo>
                    <a:pt x="571" y="549"/>
                  </a:lnTo>
                  <a:cubicBezTo>
                    <a:pt x="499" y="503"/>
                    <a:pt x="418" y="469"/>
                    <a:pt x="340" y="469"/>
                  </a:cubicBezTo>
                  <a:cubicBezTo>
                    <a:pt x="276" y="469"/>
                    <a:pt x="214" y="491"/>
                    <a:pt x="158" y="548"/>
                  </a:cubicBezTo>
                  <a:cubicBezTo>
                    <a:pt x="32" y="675"/>
                    <a:pt x="0" y="881"/>
                    <a:pt x="124" y="1017"/>
                  </a:cubicBezTo>
                  <a:cubicBezTo>
                    <a:pt x="134" y="1028"/>
                    <a:pt x="144" y="1038"/>
                    <a:pt x="155" y="1045"/>
                  </a:cubicBezTo>
                  <a:cubicBezTo>
                    <a:pt x="162" y="1052"/>
                    <a:pt x="177" y="1071"/>
                    <a:pt x="178" y="1071"/>
                  </a:cubicBezTo>
                  <a:cubicBezTo>
                    <a:pt x="178" y="1071"/>
                    <a:pt x="175" y="1068"/>
                    <a:pt x="168" y="1058"/>
                  </a:cubicBezTo>
                  <a:lnTo>
                    <a:pt x="168" y="1058"/>
                  </a:lnTo>
                  <a:cubicBezTo>
                    <a:pt x="171" y="1062"/>
                    <a:pt x="175" y="1066"/>
                    <a:pt x="179" y="1072"/>
                  </a:cubicBezTo>
                  <a:cubicBezTo>
                    <a:pt x="199" y="1096"/>
                    <a:pt x="223" y="1117"/>
                    <a:pt x="247" y="1141"/>
                  </a:cubicBezTo>
                  <a:cubicBezTo>
                    <a:pt x="319" y="1210"/>
                    <a:pt x="397" y="1268"/>
                    <a:pt x="494" y="1302"/>
                  </a:cubicBezTo>
                  <a:cubicBezTo>
                    <a:pt x="596" y="1336"/>
                    <a:pt x="696" y="1354"/>
                    <a:pt x="802" y="1367"/>
                  </a:cubicBezTo>
                  <a:cubicBezTo>
                    <a:pt x="843" y="1371"/>
                    <a:pt x="884" y="1374"/>
                    <a:pt x="925" y="1381"/>
                  </a:cubicBezTo>
                  <a:cubicBezTo>
                    <a:pt x="946" y="1381"/>
                    <a:pt x="963" y="1384"/>
                    <a:pt x="981" y="1387"/>
                  </a:cubicBezTo>
                  <a:lnTo>
                    <a:pt x="984" y="1387"/>
                  </a:lnTo>
                  <a:cubicBezTo>
                    <a:pt x="1000" y="1390"/>
                    <a:pt x="1017" y="1391"/>
                    <a:pt x="1034" y="1391"/>
                  </a:cubicBezTo>
                  <a:cubicBezTo>
                    <a:pt x="1096" y="1391"/>
                    <a:pt x="1160" y="1374"/>
                    <a:pt x="1206" y="1332"/>
                  </a:cubicBezTo>
                  <a:lnTo>
                    <a:pt x="1206" y="1332"/>
                  </a:lnTo>
                  <a:cubicBezTo>
                    <a:pt x="1246" y="1304"/>
                    <a:pt x="1274" y="1258"/>
                    <a:pt x="1283" y="1209"/>
                  </a:cubicBezTo>
                  <a:lnTo>
                    <a:pt x="1283" y="1209"/>
                  </a:lnTo>
                  <a:cubicBezTo>
                    <a:pt x="1354" y="1167"/>
                    <a:pt x="1399" y="1104"/>
                    <a:pt x="1433" y="1021"/>
                  </a:cubicBezTo>
                  <a:cubicBezTo>
                    <a:pt x="1450" y="973"/>
                    <a:pt x="1471" y="922"/>
                    <a:pt x="1491" y="873"/>
                  </a:cubicBezTo>
                  <a:cubicBezTo>
                    <a:pt x="1501" y="846"/>
                    <a:pt x="1512" y="822"/>
                    <a:pt x="1522" y="798"/>
                  </a:cubicBezTo>
                  <a:cubicBezTo>
                    <a:pt x="1525" y="785"/>
                    <a:pt x="1532" y="771"/>
                    <a:pt x="1539" y="754"/>
                  </a:cubicBezTo>
                  <a:lnTo>
                    <a:pt x="1539" y="754"/>
                  </a:lnTo>
                  <a:cubicBezTo>
                    <a:pt x="1536" y="760"/>
                    <a:pt x="1535" y="763"/>
                    <a:pt x="1535" y="763"/>
                  </a:cubicBezTo>
                  <a:cubicBezTo>
                    <a:pt x="1534" y="763"/>
                    <a:pt x="1537" y="755"/>
                    <a:pt x="1545" y="740"/>
                  </a:cubicBezTo>
                  <a:cubicBezTo>
                    <a:pt x="1566" y="702"/>
                    <a:pt x="1587" y="661"/>
                    <a:pt x="1607" y="617"/>
                  </a:cubicBezTo>
                  <a:cubicBezTo>
                    <a:pt x="1686" y="432"/>
                    <a:pt x="1713" y="182"/>
                    <a:pt x="1508" y="65"/>
                  </a:cubicBezTo>
                  <a:cubicBezTo>
                    <a:pt x="1457" y="36"/>
                    <a:pt x="1407" y="24"/>
                    <a:pt x="1359" y="24"/>
                  </a:cubicBezTo>
                  <a:cubicBezTo>
                    <a:pt x="1187" y="24"/>
                    <a:pt x="1032" y="179"/>
                    <a:pt x="947" y="326"/>
                  </a:cubicBezTo>
                  <a:lnTo>
                    <a:pt x="947" y="326"/>
                  </a:lnTo>
                  <a:cubicBezTo>
                    <a:pt x="908" y="250"/>
                    <a:pt x="861" y="177"/>
                    <a:pt x="809" y="106"/>
                  </a:cubicBezTo>
                  <a:cubicBezTo>
                    <a:pt x="772" y="58"/>
                    <a:pt x="740" y="3"/>
                    <a:pt x="6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26"/>
            <p:cNvSpPr/>
            <p:nvPr/>
          </p:nvSpPr>
          <p:spPr>
            <a:xfrm>
              <a:off x="14662675" y="3344500"/>
              <a:ext cx="131575" cy="147725"/>
            </a:xfrm>
            <a:custGeom>
              <a:avLst/>
              <a:gdLst/>
              <a:ahLst/>
              <a:cxnLst/>
              <a:rect l="l" t="t" r="r" b="b"/>
              <a:pathLst>
                <a:path w="5263" h="5909" extrusionOk="0">
                  <a:moveTo>
                    <a:pt x="2450" y="1"/>
                  </a:moveTo>
                  <a:cubicBezTo>
                    <a:pt x="1803" y="1"/>
                    <a:pt x="1177" y="281"/>
                    <a:pt x="743" y="802"/>
                  </a:cubicBezTo>
                  <a:cubicBezTo>
                    <a:pt x="0" y="1693"/>
                    <a:pt x="123" y="2826"/>
                    <a:pt x="538" y="3841"/>
                  </a:cubicBezTo>
                  <a:cubicBezTo>
                    <a:pt x="764" y="4403"/>
                    <a:pt x="1086" y="4944"/>
                    <a:pt x="1555" y="5339"/>
                  </a:cubicBezTo>
                  <a:cubicBezTo>
                    <a:pt x="1781" y="5527"/>
                    <a:pt x="2028" y="5688"/>
                    <a:pt x="2299" y="5797"/>
                  </a:cubicBezTo>
                  <a:cubicBezTo>
                    <a:pt x="2536" y="5896"/>
                    <a:pt x="2753" y="5908"/>
                    <a:pt x="2986" y="5908"/>
                  </a:cubicBezTo>
                  <a:cubicBezTo>
                    <a:pt x="3060" y="5908"/>
                    <a:pt x="3135" y="5907"/>
                    <a:pt x="3214" y="5907"/>
                  </a:cubicBezTo>
                  <a:cubicBezTo>
                    <a:pt x="3348" y="5904"/>
                    <a:pt x="3348" y="5701"/>
                    <a:pt x="3214" y="5695"/>
                  </a:cubicBezTo>
                  <a:cubicBezTo>
                    <a:pt x="2761" y="5674"/>
                    <a:pt x="2220" y="5362"/>
                    <a:pt x="1884" y="5075"/>
                  </a:cubicBezTo>
                  <a:cubicBezTo>
                    <a:pt x="1521" y="4766"/>
                    <a:pt x="1240" y="4365"/>
                    <a:pt x="1028" y="3941"/>
                  </a:cubicBezTo>
                  <a:cubicBezTo>
                    <a:pt x="614" y="3111"/>
                    <a:pt x="339" y="2080"/>
                    <a:pt x="873" y="1248"/>
                  </a:cubicBezTo>
                  <a:cubicBezTo>
                    <a:pt x="1232" y="692"/>
                    <a:pt x="1822" y="379"/>
                    <a:pt x="2446" y="379"/>
                  </a:cubicBezTo>
                  <a:cubicBezTo>
                    <a:pt x="2637" y="379"/>
                    <a:pt x="2833" y="408"/>
                    <a:pt x="3025" y="470"/>
                  </a:cubicBezTo>
                  <a:cubicBezTo>
                    <a:pt x="3889" y="744"/>
                    <a:pt x="4450" y="1521"/>
                    <a:pt x="4626" y="2385"/>
                  </a:cubicBezTo>
                  <a:cubicBezTo>
                    <a:pt x="4728" y="2892"/>
                    <a:pt x="4694" y="3423"/>
                    <a:pt x="4533" y="3913"/>
                  </a:cubicBezTo>
                  <a:cubicBezTo>
                    <a:pt x="4362" y="4437"/>
                    <a:pt x="4006" y="4890"/>
                    <a:pt x="3862" y="5424"/>
                  </a:cubicBezTo>
                  <a:cubicBezTo>
                    <a:pt x="3828" y="5547"/>
                    <a:pt x="3922" y="5628"/>
                    <a:pt x="4020" y="5628"/>
                  </a:cubicBezTo>
                  <a:cubicBezTo>
                    <a:pt x="4073" y="5628"/>
                    <a:pt x="4127" y="5605"/>
                    <a:pt x="4163" y="5551"/>
                  </a:cubicBezTo>
                  <a:cubicBezTo>
                    <a:pt x="4803" y="4594"/>
                    <a:pt x="5263" y="3571"/>
                    <a:pt x="5070" y="2399"/>
                  </a:cubicBezTo>
                  <a:cubicBezTo>
                    <a:pt x="4903" y="1381"/>
                    <a:pt x="4214" y="508"/>
                    <a:pt x="3241" y="144"/>
                  </a:cubicBezTo>
                  <a:cubicBezTo>
                    <a:pt x="2982" y="48"/>
                    <a:pt x="2714" y="1"/>
                    <a:pt x="24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26"/>
            <p:cNvSpPr/>
            <p:nvPr/>
          </p:nvSpPr>
          <p:spPr>
            <a:xfrm rot="130776">
              <a:off x="15076887" y="3765840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13" name="Google Shape;2113;p26"/>
          <p:cNvGrpSpPr/>
          <p:nvPr/>
        </p:nvGrpSpPr>
        <p:grpSpPr>
          <a:xfrm rot="-9931168" flipH="1">
            <a:off x="8266663" y="-676444"/>
            <a:ext cx="1210408" cy="1627668"/>
            <a:chOff x="7570415" y="3649325"/>
            <a:chExt cx="1505790" cy="2024569"/>
          </a:xfrm>
        </p:grpSpPr>
        <p:sp>
          <p:nvSpPr>
            <p:cNvPr id="2114" name="Google Shape;2114;p26"/>
            <p:cNvSpPr/>
            <p:nvPr/>
          </p:nvSpPr>
          <p:spPr>
            <a:xfrm>
              <a:off x="7751215" y="3932225"/>
              <a:ext cx="373150" cy="359000"/>
            </a:xfrm>
            <a:custGeom>
              <a:avLst/>
              <a:gdLst/>
              <a:ahLst/>
              <a:cxnLst/>
              <a:rect l="l" t="t" r="r" b="b"/>
              <a:pathLst>
                <a:path w="14926" h="14360" extrusionOk="0">
                  <a:moveTo>
                    <a:pt x="131" y="1"/>
                  </a:moveTo>
                  <a:cubicBezTo>
                    <a:pt x="64" y="1"/>
                    <a:pt x="0" y="70"/>
                    <a:pt x="43" y="150"/>
                  </a:cubicBezTo>
                  <a:cubicBezTo>
                    <a:pt x="951" y="1867"/>
                    <a:pt x="1657" y="3679"/>
                    <a:pt x="2723" y="5310"/>
                  </a:cubicBezTo>
                  <a:cubicBezTo>
                    <a:pt x="3640" y="6708"/>
                    <a:pt x="4709" y="8006"/>
                    <a:pt x="5919" y="9165"/>
                  </a:cubicBezTo>
                  <a:cubicBezTo>
                    <a:pt x="8341" y="11488"/>
                    <a:pt x="11254" y="13259"/>
                    <a:pt x="14433" y="14342"/>
                  </a:cubicBezTo>
                  <a:cubicBezTo>
                    <a:pt x="14468" y="14354"/>
                    <a:pt x="14502" y="14360"/>
                    <a:pt x="14533" y="14360"/>
                  </a:cubicBezTo>
                  <a:cubicBezTo>
                    <a:pt x="14826" y="14360"/>
                    <a:pt x="14925" y="13871"/>
                    <a:pt x="14591" y="13759"/>
                  </a:cubicBezTo>
                  <a:cubicBezTo>
                    <a:pt x="11446" y="12698"/>
                    <a:pt x="8561" y="10933"/>
                    <a:pt x="6180" y="8623"/>
                  </a:cubicBezTo>
                  <a:cubicBezTo>
                    <a:pt x="5011" y="7492"/>
                    <a:pt x="3952" y="6246"/>
                    <a:pt x="3052" y="4892"/>
                  </a:cubicBezTo>
                  <a:cubicBezTo>
                    <a:pt x="2010" y="3333"/>
                    <a:pt x="1259" y="1603"/>
                    <a:pt x="215" y="47"/>
                  </a:cubicBezTo>
                  <a:cubicBezTo>
                    <a:pt x="192" y="14"/>
                    <a:pt x="161" y="1"/>
                    <a:pt x="1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26"/>
            <p:cNvSpPr/>
            <p:nvPr/>
          </p:nvSpPr>
          <p:spPr>
            <a:xfrm>
              <a:off x="7847265" y="3853100"/>
              <a:ext cx="270875" cy="437400"/>
            </a:xfrm>
            <a:custGeom>
              <a:avLst/>
              <a:gdLst/>
              <a:ahLst/>
              <a:cxnLst/>
              <a:rect l="l" t="t" r="r" b="b"/>
              <a:pathLst>
                <a:path w="10835" h="17496" extrusionOk="0">
                  <a:moveTo>
                    <a:pt x="110" y="1"/>
                  </a:moveTo>
                  <a:cubicBezTo>
                    <a:pt x="54" y="1"/>
                    <a:pt x="0" y="45"/>
                    <a:pt x="21" y="115"/>
                  </a:cubicBezTo>
                  <a:cubicBezTo>
                    <a:pt x="529" y="1760"/>
                    <a:pt x="1049" y="3370"/>
                    <a:pt x="1748" y="4946"/>
                  </a:cubicBezTo>
                  <a:cubicBezTo>
                    <a:pt x="2447" y="6533"/>
                    <a:pt x="3218" y="8088"/>
                    <a:pt x="4082" y="9588"/>
                  </a:cubicBezTo>
                  <a:cubicBezTo>
                    <a:pt x="4955" y="11103"/>
                    <a:pt x="5894" y="12590"/>
                    <a:pt x="6935" y="13992"/>
                  </a:cubicBezTo>
                  <a:cubicBezTo>
                    <a:pt x="7419" y="14646"/>
                    <a:pt x="7936" y="15273"/>
                    <a:pt x="8515" y="15849"/>
                  </a:cubicBezTo>
                  <a:cubicBezTo>
                    <a:pt x="9084" y="16413"/>
                    <a:pt x="9718" y="17103"/>
                    <a:pt x="10437" y="17469"/>
                  </a:cubicBezTo>
                  <a:cubicBezTo>
                    <a:pt x="10473" y="17487"/>
                    <a:pt x="10508" y="17495"/>
                    <a:pt x="10541" y="17495"/>
                  </a:cubicBezTo>
                  <a:cubicBezTo>
                    <a:pt x="10713" y="17495"/>
                    <a:pt x="10835" y="17285"/>
                    <a:pt x="10697" y="17133"/>
                  </a:cubicBezTo>
                  <a:cubicBezTo>
                    <a:pt x="10153" y="16530"/>
                    <a:pt x="9457" y="16064"/>
                    <a:pt x="8899" y="15461"/>
                  </a:cubicBezTo>
                  <a:cubicBezTo>
                    <a:pt x="8303" y="14814"/>
                    <a:pt x="7754" y="14115"/>
                    <a:pt x="7237" y="13402"/>
                  </a:cubicBezTo>
                  <a:cubicBezTo>
                    <a:pt x="6264" y="12049"/>
                    <a:pt x="5373" y="10633"/>
                    <a:pt x="4541" y="9188"/>
                  </a:cubicBezTo>
                  <a:cubicBezTo>
                    <a:pt x="2872" y="6283"/>
                    <a:pt x="1378" y="3206"/>
                    <a:pt x="200" y="64"/>
                  </a:cubicBezTo>
                  <a:cubicBezTo>
                    <a:pt x="183" y="20"/>
                    <a:pt x="146" y="1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26"/>
            <p:cNvSpPr/>
            <p:nvPr/>
          </p:nvSpPr>
          <p:spPr>
            <a:xfrm>
              <a:off x="7948215" y="3844300"/>
              <a:ext cx="176775" cy="444950"/>
            </a:xfrm>
            <a:custGeom>
              <a:avLst/>
              <a:gdLst/>
              <a:ahLst/>
              <a:cxnLst/>
              <a:rect l="l" t="t" r="r" b="b"/>
              <a:pathLst>
                <a:path w="7071" h="17798" extrusionOk="0">
                  <a:moveTo>
                    <a:pt x="128" y="1"/>
                  </a:moveTo>
                  <a:cubicBezTo>
                    <a:pt x="67" y="1"/>
                    <a:pt x="0" y="53"/>
                    <a:pt x="12" y="131"/>
                  </a:cubicBezTo>
                  <a:cubicBezTo>
                    <a:pt x="471" y="3140"/>
                    <a:pt x="1455" y="6045"/>
                    <a:pt x="2599" y="8851"/>
                  </a:cubicBezTo>
                  <a:cubicBezTo>
                    <a:pt x="3795" y="11781"/>
                    <a:pt x="4960" y="14762"/>
                    <a:pt x="6306" y="17622"/>
                  </a:cubicBezTo>
                  <a:cubicBezTo>
                    <a:pt x="6364" y="17746"/>
                    <a:pt x="6476" y="17798"/>
                    <a:pt x="6592" y="17798"/>
                  </a:cubicBezTo>
                  <a:cubicBezTo>
                    <a:pt x="6821" y="17798"/>
                    <a:pt x="7070" y="17596"/>
                    <a:pt x="6968" y="17341"/>
                  </a:cubicBezTo>
                  <a:cubicBezTo>
                    <a:pt x="4676" y="11640"/>
                    <a:pt x="1266" y="6206"/>
                    <a:pt x="215" y="77"/>
                  </a:cubicBezTo>
                  <a:cubicBezTo>
                    <a:pt x="205" y="23"/>
                    <a:pt x="16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26"/>
            <p:cNvSpPr/>
            <p:nvPr/>
          </p:nvSpPr>
          <p:spPr>
            <a:xfrm>
              <a:off x="8043240" y="3881725"/>
              <a:ext cx="87325" cy="412925"/>
            </a:xfrm>
            <a:custGeom>
              <a:avLst/>
              <a:gdLst/>
              <a:ahLst/>
              <a:cxnLst/>
              <a:rect l="l" t="t" r="r" b="b"/>
              <a:pathLst>
                <a:path w="3493" h="16517" extrusionOk="0">
                  <a:moveTo>
                    <a:pt x="157" y="0"/>
                  </a:moveTo>
                  <a:cubicBezTo>
                    <a:pt x="82" y="0"/>
                    <a:pt x="0" y="65"/>
                    <a:pt x="15" y="163"/>
                  </a:cubicBezTo>
                  <a:cubicBezTo>
                    <a:pt x="422" y="2903"/>
                    <a:pt x="1012" y="5617"/>
                    <a:pt x="1485" y="8348"/>
                  </a:cubicBezTo>
                  <a:cubicBezTo>
                    <a:pt x="1721" y="9708"/>
                    <a:pt x="1961" y="11068"/>
                    <a:pt x="2170" y="12432"/>
                  </a:cubicBezTo>
                  <a:cubicBezTo>
                    <a:pt x="2279" y="13168"/>
                    <a:pt x="2379" y="13905"/>
                    <a:pt x="2472" y="14642"/>
                  </a:cubicBezTo>
                  <a:cubicBezTo>
                    <a:pt x="2540" y="15194"/>
                    <a:pt x="2488" y="15893"/>
                    <a:pt x="2773" y="16379"/>
                  </a:cubicBezTo>
                  <a:cubicBezTo>
                    <a:pt x="2829" y="16474"/>
                    <a:pt x="2917" y="16516"/>
                    <a:pt x="3007" y="16516"/>
                  </a:cubicBezTo>
                  <a:cubicBezTo>
                    <a:pt x="3128" y="16516"/>
                    <a:pt x="3250" y="16440"/>
                    <a:pt x="3297" y="16310"/>
                  </a:cubicBezTo>
                  <a:cubicBezTo>
                    <a:pt x="3492" y="15759"/>
                    <a:pt x="3266" y="14998"/>
                    <a:pt x="3187" y="14426"/>
                  </a:cubicBezTo>
                  <a:cubicBezTo>
                    <a:pt x="3105" y="13809"/>
                    <a:pt x="3006" y="13192"/>
                    <a:pt x="2903" y="12580"/>
                  </a:cubicBezTo>
                  <a:cubicBezTo>
                    <a:pt x="2660" y="11147"/>
                    <a:pt x="2372" y="9729"/>
                    <a:pt x="2053" y="8313"/>
                  </a:cubicBezTo>
                  <a:cubicBezTo>
                    <a:pt x="1440" y="5576"/>
                    <a:pt x="823" y="2842"/>
                    <a:pt x="265" y="94"/>
                  </a:cubicBezTo>
                  <a:cubicBezTo>
                    <a:pt x="251" y="28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26"/>
            <p:cNvSpPr/>
            <p:nvPr/>
          </p:nvSpPr>
          <p:spPr>
            <a:xfrm>
              <a:off x="8112815" y="3780675"/>
              <a:ext cx="66050" cy="508650"/>
            </a:xfrm>
            <a:custGeom>
              <a:avLst/>
              <a:gdLst/>
              <a:ahLst/>
              <a:cxnLst/>
              <a:rect l="l" t="t" r="r" b="b"/>
              <a:pathLst>
                <a:path w="2642" h="20346" extrusionOk="0">
                  <a:moveTo>
                    <a:pt x="1869" y="1"/>
                  </a:moveTo>
                  <a:cubicBezTo>
                    <a:pt x="1803" y="1"/>
                    <a:pt x="1739" y="43"/>
                    <a:pt x="1740" y="130"/>
                  </a:cubicBezTo>
                  <a:cubicBezTo>
                    <a:pt x="1830" y="3598"/>
                    <a:pt x="1847" y="7072"/>
                    <a:pt x="1892" y="10540"/>
                  </a:cubicBezTo>
                  <a:cubicBezTo>
                    <a:pt x="1905" y="11406"/>
                    <a:pt x="1895" y="12259"/>
                    <a:pt x="1737" y="13116"/>
                  </a:cubicBezTo>
                  <a:cubicBezTo>
                    <a:pt x="1587" y="13904"/>
                    <a:pt x="1381" y="14682"/>
                    <a:pt x="1196" y="15463"/>
                  </a:cubicBezTo>
                  <a:cubicBezTo>
                    <a:pt x="1000" y="16282"/>
                    <a:pt x="812" y="17101"/>
                    <a:pt x="624" y="17920"/>
                  </a:cubicBezTo>
                  <a:cubicBezTo>
                    <a:pt x="453" y="18653"/>
                    <a:pt x="168" y="19359"/>
                    <a:pt x="27" y="20096"/>
                  </a:cubicBezTo>
                  <a:cubicBezTo>
                    <a:pt x="0" y="20240"/>
                    <a:pt x="105" y="20346"/>
                    <a:pt x="224" y="20346"/>
                  </a:cubicBezTo>
                  <a:cubicBezTo>
                    <a:pt x="272" y="20346"/>
                    <a:pt x="322" y="20329"/>
                    <a:pt x="367" y="20291"/>
                  </a:cubicBezTo>
                  <a:cubicBezTo>
                    <a:pt x="932" y="19815"/>
                    <a:pt x="1093" y="19125"/>
                    <a:pt x="1268" y="18434"/>
                  </a:cubicBezTo>
                  <a:cubicBezTo>
                    <a:pt x="1470" y="17632"/>
                    <a:pt x="1652" y="16823"/>
                    <a:pt x="1833" y="16015"/>
                  </a:cubicBezTo>
                  <a:cubicBezTo>
                    <a:pt x="2207" y="14363"/>
                    <a:pt x="2642" y="12739"/>
                    <a:pt x="2573" y="11033"/>
                  </a:cubicBezTo>
                  <a:cubicBezTo>
                    <a:pt x="2433" y="7394"/>
                    <a:pt x="2159" y="3766"/>
                    <a:pt x="2008" y="130"/>
                  </a:cubicBezTo>
                  <a:cubicBezTo>
                    <a:pt x="2004" y="44"/>
                    <a:pt x="1936" y="1"/>
                    <a:pt x="1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26"/>
            <p:cNvSpPr/>
            <p:nvPr/>
          </p:nvSpPr>
          <p:spPr>
            <a:xfrm>
              <a:off x="8114290" y="3825275"/>
              <a:ext cx="273200" cy="461725"/>
            </a:xfrm>
            <a:custGeom>
              <a:avLst/>
              <a:gdLst/>
              <a:ahLst/>
              <a:cxnLst/>
              <a:rect l="l" t="t" r="r" b="b"/>
              <a:pathLst>
                <a:path w="10928" h="18469" extrusionOk="0">
                  <a:moveTo>
                    <a:pt x="10747" y="0"/>
                  </a:moveTo>
                  <a:cubicBezTo>
                    <a:pt x="10690" y="0"/>
                    <a:pt x="10634" y="34"/>
                    <a:pt x="10614" y="111"/>
                  </a:cubicBezTo>
                  <a:cubicBezTo>
                    <a:pt x="9641" y="3572"/>
                    <a:pt x="8239" y="6850"/>
                    <a:pt x="6262" y="9858"/>
                  </a:cubicBezTo>
                  <a:cubicBezTo>
                    <a:pt x="5269" y="11370"/>
                    <a:pt x="4221" y="12843"/>
                    <a:pt x="3196" y="14333"/>
                  </a:cubicBezTo>
                  <a:cubicBezTo>
                    <a:pt x="2709" y="15036"/>
                    <a:pt x="2250" y="15763"/>
                    <a:pt x="1716" y="16430"/>
                  </a:cubicBezTo>
                  <a:cubicBezTo>
                    <a:pt x="1449" y="16763"/>
                    <a:pt x="1161" y="17088"/>
                    <a:pt x="849" y="17383"/>
                  </a:cubicBezTo>
                  <a:cubicBezTo>
                    <a:pt x="565" y="17647"/>
                    <a:pt x="212" y="17801"/>
                    <a:pt x="57" y="18164"/>
                  </a:cubicBezTo>
                  <a:cubicBezTo>
                    <a:pt x="0" y="18297"/>
                    <a:pt x="60" y="18469"/>
                    <a:pt x="224" y="18469"/>
                  </a:cubicBezTo>
                  <a:cubicBezTo>
                    <a:pt x="226" y="18469"/>
                    <a:pt x="228" y="18469"/>
                    <a:pt x="229" y="18469"/>
                  </a:cubicBezTo>
                  <a:cubicBezTo>
                    <a:pt x="880" y="18456"/>
                    <a:pt x="1496" y="17674"/>
                    <a:pt x="1907" y="17229"/>
                  </a:cubicBezTo>
                  <a:cubicBezTo>
                    <a:pt x="2467" y="16626"/>
                    <a:pt x="2960" y="15958"/>
                    <a:pt x="3429" y="15282"/>
                  </a:cubicBezTo>
                  <a:cubicBezTo>
                    <a:pt x="4546" y="13676"/>
                    <a:pt x="5656" y="12055"/>
                    <a:pt x="6729" y="10418"/>
                  </a:cubicBezTo>
                  <a:cubicBezTo>
                    <a:pt x="8778" y="7296"/>
                    <a:pt x="10312" y="3897"/>
                    <a:pt x="10908" y="193"/>
                  </a:cubicBezTo>
                  <a:cubicBezTo>
                    <a:pt x="10927" y="77"/>
                    <a:pt x="10835" y="0"/>
                    <a:pt x="107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26"/>
            <p:cNvSpPr/>
            <p:nvPr/>
          </p:nvSpPr>
          <p:spPr>
            <a:xfrm>
              <a:off x="7670915" y="3812550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9" y="543"/>
                  </a:moveTo>
                  <a:cubicBezTo>
                    <a:pt x="2820" y="543"/>
                    <a:pt x="3388" y="1268"/>
                    <a:pt x="3574" y="2087"/>
                  </a:cubicBezTo>
                  <a:cubicBezTo>
                    <a:pt x="3704" y="2672"/>
                    <a:pt x="3686" y="3286"/>
                    <a:pt x="3536" y="3868"/>
                  </a:cubicBezTo>
                  <a:cubicBezTo>
                    <a:pt x="3432" y="4267"/>
                    <a:pt x="3289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4"/>
                    <a:pt x="2617" y="4804"/>
                  </a:cubicBezTo>
                  <a:cubicBezTo>
                    <a:pt x="2306" y="4646"/>
                    <a:pt x="2032" y="4430"/>
                    <a:pt x="1792" y="4176"/>
                  </a:cubicBezTo>
                  <a:cubicBezTo>
                    <a:pt x="1556" y="3923"/>
                    <a:pt x="1360" y="3639"/>
                    <a:pt x="1182" y="3344"/>
                  </a:cubicBezTo>
                  <a:cubicBezTo>
                    <a:pt x="987" y="3025"/>
                    <a:pt x="778" y="2690"/>
                    <a:pt x="661" y="2334"/>
                  </a:cubicBezTo>
                  <a:cubicBezTo>
                    <a:pt x="394" y="1521"/>
                    <a:pt x="925" y="623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2" y="0"/>
                  </a:moveTo>
                  <a:cubicBezTo>
                    <a:pt x="1915" y="0"/>
                    <a:pt x="1877" y="1"/>
                    <a:pt x="1840" y="3"/>
                  </a:cubicBezTo>
                  <a:cubicBezTo>
                    <a:pt x="891" y="55"/>
                    <a:pt x="100" y="819"/>
                    <a:pt x="35" y="1771"/>
                  </a:cubicBezTo>
                  <a:cubicBezTo>
                    <a:pt x="0" y="2299"/>
                    <a:pt x="236" y="2782"/>
                    <a:pt x="483" y="3231"/>
                  </a:cubicBezTo>
                  <a:cubicBezTo>
                    <a:pt x="678" y="3591"/>
                    <a:pt x="894" y="3933"/>
                    <a:pt x="1151" y="4252"/>
                  </a:cubicBezTo>
                  <a:cubicBezTo>
                    <a:pt x="1439" y="4611"/>
                    <a:pt x="1785" y="4930"/>
                    <a:pt x="2186" y="5160"/>
                  </a:cubicBezTo>
                  <a:cubicBezTo>
                    <a:pt x="2497" y="5338"/>
                    <a:pt x="2927" y="5529"/>
                    <a:pt x="3322" y="5529"/>
                  </a:cubicBezTo>
                  <a:cubicBezTo>
                    <a:pt x="3367" y="5529"/>
                    <a:pt x="3412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49"/>
                    <a:pt x="3923" y="5266"/>
                  </a:cubicBezTo>
                  <a:cubicBezTo>
                    <a:pt x="3838" y="4666"/>
                    <a:pt x="4132" y="4077"/>
                    <a:pt x="4204" y="3488"/>
                  </a:cubicBezTo>
                  <a:cubicBezTo>
                    <a:pt x="4276" y="2895"/>
                    <a:pt x="4228" y="2275"/>
                    <a:pt x="4043" y="1706"/>
                  </a:cubicBezTo>
                  <a:cubicBezTo>
                    <a:pt x="3739" y="767"/>
                    <a:pt x="2975" y="0"/>
                    <a:pt x="1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26"/>
            <p:cNvSpPr/>
            <p:nvPr/>
          </p:nvSpPr>
          <p:spPr>
            <a:xfrm>
              <a:off x="7733840" y="3914225"/>
              <a:ext cx="38925" cy="40125"/>
            </a:xfrm>
            <a:custGeom>
              <a:avLst/>
              <a:gdLst/>
              <a:ahLst/>
              <a:cxnLst/>
              <a:rect l="l" t="t" r="r" b="b"/>
              <a:pathLst>
                <a:path w="1557" h="1605" extrusionOk="0">
                  <a:moveTo>
                    <a:pt x="926" y="487"/>
                  </a:moveTo>
                  <a:cubicBezTo>
                    <a:pt x="926" y="487"/>
                    <a:pt x="926" y="487"/>
                    <a:pt x="926" y="487"/>
                  </a:cubicBezTo>
                  <a:lnTo>
                    <a:pt x="926" y="487"/>
                  </a:lnTo>
                  <a:cubicBezTo>
                    <a:pt x="926" y="487"/>
                    <a:pt x="926" y="487"/>
                    <a:pt x="926" y="487"/>
                  </a:cubicBezTo>
                  <a:close/>
                  <a:moveTo>
                    <a:pt x="1190" y="500"/>
                  </a:moveTo>
                  <a:cubicBezTo>
                    <a:pt x="1189" y="506"/>
                    <a:pt x="1189" y="511"/>
                    <a:pt x="1188" y="517"/>
                  </a:cubicBezTo>
                  <a:lnTo>
                    <a:pt x="1188" y="517"/>
                  </a:lnTo>
                  <a:cubicBezTo>
                    <a:pt x="1188" y="511"/>
                    <a:pt x="1189" y="506"/>
                    <a:pt x="1190" y="500"/>
                  </a:cubicBezTo>
                  <a:close/>
                  <a:moveTo>
                    <a:pt x="1107" y="619"/>
                  </a:move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6" y="619"/>
                  </a:cubicBezTo>
                  <a:lnTo>
                    <a:pt x="1106" y="619"/>
                  </a:lnTo>
                  <a:cubicBezTo>
                    <a:pt x="1107" y="619"/>
                    <a:pt x="1107" y="619"/>
                    <a:pt x="1107" y="619"/>
                  </a:cubicBezTo>
                  <a:close/>
                  <a:moveTo>
                    <a:pt x="483" y="965"/>
                  </a:moveTo>
                  <a:cubicBezTo>
                    <a:pt x="489" y="971"/>
                    <a:pt x="495" y="976"/>
                    <a:pt x="501" y="981"/>
                  </a:cubicBezTo>
                  <a:lnTo>
                    <a:pt x="501" y="981"/>
                  </a:lnTo>
                  <a:cubicBezTo>
                    <a:pt x="501" y="982"/>
                    <a:pt x="501" y="982"/>
                    <a:pt x="501" y="982"/>
                  </a:cubicBezTo>
                  <a:cubicBezTo>
                    <a:pt x="500" y="982"/>
                    <a:pt x="495" y="977"/>
                    <a:pt x="483" y="965"/>
                  </a:cubicBezTo>
                  <a:close/>
                  <a:moveTo>
                    <a:pt x="652" y="1133"/>
                  </a:moveTo>
                  <a:cubicBezTo>
                    <a:pt x="653" y="1133"/>
                    <a:pt x="656" y="1136"/>
                    <a:pt x="660" y="1139"/>
                  </a:cubicBezTo>
                  <a:lnTo>
                    <a:pt x="660" y="1139"/>
                  </a:lnTo>
                  <a:cubicBezTo>
                    <a:pt x="662" y="1142"/>
                    <a:pt x="663" y="1145"/>
                    <a:pt x="666" y="1147"/>
                  </a:cubicBezTo>
                  <a:lnTo>
                    <a:pt x="666" y="1147"/>
                  </a:lnTo>
                  <a:cubicBezTo>
                    <a:pt x="655" y="1137"/>
                    <a:pt x="652" y="1133"/>
                    <a:pt x="652" y="1133"/>
                  </a:cubicBezTo>
                  <a:close/>
                  <a:moveTo>
                    <a:pt x="1080" y="0"/>
                  </a:moveTo>
                  <a:cubicBezTo>
                    <a:pt x="1033" y="0"/>
                    <a:pt x="985" y="8"/>
                    <a:pt x="937" y="24"/>
                  </a:cubicBezTo>
                  <a:cubicBezTo>
                    <a:pt x="758" y="83"/>
                    <a:pt x="634" y="217"/>
                    <a:pt x="583" y="386"/>
                  </a:cubicBezTo>
                  <a:lnTo>
                    <a:pt x="583" y="386"/>
                  </a:lnTo>
                  <a:cubicBezTo>
                    <a:pt x="524" y="361"/>
                    <a:pt x="463" y="346"/>
                    <a:pt x="401" y="346"/>
                  </a:cubicBezTo>
                  <a:cubicBezTo>
                    <a:pt x="360" y="346"/>
                    <a:pt x="320" y="353"/>
                    <a:pt x="279" y="367"/>
                  </a:cubicBezTo>
                  <a:cubicBezTo>
                    <a:pt x="124" y="418"/>
                    <a:pt x="1" y="558"/>
                    <a:pt x="5" y="726"/>
                  </a:cubicBezTo>
                  <a:cubicBezTo>
                    <a:pt x="8" y="867"/>
                    <a:pt x="91" y="973"/>
                    <a:pt x="176" y="1072"/>
                  </a:cubicBezTo>
                  <a:cubicBezTo>
                    <a:pt x="282" y="1196"/>
                    <a:pt x="423" y="1302"/>
                    <a:pt x="567" y="1374"/>
                  </a:cubicBezTo>
                  <a:cubicBezTo>
                    <a:pt x="676" y="1428"/>
                    <a:pt x="786" y="1449"/>
                    <a:pt x="905" y="1463"/>
                  </a:cubicBezTo>
                  <a:cubicBezTo>
                    <a:pt x="918" y="1465"/>
                    <a:pt x="932" y="1465"/>
                    <a:pt x="946" y="1465"/>
                  </a:cubicBezTo>
                  <a:cubicBezTo>
                    <a:pt x="973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3" y="1468"/>
                    <a:pt x="1038" y="1479"/>
                    <a:pt x="1043" y="1490"/>
                  </a:cubicBezTo>
                  <a:cubicBezTo>
                    <a:pt x="1077" y="1567"/>
                    <a:pt x="1174" y="1605"/>
                    <a:pt x="1255" y="1605"/>
                  </a:cubicBezTo>
                  <a:cubicBezTo>
                    <a:pt x="1265" y="1605"/>
                    <a:pt x="1274" y="1604"/>
                    <a:pt x="1283" y="1603"/>
                  </a:cubicBezTo>
                  <a:cubicBezTo>
                    <a:pt x="1382" y="1589"/>
                    <a:pt x="1444" y="1525"/>
                    <a:pt x="1478" y="1432"/>
                  </a:cubicBezTo>
                  <a:cubicBezTo>
                    <a:pt x="1495" y="1391"/>
                    <a:pt x="1509" y="1357"/>
                    <a:pt x="1516" y="1312"/>
                  </a:cubicBezTo>
                  <a:cubicBezTo>
                    <a:pt x="1526" y="1271"/>
                    <a:pt x="1533" y="1230"/>
                    <a:pt x="1539" y="1186"/>
                  </a:cubicBezTo>
                  <a:cubicBezTo>
                    <a:pt x="1557" y="1079"/>
                    <a:pt x="1550" y="973"/>
                    <a:pt x="1547" y="863"/>
                  </a:cubicBezTo>
                  <a:cubicBezTo>
                    <a:pt x="1547" y="778"/>
                    <a:pt x="1543" y="688"/>
                    <a:pt x="1543" y="599"/>
                  </a:cubicBezTo>
                  <a:cubicBezTo>
                    <a:pt x="1539" y="511"/>
                    <a:pt x="1547" y="411"/>
                    <a:pt x="1516" y="322"/>
                  </a:cubicBezTo>
                  <a:cubicBezTo>
                    <a:pt x="1452" y="129"/>
                    <a:pt x="1276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26"/>
            <p:cNvSpPr/>
            <p:nvPr/>
          </p:nvSpPr>
          <p:spPr>
            <a:xfrm>
              <a:off x="7570415" y="3898725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8" y="542"/>
                  </a:moveTo>
                  <a:cubicBezTo>
                    <a:pt x="2821" y="542"/>
                    <a:pt x="3392" y="1267"/>
                    <a:pt x="3574" y="2086"/>
                  </a:cubicBezTo>
                  <a:cubicBezTo>
                    <a:pt x="3708" y="2672"/>
                    <a:pt x="3688" y="3286"/>
                    <a:pt x="3537" y="3868"/>
                  </a:cubicBezTo>
                  <a:cubicBezTo>
                    <a:pt x="3434" y="4266"/>
                    <a:pt x="3289" y="4654"/>
                    <a:pt x="3321" y="5047"/>
                  </a:cubicBezTo>
                  <a:lnTo>
                    <a:pt x="3321" y="5047"/>
                  </a:lnTo>
                  <a:cubicBezTo>
                    <a:pt x="3087" y="4970"/>
                    <a:pt x="2841" y="4914"/>
                    <a:pt x="2622" y="4803"/>
                  </a:cubicBezTo>
                  <a:cubicBezTo>
                    <a:pt x="2307" y="4646"/>
                    <a:pt x="2033" y="4430"/>
                    <a:pt x="1797" y="4176"/>
                  </a:cubicBezTo>
                  <a:cubicBezTo>
                    <a:pt x="1556" y="3923"/>
                    <a:pt x="1362" y="3639"/>
                    <a:pt x="1183" y="3343"/>
                  </a:cubicBezTo>
                  <a:cubicBezTo>
                    <a:pt x="987" y="3025"/>
                    <a:pt x="782" y="2690"/>
                    <a:pt x="663" y="2333"/>
                  </a:cubicBezTo>
                  <a:cubicBezTo>
                    <a:pt x="395" y="1521"/>
                    <a:pt x="926" y="623"/>
                    <a:pt x="1803" y="548"/>
                  </a:cubicBezTo>
                  <a:cubicBezTo>
                    <a:pt x="1849" y="544"/>
                    <a:pt x="1894" y="542"/>
                    <a:pt x="1938" y="542"/>
                  </a:cubicBezTo>
                  <a:close/>
                  <a:moveTo>
                    <a:pt x="1954" y="0"/>
                  </a:moveTo>
                  <a:cubicBezTo>
                    <a:pt x="1916" y="0"/>
                    <a:pt x="1879" y="1"/>
                    <a:pt x="1841" y="3"/>
                  </a:cubicBezTo>
                  <a:cubicBezTo>
                    <a:pt x="895" y="54"/>
                    <a:pt x="100" y="819"/>
                    <a:pt x="35" y="1771"/>
                  </a:cubicBezTo>
                  <a:cubicBezTo>
                    <a:pt x="1" y="2295"/>
                    <a:pt x="241" y="2782"/>
                    <a:pt x="484" y="3231"/>
                  </a:cubicBezTo>
                  <a:cubicBezTo>
                    <a:pt x="683" y="3590"/>
                    <a:pt x="899" y="3933"/>
                    <a:pt x="1152" y="4252"/>
                  </a:cubicBezTo>
                  <a:cubicBezTo>
                    <a:pt x="1440" y="4611"/>
                    <a:pt x="1786" y="4930"/>
                    <a:pt x="2187" y="5160"/>
                  </a:cubicBezTo>
                  <a:cubicBezTo>
                    <a:pt x="2498" y="5337"/>
                    <a:pt x="2927" y="5528"/>
                    <a:pt x="3322" y="5528"/>
                  </a:cubicBezTo>
                  <a:cubicBezTo>
                    <a:pt x="3368" y="5528"/>
                    <a:pt x="3414" y="5526"/>
                    <a:pt x="3459" y="5520"/>
                  </a:cubicBezTo>
                  <a:lnTo>
                    <a:pt x="3459" y="5520"/>
                  </a:lnTo>
                  <a:cubicBezTo>
                    <a:pt x="3505" y="5587"/>
                    <a:pt x="3567" y="5616"/>
                    <a:pt x="3631" y="5616"/>
                  </a:cubicBezTo>
                  <a:cubicBezTo>
                    <a:pt x="3786" y="5616"/>
                    <a:pt x="3952" y="5449"/>
                    <a:pt x="3927" y="5266"/>
                  </a:cubicBezTo>
                  <a:cubicBezTo>
                    <a:pt x="3838" y="4667"/>
                    <a:pt x="4133" y="4077"/>
                    <a:pt x="4205" y="3487"/>
                  </a:cubicBezTo>
                  <a:cubicBezTo>
                    <a:pt x="4277" y="2895"/>
                    <a:pt x="4229" y="2274"/>
                    <a:pt x="4044" y="1706"/>
                  </a:cubicBezTo>
                  <a:cubicBezTo>
                    <a:pt x="3740" y="764"/>
                    <a:pt x="2976" y="0"/>
                    <a:pt x="19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26"/>
            <p:cNvSpPr/>
            <p:nvPr/>
          </p:nvSpPr>
          <p:spPr>
            <a:xfrm>
              <a:off x="7633390" y="4000400"/>
              <a:ext cx="38925" cy="40150"/>
            </a:xfrm>
            <a:custGeom>
              <a:avLst/>
              <a:gdLst/>
              <a:ahLst/>
              <a:cxnLst/>
              <a:rect l="l" t="t" r="r" b="b"/>
              <a:pathLst>
                <a:path w="1557" h="1606" extrusionOk="0">
                  <a:moveTo>
                    <a:pt x="929" y="462"/>
                  </a:moveTo>
                  <a:lnTo>
                    <a:pt x="929" y="462"/>
                  </a:lnTo>
                  <a:cubicBezTo>
                    <a:pt x="930" y="473"/>
                    <a:pt x="932" y="484"/>
                    <a:pt x="933" y="496"/>
                  </a:cubicBezTo>
                  <a:lnTo>
                    <a:pt x="933" y="496"/>
                  </a:lnTo>
                  <a:cubicBezTo>
                    <a:pt x="931" y="484"/>
                    <a:pt x="930" y="473"/>
                    <a:pt x="929" y="462"/>
                  </a:cubicBezTo>
                  <a:close/>
                  <a:moveTo>
                    <a:pt x="1189" y="500"/>
                  </a:moveTo>
                  <a:lnTo>
                    <a:pt x="1189" y="500"/>
                  </a:lnTo>
                  <a:cubicBezTo>
                    <a:pt x="1188" y="508"/>
                    <a:pt x="1187" y="517"/>
                    <a:pt x="1186" y="525"/>
                  </a:cubicBezTo>
                  <a:lnTo>
                    <a:pt x="1186" y="525"/>
                  </a:lnTo>
                  <a:cubicBezTo>
                    <a:pt x="1187" y="517"/>
                    <a:pt x="1188" y="509"/>
                    <a:pt x="1189" y="500"/>
                  </a:cubicBezTo>
                  <a:close/>
                  <a:moveTo>
                    <a:pt x="538" y="633"/>
                  </a:moveTo>
                  <a:cubicBezTo>
                    <a:pt x="541" y="639"/>
                    <a:pt x="544" y="645"/>
                    <a:pt x="546" y="650"/>
                  </a:cubicBezTo>
                  <a:lnTo>
                    <a:pt x="546" y="650"/>
                  </a:lnTo>
                  <a:cubicBezTo>
                    <a:pt x="542" y="646"/>
                    <a:pt x="540" y="640"/>
                    <a:pt x="538" y="633"/>
                  </a:cubicBezTo>
                  <a:close/>
                  <a:moveTo>
                    <a:pt x="481" y="964"/>
                  </a:moveTo>
                  <a:cubicBezTo>
                    <a:pt x="487" y="970"/>
                    <a:pt x="493" y="975"/>
                    <a:pt x="499" y="980"/>
                  </a:cubicBezTo>
                  <a:lnTo>
                    <a:pt x="499" y="980"/>
                  </a:lnTo>
                  <a:cubicBezTo>
                    <a:pt x="500" y="981"/>
                    <a:pt x="500" y="981"/>
                    <a:pt x="499" y="981"/>
                  </a:cubicBezTo>
                  <a:cubicBezTo>
                    <a:pt x="499" y="981"/>
                    <a:pt x="493" y="977"/>
                    <a:pt x="481" y="964"/>
                  </a:cubicBezTo>
                  <a:close/>
                  <a:moveTo>
                    <a:pt x="1079" y="0"/>
                  </a:moveTo>
                  <a:cubicBezTo>
                    <a:pt x="1032" y="0"/>
                    <a:pt x="983" y="8"/>
                    <a:pt x="935" y="24"/>
                  </a:cubicBezTo>
                  <a:cubicBezTo>
                    <a:pt x="757" y="80"/>
                    <a:pt x="633" y="216"/>
                    <a:pt x="582" y="385"/>
                  </a:cubicBezTo>
                  <a:lnTo>
                    <a:pt x="582" y="385"/>
                  </a:lnTo>
                  <a:cubicBezTo>
                    <a:pt x="523" y="361"/>
                    <a:pt x="462" y="346"/>
                    <a:pt x="400" y="346"/>
                  </a:cubicBezTo>
                  <a:cubicBezTo>
                    <a:pt x="359" y="346"/>
                    <a:pt x="319" y="352"/>
                    <a:pt x="277" y="366"/>
                  </a:cubicBezTo>
                  <a:cubicBezTo>
                    <a:pt x="124" y="418"/>
                    <a:pt x="0" y="558"/>
                    <a:pt x="4" y="726"/>
                  </a:cubicBezTo>
                  <a:cubicBezTo>
                    <a:pt x="10" y="867"/>
                    <a:pt x="89" y="973"/>
                    <a:pt x="179" y="1072"/>
                  </a:cubicBezTo>
                  <a:cubicBezTo>
                    <a:pt x="285" y="1196"/>
                    <a:pt x="421" y="1302"/>
                    <a:pt x="565" y="1373"/>
                  </a:cubicBezTo>
                  <a:cubicBezTo>
                    <a:pt x="679" y="1428"/>
                    <a:pt x="785" y="1449"/>
                    <a:pt x="905" y="1463"/>
                  </a:cubicBezTo>
                  <a:cubicBezTo>
                    <a:pt x="918" y="1465"/>
                    <a:pt x="931" y="1465"/>
                    <a:pt x="945" y="1465"/>
                  </a:cubicBezTo>
                  <a:cubicBezTo>
                    <a:pt x="972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5" y="1467"/>
                    <a:pt x="1040" y="1479"/>
                    <a:pt x="1045" y="1490"/>
                  </a:cubicBezTo>
                  <a:cubicBezTo>
                    <a:pt x="1079" y="1567"/>
                    <a:pt x="1173" y="1605"/>
                    <a:pt x="1254" y="1605"/>
                  </a:cubicBezTo>
                  <a:cubicBezTo>
                    <a:pt x="1264" y="1605"/>
                    <a:pt x="1273" y="1605"/>
                    <a:pt x="1281" y="1604"/>
                  </a:cubicBezTo>
                  <a:cubicBezTo>
                    <a:pt x="1381" y="1590"/>
                    <a:pt x="1443" y="1525"/>
                    <a:pt x="1480" y="1432"/>
                  </a:cubicBezTo>
                  <a:cubicBezTo>
                    <a:pt x="1498" y="1391"/>
                    <a:pt x="1511" y="1357"/>
                    <a:pt x="1518" y="1312"/>
                  </a:cubicBezTo>
                  <a:cubicBezTo>
                    <a:pt x="1525" y="1271"/>
                    <a:pt x="1531" y="1229"/>
                    <a:pt x="1539" y="1185"/>
                  </a:cubicBezTo>
                  <a:cubicBezTo>
                    <a:pt x="1556" y="1079"/>
                    <a:pt x="1549" y="973"/>
                    <a:pt x="1549" y="863"/>
                  </a:cubicBezTo>
                  <a:cubicBezTo>
                    <a:pt x="1545" y="777"/>
                    <a:pt x="1542" y="688"/>
                    <a:pt x="1542" y="600"/>
                  </a:cubicBezTo>
                  <a:cubicBezTo>
                    <a:pt x="1542" y="507"/>
                    <a:pt x="1545" y="411"/>
                    <a:pt x="1515" y="322"/>
                  </a:cubicBezTo>
                  <a:cubicBezTo>
                    <a:pt x="1451" y="129"/>
                    <a:pt x="1274" y="0"/>
                    <a:pt x="10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26"/>
            <p:cNvSpPr/>
            <p:nvPr/>
          </p:nvSpPr>
          <p:spPr>
            <a:xfrm>
              <a:off x="7759990" y="3730050"/>
              <a:ext cx="106925" cy="140425"/>
            </a:xfrm>
            <a:custGeom>
              <a:avLst/>
              <a:gdLst/>
              <a:ahLst/>
              <a:cxnLst/>
              <a:rect l="l" t="t" r="r" b="b"/>
              <a:pathLst>
                <a:path w="4277" h="5617" extrusionOk="0">
                  <a:moveTo>
                    <a:pt x="1939" y="543"/>
                  </a:moveTo>
                  <a:cubicBezTo>
                    <a:pt x="2821" y="543"/>
                    <a:pt x="3388" y="1268"/>
                    <a:pt x="3574" y="2087"/>
                  </a:cubicBezTo>
                  <a:cubicBezTo>
                    <a:pt x="3704" y="2673"/>
                    <a:pt x="3687" y="3290"/>
                    <a:pt x="3536" y="3869"/>
                  </a:cubicBezTo>
                  <a:cubicBezTo>
                    <a:pt x="3433" y="4267"/>
                    <a:pt x="3288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5"/>
                    <a:pt x="2618" y="4804"/>
                  </a:cubicBezTo>
                  <a:cubicBezTo>
                    <a:pt x="2306" y="4647"/>
                    <a:pt x="2032" y="4431"/>
                    <a:pt x="1792" y="4177"/>
                  </a:cubicBezTo>
                  <a:cubicBezTo>
                    <a:pt x="1556" y="3923"/>
                    <a:pt x="1360" y="3639"/>
                    <a:pt x="1183" y="3344"/>
                  </a:cubicBezTo>
                  <a:cubicBezTo>
                    <a:pt x="987" y="3026"/>
                    <a:pt x="778" y="2690"/>
                    <a:pt x="661" y="2334"/>
                  </a:cubicBezTo>
                  <a:cubicBezTo>
                    <a:pt x="394" y="1522"/>
                    <a:pt x="925" y="624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3" y="1"/>
                  </a:moveTo>
                  <a:cubicBezTo>
                    <a:pt x="1916" y="1"/>
                    <a:pt x="1878" y="2"/>
                    <a:pt x="1840" y="4"/>
                  </a:cubicBezTo>
                  <a:cubicBezTo>
                    <a:pt x="891" y="55"/>
                    <a:pt x="100" y="819"/>
                    <a:pt x="35" y="1772"/>
                  </a:cubicBezTo>
                  <a:cubicBezTo>
                    <a:pt x="0" y="2299"/>
                    <a:pt x="237" y="2783"/>
                    <a:pt x="484" y="3232"/>
                  </a:cubicBezTo>
                  <a:cubicBezTo>
                    <a:pt x="678" y="3591"/>
                    <a:pt x="895" y="3934"/>
                    <a:pt x="1151" y="4252"/>
                  </a:cubicBezTo>
                  <a:cubicBezTo>
                    <a:pt x="1439" y="4612"/>
                    <a:pt x="1785" y="4930"/>
                    <a:pt x="2187" y="5161"/>
                  </a:cubicBezTo>
                  <a:cubicBezTo>
                    <a:pt x="2498" y="5338"/>
                    <a:pt x="2927" y="5529"/>
                    <a:pt x="3321" y="5529"/>
                  </a:cubicBezTo>
                  <a:cubicBezTo>
                    <a:pt x="3367" y="5529"/>
                    <a:pt x="3411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50"/>
                    <a:pt x="3923" y="5267"/>
                  </a:cubicBezTo>
                  <a:cubicBezTo>
                    <a:pt x="3838" y="4667"/>
                    <a:pt x="4132" y="4078"/>
                    <a:pt x="4205" y="3488"/>
                  </a:cubicBezTo>
                  <a:cubicBezTo>
                    <a:pt x="4276" y="2895"/>
                    <a:pt x="4228" y="2275"/>
                    <a:pt x="4043" y="1707"/>
                  </a:cubicBezTo>
                  <a:cubicBezTo>
                    <a:pt x="3739" y="767"/>
                    <a:pt x="2975" y="1"/>
                    <a:pt x="19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26"/>
            <p:cNvSpPr/>
            <p:nvPr/>
          </p:nvSpPr>
          <p:spPr>
            <a:xfrm>
              <a:off x="7822940" y="3831750"/>
              <a:ext cx="38900" cy="40125"/>
            </a:xfrm>
            <a:custGeom>
              <a:avLst/>
              <a:gdLst/>
              <a:ahLst/>
              <a:cxnLst/>
              <a:rect l="l" t="t" r="r" b="b"/>
              <a:pathLst>
                <a:path w="1556" h="1605" extrusionOk="0">
                  <a:moveTo>
                    <a:pt x="1190" y="500"/>
                  </a:moveTo>
                  <a:cubicBezTo>
                    <a:pt x="1189" y="504"/>
                    <a:pt x="1189" y="508"/>
                    <a:pt x="1188" y="512"/>
                  </a:cubicBezTo>
                  <a:lnTo>
                    <a:pt x="1188" y="512"/>
                  </a:lnTo>
                  <a:cubicBezTo>
                    <a:pt x="1188" y="508"/>
                    <a:pt x="1189" y="504"/>
                    <a:pt x="1190" y="500"/>
                  </a:cubicBezTo>
                  <a:close/>
                  <a:moveTo>
                    <a:pt x="1196" y="517"/>
                  </a:moveTo>
                  <a:cubicBezTo>
                    <a:pt x="1194" y="522"/>
                    <a:pt x="1192" y="528"/>
                    <a:pt x="1190" y="533"/>
                  </a:cubicBezTo>
                  <a:lnTo>
                    <a:pt x="1190" y="533"/>
                  </a:lnTo>
                  <a:cubicBezTo>
                    <a:pt x="1192" y="528"/>
                    <a:pt x="1194" y="522"/>
                    <a:pt x="1196" y="517"/>
                  </a:cubicBezTo>
                  <a:close/>
                  <a:moveTo>
                    <a:pt x="1106" y="619"/>
                  </a:move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6" y="619"/>
                    <a:pt x="1106" y="619"/>
                    <a:pt x="1105" y="619"/>
                  </a:cubicBezTo>
                  <a:lnTo>
                    <a:pt x="1105" y="619"/>
                  </a:lnTo>
                  <a:cubicBezTo>
                    <a:pt x="1106" y="619"/>
                    <a:pt x="1106" y="619"/>
                    <a:pt x="1106" y="619"/>
                  </a:cubicBezTo>
                  <a:close/>
                  <a:moveTo>
                    <a:pt x="482" y="964"/>
                  </a:moveTo>
                  <a:cubicBezTo>
                    <a:pt x="487" y="970"/>
                    <a:pt x="493" y="975"/>
                    <a:pt x="500" y="980"/>
                  </a:cubicBezTo>
                  <a:lnTo>
                    <a:pt x="500" y="980"/>
                  </a:lnTo>
                  <a:cubicBezTo>
                    <a:pt x="500" y="981"/>
                    <a:pt x="500" y="981"/>
                    <a:pt x="500" y="981"/>
                  </a:cubicBezTo>
                  <a:cubicBezTo>
                    <a:pt x="499" y="981"/>
                    <a:pt x="494" y="977"/>
                    <a:pt x="482" y="964"/>
                  </a:cubicBezTo>
                  <a:close/>
                  <a:moveTo>
                    <a:pt x="652" y="1134"/>
                  </a:moveTo>
                  <a:cubicBezTo>
                    <a:pt x="652" y="1134"/>
                    <a:pt x="657" y="1138"/>
                    <a:pt x="662" y="1143"/>
                  </a:cubicBezTo>
                  <a:lnTo>
                    <a:pt x="662" y="1143"/>
                  </a:lnTo>
                  <a:cubicBezTo>
                    <a:pt x="665" y="1147"/>
                    <a:pt x="668" y="1150"/>
                    <a:pt x="671" y="1153"/>
                  </a:cubicBezTo>
                  <a:lnTo>
                    <a:pt x="671" y="1153"/>
                  </a:lnTo>
                  <a:cubicBezTo>
                    <a:pt x="656" y="1139"/>
                    <a:pt x="651" y="1134"/>
                    <a:pt x="652" y="1134"/>
                  </a:cubicBezTo>
                  <a:close/>
                  <a:moveTo>
                    <a:pt x="1080" y="0"/>
                  </a:moveTo>
                  <a:cubicBezTo>
                    <a:pt x="1033" y="0"/>
                    <a:pt x="984" y="8"/>
                    <a:pt x="936" y="24"/>
                  </a:cubicBezTo>
                  <a:cubicBezTo>
                    <a:pt x="758" y="83"/>
                    <a:pt x="634" y="217"/>
                    <a:pt x="582" y="385"/>
                  </a:cubicBezTo>
                  <a:lnTo>
                    <a:pt x="582" y="385"/>
                  </a:lnTo>
                  <a:cubicBezTo>
                    <a:pt x="523" y="360"/>
                    <a:pt x="462" y="345"/>
                    <a:pt x="400" y="345"/>
                  </a:cubicBezTo>
                  <a:cubicBezTo>
                    <a:pt x="359" y="345"/>
                    <a:pt x="319" y="352"/>
                    <a:pt x="278" y="366"/>
                  </a:cubicBezTo>
                  <a:cubicBezTo>
                    <a:pt x="124" y="418"/>
                    <a:pt x="1" y="558"/>
                    <a:pt x="4" y="726"/>
                  </a:cubicBezTo>
                  <a:cubicBezTo>
                    <a:pt x="7" y="867"/>
                    <a:pt x="90" y="973"/>
                    <a:pt x="175" y="1075"/>
                  </a:cubicBezTo>
                  <a:cubicBezTo>
                    <a:pt x="281" y="1199"/>
                    <a:pt x="422" y="1302"/>
                    <a:pt x="566" y="1373"/>
                  </a:cubicBezTo>
                  <a:cubicBezTo>
                    <a:pt x="676" y="1428"/>
                    <a:pt x="785" y="1449"/>
                    <a:pt x="905" y="1463"/>
                  </a:cubicBezTo>
                  <a:cubicBezTo>
                    <a:pt x="918" y="1464"/>
                    <a:pt x="931" y="1465"/>
                    <a:pt x="944" y="1465"/>
                  </a:cubicBezTo>
                  <a:cubicBezTo>
                    <a:pt x="971" y="1465"/>
                    <a:pt x="1000" y="1462"/>
                    <a:pt x="1028" y="1456"/>
                  </a:cubicBezTo>
                  <a:lnTo>
                    <a:pt x="1028" y="1456"/>
                  </a:lnTo>
                  <a:cubicBezTo>
                    <a:pt x="1033" y="1467"/>
                    <a:pt x="1037" y="1479"/>
                    <a:pt x="1042" y="1490"/>
                  </a:cubicBezTo>
                  <a:cubicBezTo>
                    <a:pt x="1076" y="1566"/>
                    <a:pt x="1172" y="1604"/>
                    <a:pt x="1253" y="1604"/>
                  </a:cubicBezTo>
                  <a:cubicBezTo>
                    <a:pt x="1263" y="1604"/>
                    <a:pt x="1273" y="1604"/>
                    <a:pt x="1282" y="1603"/>
                  </a:cubicBezTo>
                  <a:cubicBezTo>
                    <a:pt x="1381" y="1589"/>
                    <a:pt x="1443" y="1524"/>
                    <a:pt x="1478" y="1432"/>
                  </a:cubicBezTo>
                  <a:cubicBezTo>
                    <a:pt x="1494" y="1390"/>
                    <a:pt x="1508" y="1356"/>
                    <a:pt x="1515" y="1311"/>
                  </a:cubicBezTo>
                  <a:cubicBezTo>
                    <a:pt x="1522" y="1270"/>
                    <a:pt x="1532" y="1229"/>
                    <a:pt x="1539" y="1188"/>
                  </a:cubicBezTo>
                  <a:cubicBezTo>
                    <a:pt x="1556" y="1079"/>
                    <a:pt x="1549" y="973"/>
                    <a:pt x="1546" y="862"/>
                  </a:cubicBezTo>
                  <a:cubicBezTo>
                    <a:pt x="1546" y="777"/>
                    <a:pt x="1543" y="688"/>
                    <a:pt x="1543" y="603"/>
                  </a:cubicBezTo>
                  <a:cubicBezTo>
                    <a:pt x="1539" y="510"/>
                    <a:pt x="1546" y="410"/>
                    <a:pt x="1515" y="321"/>
                  </a:cubicBezTo>
                  <a:cubicBezTo>
                    <a:pt x="1452" y="128"/>
                    <a:pt x="1275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26"/>
            <p:cNvSpPr/>
            <p:nvPr/>
          </p:nvSpPr>
          <p:spPr>
            <a:xfrm>
              <a:off x="7875115" y="3707450"/>
              <a:ext cx="108450" cy="148525"/>
            </a:xfrm>
            <a:custGeom>
              <a:avLst/>
              <a:gdLst/>
              <a:ahLst/>
              <a:cxnLst/>
              <a:rect l="l" t="t" r="r" b="b"/>
              <a:pathLst>
                <a:path w="4338" h="5941" extrusionOk="0">
                  <a:moveTo>
                    <a:pt x="2235" y="541"/>
                  </a:moveTo>
                  <a:cubicBezTo>
                    <a:pt x="2312" y="541"/>
                    <a:pt x="2391" y="548"/>
                    <a:pt x="2470" y="562"/>
                  </a:cubicBezTo>
                  <a:cubicBezTo>
                    <a:pt x="3495" y="744"/>
                    <a:pt x="3848" y="1761"/>
                    <a:pt x="3759" y="2686"/>
                  </a:cubicBezTo>
                  <a:cubicBezTo>
                    <a:pt x="3708" y="3244"/>
                    <a:pt x="3526" y="3783"/>
                    <a:pt x="3242" y="4262"/>
                  </a:cubicBezTo>
                  <a:cubicBezTo>
                    <a:pt x="3039" y="4605"/>
                    <a:pt x="2815" y="4931"/>
                    <a:pt x="2744" y="5305"/>
                  </a:cubicBezTo>
                  <a:lnTo>
                    <a:pt x="2744" y="5305"/>
                  </a:lnTo>
                  <a:cubicBezTo>
                    <a:pt x="2529" y="5165"/>
                    <a:pt x="2294" y="5046"/>
                    <a:pt x="2097" y="4886"/>
                  </a:cubicBezTo>
                  <a:cubicBezTo>
                    <a:pt x="1782" y="4629"/>
                    <a:pt x="1515" y="4321"/>
                    <a:pt x="1303" y="3974"/>
                  </a:cubicBezTo>
                  <a:cubicBezTo>
                    <a:pt x="919" y="3347"/>
                    <a:pt x="583" y="2480"/>
                    <a:pt x="784" y="1743"/>
                  </a:cubicBezTo>
                  <a:cubicBezTo>
                    <a:pt x="966" y="1082"/>
                    <a:pt x="1545" y="541"/>
                    <a:pt x="2235" y="541"/>
                  </a:cubicBezTo>
                  <a:close/>
                  <a:moveTo>
                    <a:pt x="2246" y="1"/>
                  </a:moveTo>
                  <a:cubicBezTo>
                    <a:pt x="1463" y="1"/>
                    <a:pt x="744" y="484"/>
                    <a:pt x="405" y="1213"/>
                  </a:cubicBezTo>
                  <a:cubicBezTo>
                    <a:pt x="0" y="2072"/>
                    <a:pt x="216" y="3029"/>
                    <a:pt x="617" y="3851"/>
                  </a:cubicBezTo>
                  <a:cubicBezTo>
                    <a:pt x="846" y="4321"/>
                    <a:pt x="1169" y="4752"/>
                    <a:pt x="1556" y="5102"/>
                  </a:cubicBezTo>
                  <a:cubicBezTo>
                    <a:pt x="1868" y="5382"/>
                    <a:pt x="2306" y="5730"/>
                    <a:pt x="2749" y="5794"/>
                  </a:cubicBezTo>
                  <a:lnTo>
                    <a:pt x="2749" y="5794"/>
                  </a:lnTo>
                  <a:cubicBezTo>
                    <a:pt x="2784" y="5897"/>
                    <a:pt x="2866" y="5940"/>
                    <a:pt x="2955" y="5940"/>
                  </a:cubicBezTo>
                  <a:cubicBezTo>
                    <a:pt x="3095" y="5940"/>
                    <a:pt x="3251" y="5832"/>
                    <a:pt x="3269" y="5674"/>
                  </a:cubicBezTo>
                  <a:cubicBezTo>
                    <a:pt x="3341" y="5094"/>
                    <a:pt x="3759" y="4626"/>
                    <a:pt x="3982" y="4101"/>
                  </a:cubicBezTo>
                  <a:cubicBezTo>
                    <a:pt x="4211" y="3557"/>
                    <a:pt x="4338" y="2961"/>
                    <a:pt x="4331" y="2368"/>
                  </a:cubicBezTo>
                  <a:cubicBezTo>
                    <a:pt x="4314" y="1312"/>
                    <a:pt x="3745" y="284"/>
                    <a:pt x="2652" y="45"/>
                  </a:cubicBezTo>
                  <a:cubicBezTo>
                    <a:pt x="2516" y="15"/>
                    <a:pt x="2380" y="1"/>
                    <a:pt x="22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26"/>
            <p:cNvSpPr/>
            <p:nvPr/>
          </p:nvSpPr>
          <p:spPr>
            <a:xfrm>
              <a:off x="7925540" y="3817850"/>
              <a:ext cx="39950" cy="40450"/>
            </a:xfrm>
            <a:custGeom>
              <a:avLst/>
              <a:gdLst/>
              <a:ahLst/>
              <a:cxnLst/>
              <a:rect l="l" t="t" r="r" b="b"/>
              <a:pathLst>
                <a:path w="1598" h="1618" extrusionOk="0">
                  <a:moveTo>
                    <a:pt x="330" y="689"/>
                  </a:moveTo>
                  <a:lnTo>
                    <a:pt x="330" y="689"/>
                  </a:lnTo>
                  <a:cubicBezTo>
                    <a:pt x="331" y="690"/>
                    <a:pt x="332" y="690"/>
                    <a:pt x="333" y="691"/>
                  </a:cubicBezTo>
                  <a:lnTo>
                    <a:pt x="333" y="691"/>
                  </a:lnTo>
                  <a:cubicBezTo>
                    <a:pt x="335" y="692"/>
                    <a:pt x="336" y="694"/>
                    <a:pt x="338" y="695"/>
                  </a:cubicBezTo>
                  <a:lnTo>
                    <a:pt x="338" y="695"/>
                  </a:lnTo>
                  <a:cubicBezTo>
                    <a:pt x="335" y="693"/>
                    <a:pt x="333" y="691"/>
                    <a:pt x="330" y="689"/>
                  </a:cubicBezTo>
                  <a:close/>
                  <a:moveTo>
                    <a:pt x="341" y="699"/>
                  </a:moveTo>
                  <a:cubicBezTo>
                    <a:pt x="341" y="699"/>
                    <a:pt x="341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1" y="699"/>
                    <a:pt x="341" y="699"/>
                  </a:cubicBezTo>
                  <a:close/>
                  <a:moveTo>
                    <a:pt x="344" y="699"/>
                  </a:moveTo>
                  <a:lnTo>
                    <a:pt x="344" y="699"/>
                  </a:lnTo>
                  <a:cubicBezTo>
                    <a:pt x="346" y="700"/>
                    <a:pt x="348" y="700"/>
                    <a:pt x="349" y="700"/>
                  </a:cubicBezTo>
                  <a:lnTo>
                    <a:pt x="349" y="700"/>
                  </a:lnTo>
                  <a:cubicBezTo>
                    <a:pt x="349" y="700"/>
                    <a:pt x="350" y="700"/>
                    <a:pt x="350" y="700"/>
                  </a:cubicBezTo>
                  <a:lnTo>
                    <a:pt x="350" y="700"/>
                  </a:lnTo>
                  <a:cubicBezTo>
                    <a:pt x="348" y="700"/>
                    <a:pt x="346" y="700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4" y="700"/>
                    <a:pt x="344" y="699"/>
                  </a:cubicBezTo>
                  <a:close/>
                  <a:moveTo>
                    <a:pt x="1136" y="0"/>
                  </a:moveTo>
                  <a:cubicBezTo>
                    <a:pt x="1098" y="0"/>
                    <a:pt x="1058" y="4"/>
                    <a:pt x="1019" y="11"/>
                  </a:cubicBezTo>
                  <a:cubicBezTo>
                    <a:pt x="870" y="35"/>
                    <a:pt x="750" y="130"/>
                    <a:pt x="672" y="253"/>
                  </a:cubicBezTo>
                  <a:lnTo>
                    <a:pt x="672" y="253"/>
                  </a:lnTo>
                  <a:cubicBezTo>
                    <a:pt x="589" y="192"/>
                    <a:pt x="497" y="157"/>
                    <a:pt x="395" y="157"/>
                  </a:cubicBezTo>
                  <a:cubicBezTo>
                    <a:pt x="368" y="157"/>
                    <a:pt x="341" y="160"/>
                    <a:pt x="313" y="164"/>
                  </a:cubicBezTo>
                  <a:cubicBezTo>
                    <a:pt x="165" y="189"/>
                    <a:pt x="39" y="316"/>
                    <a:pt x="22" y="466"/>
                  </a:cubicBezTo>
                  <a:cubicBezTo>
                    <a:pt x="1" y="596"/>
                    <a:pt x="49" y="710"/>
                    <a:pt x="108" y="822"/>
                  </a:cubicBezTo>
                  <a:cubicBezTo>
                    <a:pt x="176" y="966"/>
                    <a:pt x="282" y="1104"/>
                    <a:pt x="402" y="1210"/>
                  </a:cubicBezTo>
                  <a:cubicBezTo>
                    <a:pt x="491" y="1285"/>
                    <a:pt x="587" y="1333"/>
                    <a:pt x="697" y="1377"/>
                  </a:cubicBezTo>
                  <a:cubicBezTo>
                    <a:pt x="735" y="1393"/>
                    <a:pt x="778" y="1401"/>
                    <a:pt x="820" y="1404"/>
                  </a:cubicBezTo>
                  <a:lnTo>
                    <a:pt x="820" y="1404"/>
                  </a:lnTo>
                  <a:cubicBezTo>
                    <a:pt x="822" y="1417"/>
                    <a:pt x="825" y="1430"/>
                    <a:pt x="827" y="1443"/>
                  </a:cubicBezTo>
                  <a:cubicBezTo>
                    <a:pt x="843" y="1550"/>
                    <a:pt x="956" y="1618"/>
                    <a:pt x="1064" y="1618"/>
                  </a:cubicBezTo>
                  <a:cubicBezTo>
                    <a:pt x="1126" y="1618"/>
                    <a:pt x="1186" y="1596"/>
                    <a:pt x="1225" y="1546"/>
                  </a:cubicBezTo>
                  <a:cubicBezTo>
                    <a:pt x="1259" y="1505"/>
                    <a:pt x="1296" y="1464"/>
                    <a:pt x="1321" y="1412"/>
                  </a:cubicBezTo>
                  <a:cubicBezTo>
                    <a:pt x="1341" y="1371"/>
                    <a:pt x="1358" y="1333"/>
                    <a:pt x="1375" y="1292"/>
                  </a:cubicBezTo>
                  <a:cubicBezTo>
                    <a:pt x="1424" y="1189"/>
                    <a:pt x="1447" y="1083"/>
                    <a:pt x="1478" y="974"/>
                  </a:cubicBezTo>
                  <a:cubicBezTo>
                    <a:pt x="1498" y="888"/>
                    <a:pt x="1519" y="798"/>
                    <a:pt x="1539" y="713"/>
                  </a:cubicBezTo>
                  <a:cubicBezTo>
                    <a:pt x="1571" y="607"/>
                    <a:pt x="1598" y="501"/>
                    <a:pt x="1581" y="387"/>
                  </a:cubicBezTo>
                  <a:cubicBezTo>
                    <a:pt x="1563" y="254"/>
                    <a:pt x="1492" y="134"/>
                    <a:pt x="1372" y="62"/>
                  </a:cubicBezTo>
                  <a:cubicBezTo>
                    <a:pt x="1297" y="17"/>
                    <a:pt x="1218" y="0"/>
                    <a:pt x="1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26"/>
            <p:cNvSpPr/>
            <p:nvPr/>
          </p:nvSpPr>
          <p:spPr>
            <a:xfrm>
              <a:off x="7974815" y="3742875"/>
              <a:ext cx="112250" cy="148850"/>
            </a:xfrm>
            <a:custGeom>
              <a:avLst/>
              <a:gdLst/>
              <a:ahLst/>
              <a:cxnLst/>
              <a:rect l="l" t="t" r="r" b="b"/>
              <a:pathLst>
                <a:path w="4490" h="5954" extrusionOk="0">
                  <a:moveTo>
                    <a:pt x="2174" y="551"/>
                  </a:moveTo>
                  <a:cubicBezTo>
                    <a:pt x="2502" y="551"/>
                    <a:pt x="2835" y="660"/>
                    <a:pt x="3118" y="878"/>
                  </a:cubicBezTo>
                  <a:cubicBezTo>
                    <a:pt x="3790" y="1400"/>
                    <a:pt x="3900" y="2293"/>
                    <a:pt x="3852" y="3089"/>
                  </a:cubicBezTo>
                  <a:cubicBezTo>
                    <a:pt x="3824" y="3558"/>
                    <a:pt x="3704" y="4027"/>
                    <a:pt x="3498" y="4449"/>
                  </a:cubicBezTo>
                  <a:cubicBezTo>
                    <a:pt x="3362" y="4729"/>
                    <a:pt x="3151" y="4974"/>
                    <a:pt x="2977" y="5235"/>
                  </a:cubicBezTo>
                  <a:lnTo>
                    <a:pt x="2977" y="5235"/>
                  </a:lnTo>
                  <a:cubicBezTo>
                    <a:pt x="2834" y="5017"/>
                    <a:pt x="2624" y="4845"/>
                    <a:pt x="2409" y="4681"/>
                  </a:cubicBezTo>
                  <a:cubicBezTo>
                    <a:pt x="2046" y="4408"/>
                    <a:pt x="1700" y="4137"/>
                    <a:pt x="1415" y="3777"/>
                  </a:cubicBezTo>
                  <a:cubicBezTo>
                    <a:pt x="846" y="3057"/>
                    <a:pt x="422" y="1988"/>
                    <a:pt x="1011" y="1156"/>
                  </a:cubicBezTo>
                  <a:cubicBezTo>
                    <a:pt x="1297" y="752"/>
                    <a:pt x="1731" y="551"/>
                    <a:pt x="2174" y="551"/>
                  </a:cubicBezTo>
                  <a:close/>
                  <a:moveTo>
                    <a:pt x="2151" y="0"/>
                  </a:moveTo>
                  <a:cubicBezTo>
                    <a:pt x="1781" y="0"/>
                    <a:pt x="1411" y="104"/>
                    <a:pt x="1086" y="331"/>
                  </a:cubicBezTo>
                  <a:cubicBezTo>
                    <a:pt x="185" y="960"/>
                    <a:pt x="0" y="2091"/>
                    <a:pt x="381" y="3078"/>
                  </a:cubicBezTo>
                  <a:cubicBezTo>
                    <a:pt x="604" y="3657"/>
                    <a:pt x="949" y="4185"/>
                    <a:pt x="1392" y="4620"/>
                  </a:cubicBezTo>
                  <a:cubicBezTo>
                    <a:pt x="1809" y="5028"/>
                    <a:pt x="2354" y="5295"/>
                    <a:pt x="2642" y="5820"/>
                  </a:cubicBezTo>
                  <a:cubicBezTo>
                    <a:pt x="2694" y="5914"/>
                    <a:pt x="2775" y="5953"/>
                    <a:pt x="2857" y="5953"/>
                  </a:cubicBezTo>
                  <a:cubicBezTo>
                    <a:pt x="2989" y="5953"/>
                    <a:pt x="3123" y="5850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8"/>
                    <a:pt x="3909" y="4781"/>
                  </a:cubicBezTo>
                  <a:cubicBezTo>
                    <a:pt x="4146" y="4339"/>
                    <a:pt x="4297" y="3856"/>
                    <a:pt x="4366" y="3359"/>
                  </a:cubicBezTo>
                  <a:cubicBezTo>
                    <a:pt x="4489" y="2437"/>
                    <a:pt x="4376" y="1368"/>
                    <a:pt x="3701" y="673"/>
                  </a:cubicBezTo>
                  <a:cubicBezTo>
                    <a:pt x="3291" y="247"/>
                    <a:pt x="2721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26"/>
            <p:cNvSpPr/>
            <p:nvPr/>
          </p:nvSpPr>
          <p:spPr>
            <a:xfrm>
              <a:off x="8022790" y="3853125"/>
              <a:ext cx="40350" cy="41275"/>
            </a:xfrm>
            <a:custGeom>
              <a:avLst/>
              <a:gdLst/>
              <a:ahLst/>
              <a:cxnLst/>
              <a:rect l="l" t="t" r="r" b="b"/>
              <a:pathLst>
                <a:path w="1614" h="1651" extrusionOk="0">
                  <a:moveTo>
                    <a:pt x="494" y="734"/>
                  </a:moveTo>
                  <a:cubicBezTo>
                    <a:pt x="494" y="734"/>
                    <a:pt x="494" y="734"/>
                    <a:pt x="495" y="734"/>
                  </a:cubicBezTo>
                  <a:lnTo>
                    <a:pt x="495" y="734"/>
                  </a:lnTo>
                  <a:cubicBezTo>
                    <a:pt x="495" y="734"/>
                    <a:pt x="495" y="734"/>
                    <a:pt x="495" y="734"/>
                  </a:cubicBezTo>
                  <a:lnTo>
                    <a:pt x="495" y="734"/>
                  </a:lnTo>
                  <a:cubicBezTo>
                    <a:pt x="494" y="734"/>
                    <a:pt x="494" y="734"/>
                    <a:pt x="494" y="734"/>
                  </a:cubicBezTo>
                  <a:close/>
                  <a:moveTo>
                    <a:pt x="1235" y="1"/>
                  </a:moveTo>
                  <a:cubicBezTo>
                    <a:pt x="1063" y="1"/>
                    <a:pt x="946" y="98"/>
                    <a:pt x="867" y="229"/>
                  </a:cubicBezTo>
                  <a:lnTo>
                    <a:pt x="867" y="229"/>
                  </a:lnTo>
                  <a:cubicBezTo>
                    <a:pt x="784" y="168"/>
                    <a:pt x="685" y="129"/>
                    <a:pt x="576" y="121"/>
                  </a:cubicBezTo>
                  <a:cubicBezTo>
                    <a:pt x="564" y="120"/>
                    <a:pt x="552" y="120"/>
                    <a:pt x="540" y="120"/>
                  </a:cubicBezTo>
                  <a:cubicBezTo>
                    <a:pt x="330" y="120"/>
                    <a:pt x="127" y="262"/>
                    <a:pt x="72" y="464"/>
                  </a:cubicBezTo>
                  <a:cubicBezTo>
                    <a:pt x="0" y="714"/>
                    <a:pt x="181" y="902"/>
                    <a:pt x="315" y="1087"/>
                  </a:cubicBezTo>
                  <a:cubicBezTo>
                    <a:pt x="377" y="1169"/>
                    <a:pt x="439" y="1255"/>
                    <a:pt x="500" y="1340"/>
                  </a:cubicBezTo>
                  <a:cubicBezTo>
                    <a:pt x="586" y="1451"/>
                    <a:pt x="695" y="1549"/>
                    <a:pt x="815" y="1618"/>
                  </a:cubicBezTo>
                  <a:cubicBezTo>
                    <a:pt x="854" y="1640"/>
                    <a:pt x="894" y="1650"/>
                    <a:pt x="932" y="1650"/>
                  </a:cubicBezTo>
                  <a:cubicBezTo>
                    <a:pt x="1078" y="1650"/>
                    <a:pt x="1203" y="1508"/>
                    <a:pt x="1165" y="1351"/>
                  </a:cubicBezTo>
                  <a:cubicBezTo>
                    <a:pt x="1165" y="1350"/>
                    <a:pt x="1164" y="1349"/>
                    <a:pt x="1164" y="1347"/>
                  </a:cubicBezTo>
                  <a:lnTo>
                    <a:pt x="1164" y="1347"/>
                  </a:lnTo>
                  <a:cubicBezTo>
                    <a:pt x="1203" y="1329"/>
                    <a:pt x="1239" y="1304"/>
                    <a:pt x="1268" y="1279"/>
                  </a:cubicBezTo>
                  <a:cubicBezTo>
                    <a:pt x="1337" y="1220"/>
                    <a:pt x="1402" y="1142"/>
                    <a:pt x="1446" y="1067"/>
                  </a:cubicBezTo>
                  <a:cubicBezTo>
                    <a:pt x="1538" y="905"/>
                    <a:pt x="1583" y="727"/>
                    <a:pt x="1604" y="546"/>
                  </a:cubicBezTo>
                  <a:cubicBezTo>
                    <a:pt x="1614" y="456"/>
                    <a:pt x="1614" y="361"/>
                    <a:pt x="1593" y="271"/>
                  </a:cubicBezTo>
                  <a:cubicBezTo>
                    <a:pt x="1552" y="114"/>
                    <a:pt x="1402" y="1"/>
                    <a:pt x="1240" y="1"/>
                  </a:cubicBezTo>
                  <a:cubicBezTo>
                    <a:pt x="1239" y="1"/>
                    <a:pt x="1237" y="1"/>
                    <a:pt x="1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26"/>
            <p:cNvSpPr/>
            <p:nvPr/>
          </p:nvSpPr>
          <p:spPr>
            <a:xfrm>
              <a:off x="8087365" y="3649325"/>
              <a:ext cx="112250" cy="148800"/>
            </a:xfrm>
            <a:custGeom>
              <a:avLst/>
              <a:gdLst/>
              <a:ahLst/>
              <a:cxnLst/>
              <a:rect l="l" t="t" r="r" b="b"/>
              <a:pathLst>
                <a:path w="4490" h="5952" extrusionOk="0">
                  <a:moveTo>
                    <a:pt x="2173" y="550"/>
                  </a:moveTo>
                  <a:cubicBezTo>
                    <a:pt x="2501" y="550"/>
                    <a:pt x="2833" y="659"/>
                    <a:pt x="3115" y="879"/>
                  </a:cubicBezTo>
                  <a:cubicBezTo>
                    <a:pt x="3790" y="1400"/>
                    <a:pt x="3900" y="2291"/>
                    <a:pt x="3852" y="3089"/>
                  </a:cubicBezTo>
                  <a:cubicBezTo>
                    <a:pt x="3821" y="3555"/>
                    <a:pt x="3704" y="4027"/>
                    <a:pt x="3498" y="4449"/>
                  </a:cubicBezTo>
                  <a:cubicBezTo>
                    <a:pt x="3360" y="4727"/>
                    <a:pt x="3148" y="4973"/>
                    <a:pt x="2975" y="5234"/>
                  </a:cubicBezTo>
                  <a:lnTo>
                    <a:pt x="2975" y="5234"/>
                  </a:lnTo>
                  <a:cubicBezTo>
                    <a:pt x="2831" y="5015"/>
                    <a:pt x="2621" y="4843"/>
                    <a:pt x="2406" y="4682"/>
                  </a:cubicBezTo>
                  <a:cubicBezTo>
                    <a:pt x="2046" y="4408"/>
                    <a:pt x="1697" y="4138"/>
                    <a:pt x="1416" y="3777"/>
                  </a:cubicBezTo>
                  <a:cubicBezTo>
                    <a:pt x="846" y="3055"/>
                    <a:pt x="422" y="1989"/>
                    <a:pt x="1008" y="1157"/>
                  </a:cubicBezTo>
                  <a:cubicBezTo>
                    <a:pt x="1294" y="752"/>
                    <a:pt x="1729" y="550"/>
                    <a:pt x="2173" y="550"/>
                  </a:cubicBezTo>
                  <a:close/>
                  <a:moveTo>
                    <a:pt x="2151" y="0"/>
                  </a:moveTo>
                  <a:cubicBezTo>
                    <a:pt x="1780" y="0"/>
                    <a:pt x="1411" y="104"/>
                    <a:pt x="1087" y="331"/>
                  </a:cubicBezTo>
                  <a:cubicBezTo>
                    <a:pt x="182" y="961"/>
                    <a:pt x="0" y="2088"/>
                    <a:pt x="381" y="3078"/>
                  </a:cubicBezTo>
                  <a:cubicBezTo>
                    <a:pt x="604" y="3654"/>
                    <a:pt x="949" y="4185"/>
                    <a:pt x="1392" y="4617"/>
                  </a:cubicBezTo>
                  <a:cubicBezTo>
                    <a:pt x="1806" y="5025"/>
                    <a:pt x="2355" y="5295"/>
                    <a:pt x="2642" y="5816"/>
                  </a:cubicBezTo>
                  <a:cubicBezTo>
                    <a:pt x="2694" y="5911"/>
                    <a:pt x="2775" y="5951"/>
                    <a:pt x="2858" y="5951"/>
                  </a:cubicBezTo>
                  <a:cubicBezTo>
                    <a:pt x="2989" y="5951"/>
                    <a:pt x="3123" y="5849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9"/>
                    <a:pt x="3910" y="4781"/>
                  </a:cubicBezTo>
                  <a:cubicBezTo>
                    <a:pt x="4146" y="4340"/>
                    <a:pt x="4297" y="3856"/>
                    <a:pt x="4362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0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26"/>
            <p:cNvSpPr/>
            <p:nvPr/>
          </p:nvSpPr>
          <p:spPr>
            <a:xfrm>
              <a:off x="8135340" y="3759525"/>
              <a:ext cx="40350" cy="41325"/>
            </a:xfrm>
            <a:custGeom>
              <a:avLst/>
              <a:gdLst/>
              <a:ahLst/>
              <a:cxnLst/>
              <a:rect l="l" t="t" r="r" b="b"/>
              <a:pathLst>
                <a:path w="1614" h="1653" extrusionOk="0">
                  <a:moveTo>
                    <a:pt x="465" y="703"/>
                  </a:moveTo>
                  <a:cubicBezTo>
                    <a:pt x="465" y="703"/>
                    <a:pt x="468" y="705"/>
                    <a:pt x="473" y="709"/>
                  </a:cubicBezTo>
                  <a:cubicBezTo>
                    <a:pt x="474" y="710"/>
                    <a:pt x="475" y="711"/>
                    <a:pt x="476" y="712"/>
                  </a:cubicBezTo>
                  <a:lnTo>
                    <a:pt x="476" y="712"/>
                  </a:lnTo>
                  <a:cubicBezTo>
                    <a:pt x="469" y="706"/>
                    <a:pt x="465" y="703"/>
                    <a:pt x="465" y="703"/>
                  </a:cubicBezTo>
                  <a:close/>
                  <a:moveTo>
                    <a:pt x="1270" y="738"/>
                  </a:moveTo>
                  <a:cubicBezTo>
                    <a:pt x="1270" y="743"/>
                    <a:pt x="1269" y="752"/>
                    <a:pt x="1268" y="764"/>
                  </a:cubicBezTo>
                  <a:lnTo>
                    <a:pt x="1268" y="754"/>
                  </a:lnTo>
                  <a:cubicBezTo>
                    <a:pt x="1268" y="749"/>
                    <a:pt x="1269" y="745"/>
                    <a:pt x="1269" y="742"/>
                  </a:cubicBezTo>
                  <a:lnTo>
                    <a:pt x="1269" y="742"/>
                  </a:lnTo>
                  <a:cubicBezTo>
                    <a:pt x="1269" y="741"/>
                    <a:pt x="1270" y="739"/>
                    <a:pt x="1270" y="738"/>
                  </a:cubicBezTo>
                  <a:close/>
                  <a:moveTo>
                    <a:pt x="1235" y="0"/>
                  </a:moveTo>
                  <a:cubicBezTo>
                    <a:pt x="1063" y="0"/>
                    <a:pt x="946" y="99"/>
                    <a:pt x="868" y="230"/>
                  </a:cubicBezTo>
                  <a:lnTo>
                    <a:pt x="868" y="230"/>
                  </a:lnTo>
                  <a:cubicBezTo>
                    <a:pt x="784" y="170"/>
                    <a:pt x="685" y="132"/>
                    <a:pt x="576" y="123"/>
                  </a:cubicBezTo>
                  <a:cubicBezTo>
                    <a:pt x="564" y="123"/>
                    <a:pt x="552" y="122"/>
                    <a:pt x="540" y="122"/>
                  </a:cubicBezTo>
                  <a:cubicBezTo>
                    <a:pt x="330" y="122"/>
                    <a:pt x="127" y="262"/>
                    <a:pt x="69" y="466"/>
                  </a:cubicBezTo>
                  <a:cubicBezTo>
                    <a:pt x="1" y="713"/>
                    <a:pt x="178" y="905"/>
                    <a:pt x="312" y="1086"/>
                  </a:cubicBezTo>
                  <a:cubicBezTo>
                    <a:pt x="377" y="1172"/>
                    <a:pt x="436" y="1257"/>
                    <a:pt x="501" y="1340"/>
                  </a:cubicBezTo>
                  <a:cubicBezTo>
                    <a:pt x="583" y="1453"/>
                    <a:pt x="695" y="1552"/>
                    <a:pt x="815" y="1621"/>
                  </a:cubicBezTo>
                  <a:cubicBezTo>
                    <a:pt x="853" y="1643"/>
                    <a:pt x="893" y="1653"/>
                    <a:pt x="931" y="1653"/>
                  </a:cubicBezTo>
                  <a:cubicBezTo>
                    <a:pt x="1076" y="1653"/>
                    <a:pt x="1203" y="1510"/>
                    <a:pt x="1165" y="1350"/>
                  </a:cubicBezTo>
                  <a:cubicBezTo>
                    <a:pt x="1165" y="1350"/>
                    <a:pt x="1165" y="1349"/>
                    <a:pt x="1164" y="1348"/>
                  </a:cubicBezTo>
                  <a:lnTo>
                    <a:pt x="1164" y="1348"/>
                  </a:lnTo>
                  <a:cubicBezTo>
                    <a:pt x="1204" y="1329"/>
                    <a:pt x="1240" y="1304"/>
                    <a:pt x="1268" y="1278"/>
                  </a:cubicBezTo>
                  <a:cubicBezTo>
                    <a:pt x="1333" y="1220"/>
                    <a:pt x="1402" y="1145"/>
                    <a:pt x="1446" y="1069"/>
                  </a:cubicBezTo>
                  <a:cubicBezTo>
                    <a:pt x="1538" y="908"/>
                    <a:pt x="1584" y="729"/>
                    <a:pt x="1604" y="549"/>
                  </a:cubicBezTo>
                  <a:cubicBezTo>
                    <a:pt x="1614" y="456"/>
                    <a:pt x="1614" y="359"/>
                    <a:pt x="1593" y="271"/>
                  </a:cubicBezTo>
                  <a:cubicBezTo>
                    <a:pt x="1552" y="113"/>
                    <a:pt x="1402" y="3"/>
                    <a:pt x="1241" y="0"/>
                  </a:cubicBezTo>
                  <a:cubicBezTo>
                    <a:pt x="1239" y="0"/>
                    <a:pt x="1237" y="0"/>
                    <a:pt x="1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26"/>
            <p:cNvSpPr/>
            <p:nvPr/>
          </p:nvSpPr>
          <p:spPr>
            <a:xfrm>
              <a:off x="8334565" y="3687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3" y="554"/>
                  </a:moveTo>
                  <a:cubicBezTo>
                    <a:pt x="2581" y="554"/>
                    <a:pt x="3042" y="788"/>
                    <a:pt x="3345" y="1197"/>
                  </a:cubicBezTo>
                  <a:cubicBezTo>
                    <a:pt x="3832" y="1851"/>
                    <a:pt x="3735" y="2739"/>
                    <a:pt x="3519" y="3479"/>
                  </a:cubicBezTo>
                  <a:cubicBezTo>
                    <a:pt x="3396" y="3907"/>
                    <a:pt x="3198" y="4315"/>
                    <a:pt x="2927" y="4668"/>
                  </a:cubicBezTo>
                  <a:cubicBezTo>
                    <a:pt x="2736" y="4918"/>
                    <a:pt x="2478" y="5116"/>
                    <a:pt x="2254" y="5337"/>
                  </a:cubicBezTo>
                  <a:lnTo>
                    <a:pt x="2254" y="5337"/>
                  </a:lnTo>
                  <a:cubicBezTo>
                    <a:pt x="2154" y="5081"/>
                    <a:pt x="1974" y="4859"/>
                    <a:pt x="1782" y="4647"/>
                  </a:cubicBezTo>
                  <a:cubicBezTo>
                    <a:pt x="1460" y="4288"/>
                    <a:pt x="1169" y="3924"/>
                    <a:pt x="963" y="3483"/>
                  </a:cubicBezTo>
                  <a:cubicBezTo>
                    <a:pt x="573" y="2640"/>
                    <a:pt x="429" y="1498"/>
                    <a:pt x="1248" y="858"/>
                  </a:cubicBezTo>
                  <a:cubicBezTo>
                    <a:pt x="1512" y="650"/>
                    <a:pt x="1814" y="554"/>
                    <a:pt x="2113" y="554"/>
                  </a:cubicBezTo>
                  <a:close/>
                  <a:moveTo>
                    <a:pt x="2114" y="0"/>
                  </a:moveTo>
                  <a:cubicBezTo>
                    <a:pt x="1944" y="0"/>
                    <a:pt x="1772" y="24"/>
                    <a:pt x="1601" y="73"/>
                  </a:cubicBezTo>
                  <a:cubicBezTo>
                    <a:pt x="518" y="392"/>
                    <a:pt x="1" y="1471"/>
                    <a:pt x="121" y="2540"/>
                  </a:cubicBezTo>
                  <a:cubicBezTo>
                    <a:pt x="193" y="3164"/>
                    <a:pt x="419" y="3777"/>
                    <a:pt x="758" y="4308"/>
                  </a:cubicBezTo>
                  <a:cubicBezTo>
                    <a:pt x="1087" y="4826"/>
                    <a:pt x="1618" y="5226"/>
                    <a:pt x="1806" y="5826"/>
                  </a:cubicBezTo>
                  <a:cubicBezTo>
                    <a:pt x="1847" y="5954"/>
                    <a:pt x="1961" y="6015"/>
                    <a:pt x="2074" y="6015"/>
                  </a:cubicBezTo>
                  <a:cubicBezTo>
                    <a:pt x="2189" y="6015"/>
                    <a:pt x="2303" y="5950"/>
                    <a:pt x="2331" y="5824"/>
                  </a:cubicBezTo>
                  <a:lnTo>
                    <a:pt x="2331" y="5824"/>
                  </a:lnTo>
                  <a:cubicBezTo>
                    <a:pt x="2692" y="5699"/>
                    <a:pt x="3003" y="5383"/>
                    <a:pt x="3235" y="5107"/>
                  </a:cubicBezTo>
                  <a:cubicBezTo>
                    <a:pt x="3544" y="4740"/>
                    <a:pt x="3780" y="4329"/>
                    <a:pt x="3951" y="3883"/>
                  </a:cubicBezTo>
                  <a:cubicBezTo>
                    <a:pt x="4284" y="3023"/>
                    <a:pt x="4411" y="1933"/>
                    <a:pt x="3938" y="1108"/>
                  </a:cubicBezTo>
                  <a:cubicBezTo>
                    <a:pt x="3561" y="450"/>
                    <a:pt x="2859" y="0"/>
                    <a:pt x="2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26"/>
            <p:cNvSpPr/>
            <p:nvPr/>
          </p:nvSpPr>
          <p:spPr>
            <a:xfrm>
              <a:off x="8367140" y="3800550"/>
              <a:ext cx="39825" cy="39750"/>
            </a:xfrm>
            <a:custGeom>
              <a:avLst/>
              <a:gdLst/>
              <a:ahLst/>
              <a:cxnLst/>
              <a:rect l="l" t="t" r="r" b="b"/>
              <a:pathLst>
                <a:path w="1593" h="1590" extrusionOk="0">
                  <a:moveTo>
                    <a:pt x="1038" y="376"/>
                  </a:moveTo>
                  <a:cubicBezTo>
                    <a:pt x="1038" y="376"/>
                    <a:pt x="1038" y="378"/>
                    <a:pt x="1037" y="382"/>
                  </a:cubicBezTo>
                  <a:lnTo>
                    <a:pt x="1037" y="382"/>
                  </a:lnTo>
                  <a:cubicBezTo>
                    <a:pt x="1038" y="378"/>
                    <a:pt x="1038" y="376"/>
                    <a:pt x="1038" y="376"/>
                  </a:cubicBezTo>
                  <a:close/>
                  <a:moveTo>
                    <a:pt x="627" y="432"/>
                  </a:moveTo>
                  <a:cubicBezTo>
                    <a:pt x="626" y="435"/>
                    <a:pt x="626" y="438"/>
                    <a:pt x="626" y="441"/>
                  </a:cubicBezTo>
                  <a:lnTo>
                    <a:pt x="626" y="441"/>
                  </a:lnTo>
                  <a:cubicBezTo>
                    <a:pt x="626" y="441"/>
                    <a:pt x="625" y="440"/>
                    <a:pt x="625" y="440"/>
                  </a:cubicBezTo>
                  <a:lnTo>
                    <a:pt x="625" y="440"/>
                  </a:lnTo>
                  <a:cubicBezTo>
                    <a:pt x="626" y="437"/>
                    <a:pt x="626" y="435"/>
                    <a:pt x="627" y="432"/>
                  </a:cubicBezTo>
                  <a:close/>
                  <a:moveTo>
                    <a:pt x="617" y="432"/>
                  </a:moveTo>
                  <a:cubicBezTo>
                    <a:pt x="619" y="437"/>
                    <a:pt x="620" y="441"/>
                    <a:pt x="622" y="445"/>
                  </a:cubicBezTo>
                  <a:lnTo>
                    <a:pt x="622" y="445"/>
                  </a:lnTo>
                  <a:cubicBezTo>
                    <a:pt x="622" y="445"/>
                    <a:pt x="622" y="445"/>
                    <a:pt x="622" y="446"/>
                  </a:cubicBezTo>
                  <a:lnTo>
                    <a:pt x="622" y="446"/>
                  </a:lnTo>
                  <a:cubicBezTo>
                    <a:pt x="620" y="441"/>
                    <a:pt x="618" y="437"/>
                    <a:pt x="617" y="432"/>
                  </a:cubicBezTo>
                  <a:close/>
                  <a:moveTo>
                    <a:pt x="399" y="562"/>
                  </a:moveTo>
                  <a:cubicBezTo>
                    <a:pt x="400" y="562"/>
                    <a:pt x="404" y="568"/>
                    <a:pt x="414" y="585"/>
                  </a:cubicBezTo>
                  <a:lnTo>
                    <a:pt x="414" y="585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399" y="562"/>
                    <a:pt x="399" y="562"/>
                  </a:cubicBezTo>
                  <a:close/>
                  <a:moveTo>
                    <a:pt x="418" y="597"/>
                  </a:moveTo>
                  <a:cubicBezTo>
                    <a:pt x="418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8" y="597"/>
                    <a:pt x="418" y="597"/>
                  </a:cubicBezTo>
                  <a:close/>
                  <a:moveTo>
                    <a:pt x="440" y="680"/>
                  </a:moveTo>
                  <a:cubicBezTo>
                    <a:pt x="440" y="680"/>
                    <a:pt x="440" y="680"/>
                    <a:pt x="440" y="680"/>
                  </a:cubicBezTo>
                  <a:lnTo>
                    <a:pt x="440" y="680"/>
                  </a:lnTo>
                  <a:cubicBezTo>
                    <a:pt x="440" y="681"/>
                    <a:pt x="440" y="682"/>
                    <a:pt x="440" y="682"/>
                  </a:cubicBezTo>
                  <a:lnTo>
                    <a:pt x="440" y="682"/>
                  </a:lnTo>
                  <a:cubicBezTo>
                    <a:pt x="440" y="681"/>
                    <a:pt x="440" y="681"/>
                    <a:pt x="440" y="680"/>
                  </a:cubicBezTo>
                  <a:close/>
                  <a:moveTo>
                    <a:pt x="486" y="0"/>
                  </a:moveTo>
                  <a:cubicBezTo>
                    <a:pt x="256" y="0"/>
                    <a:pt x="51" y="157"/>
                    <a:pt x="21" y="391"/>
                  </a:cubicBezTo>
                  <a:cubicBezTo>
                    <a:pt x="0" y="524"/>
                    <a:pt x="44" y="638"/>
                    <a:pt x="99" y="758"/>
                  </a:cubicBezTo>
                  <a:cubicBezTo>
                    <a:pt x="137" y="833"/>
                    <a:pt x="174" y="912"/>
                    <a:pt x="209" y="990"/>
                  </a:cubicBezTo>
                  <a:cubicBezTo>
                    <a:pt x="250" y="1076"/>
                    <a:pt x="284" y="1172"/>
                    <a:pt x="332" y="1254"/>
                  </a:cubicBezTo>
                  <a:cubicBezTo>
                    <a:pt x="391" y="1350"/>
                    <a:pt x="465" y="1446"/>
                    <a:pt x="548" y="1522"/>
                  </a:cubicBezTo>
                  <a:cubicBezTo>
                    <a:pt x="596" y="1565"/>
                    <a:pt x="654" y="1590"/>
                    <a:pt x="714" y="1590"/>
                  </a:cubicBezTo>
                  <a:cubicBezTo>
                    <a:pt x="745" y="1590"/>
                    <a:pt x="777" y="1583"/>
                    <a:pt x="808" y="1569"/>
                  </a:cubicBezTo>
                  <a:cubicBezTo>
                    <a:pt x="891" y="1535"/>
                    <a:pt x="956" y="1446"/>
                    <a:pt x="952" y="1354"/>
                  </a:cubicBezTo>
                  <a:cubicBezTo>
                    <a:pt x="952" y="1347"/>
                    <a:pt x="952" y="1341"/>
                    <a:pt x="952" y="1334"/>
                  </a:cubicBezTo>
                  <a:lnTo>
                    <a:pt x="952" y="1334"/>
                  </a:lnTo>
                  <a:cubicBezTo>
                    <a:pt x="993" y="1324"/>
                    <a:pt x="1032" y="1308"/>
                    <a:pt x="1065" y="1288"/>
                  </a:cubicBezTo>
                  <a:cubicBezTo>
                    <a:pt x="1137" y="1247"/>
                    <a:pt x="1216" y="1193"/>
                    <a:pt x="1271" y="1131"/>
                  </a:cubicBezTo>
                  <a:cubicBezTo>
                    <a:pt x="1394" y="997"/>
                    <a:pt x="1480" y="833"/>
                    <a:pt x="1538" y="662"/>
                  </a:cubicBezTo>
                  <a:cubicBezTo>
                    <a:pt x="1566" y="576"/>
                    <a:pt x="1586" y="483"/>
                    <a:pt x="1590" y="394"/>
                  </a:cubicBezTo>
                  <a:cubicBezTo>
                    <a:pt x="1593" y="227"/>
                    <a:pt x="1476" y="79"/>
                    <a:pt x="1316" y="34"/>
                  </a:cubicBezTo>
                  <a:cubicBezTo>
                    <a:pt x="1281" y="24"/>
                    <a:pt x="1246" y="19"/>
                    <a:pt x="1212" y="19"/>
                  </a:cubicBezTo>
                  <a:cubicBezTo>
                    <a:pt x="1105" y="19"/>
                    <a:pt x="1004" y="65"/>
                    <a:pt x="921" y="137"/>
                  </a:cubicBezTo>
                  <a:cubicBezTo>
                    <a:pt x="908" y="148"/>
                    <a:pt x="896" y="160"/>
                    <a:pt x="885" y="172"/>
                  </a:cubicBezTo>
                  <a:lnTo>
                    <a:pt x="885" y="172"/>
                  </a:lnTo>
                  <a:cubicBezTo>
                    <a:pt x="784" y="65"/>
                    <a:pt x="642" y="0"/>
                    <a:pt x="493" y="0"/>
                  </a:cubicBezTo>
                  <a:cubicBezTo>
                    <a:pt x="491" y="0"/>
                    <a:pt x="489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26"/>
            <p:cNvSpPr/>
            <p:nvPr/>
          </p:nvSpPr>
          <p:spPr>
            <a:xfrm>
              <a:off x="7638025" y="4020350"/>
              <a:ext cx="483050" cy="269625"/>
            </a:xfrm>
            <a:custGeom>
              <a:avLst/>
              <a:gdLst/>
              <a:ahLst/>
              <a:cxnLst/>
              <a:rect l="l" t="t" r="r" b="b"/>
              <a:pathLst>
                <a:path w="19322" h="10785" extrusionOk="0">
                  <a:moveTo>
                    <a:pt x="172" y="0"/>
                  </a:moveTo>
                  <a:cubicBezTo>
                    <a:pt x="87" y="0"/>
                    <a:pt x="0" y="94"/>
                    <a:pt x="52" y="195"/>
                  </a:cubicBezTo>
                  <a:cubicBezTo>
                    <a:pt x="1659" y="3396"/>
                    <a:pt x="4099" y="6229"/>
                    <a:pt x="7261" y="7970"/>
                  </a:cubicBezTo>
                  <a:cubicBezTo>
                    <a:pt x="10560" y="9788"/>
                    <a:pt x="14260" y="10784"/>
                    <a:pt x="18017" y="10784"/>
                  </a:cubicBezTo>
                  <a:cubicBezTo>
                    <a:pt x="18287" y="10784"/>
                    <a:pt x="18558" y="10779"/>
                    <a:pt x="18829" y="10769"/>
                  </a:cubicBezTo>
                  <a:cubicBezTo>
                    <a:pt x="19310" y="10748"/>
                    <a:pt x="19322" y="10001"/>
                    <a:pt x="18851" y="10001"/>
                  </a:cubicBezTo>
                  <a:cubicBezTo>
                    <a:pt x="18843" y="10001"/>
                    <a:pt x="18836" y="10001"/>
                    <a:pt x="18829" y="10001"/>
                  </a:cubicBezTo>
                  <a:cubicBezTo>
                    <a:pt x="18487" y="10018"/>
                    <a:pt x="18145" y="10026"/>
                    <a:pt x="17802" y="10026"/>
                  </a:cubicBezTo>
                  <a:cubicBezTo>
                    <a:pt x="14252" y="10026"/>
                    <a:pt x="10684" y="9142"/>
                    <a:pt x="7528" y="7514"/>
                  </a:cubicBezTo>
                  <a:cubicBezTo>
                    <a:pt x="4335" y="5863"/>
                    <a:pt x="1984" y="3186"/>
                    <a:pt x="275" y="65"/>
                  </a:cubicBezTo>
                  <a:cubicBezTo>
                    <a:pt x="249" y="19"/>
                    <a:pt x="21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26"/>
            <p:cNvSpPr/>
            <p:nvPr/>
          </p:nvSpPr>
          <p:spPr>
            <a:xfrm rot="130776">
              <a:off x="8057862" y="4250765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36" name="Google Shape;2136;p26"/>
          <p:cNvSpPr/>
          <p:nvPr/>
        </p:nvSpPr>
        <p:spPr>
          <a:xfrm rot="4847989">
            <a:off x="-750872" y="736656"/>
            <a:ext cx="1264986" cy="1832071"/>
          </a:xfrm>
          <a:custGeom>
            <a:avLst/>
            <a:gdLst/>
            <a:ahLst/>
            <a:cxnLst/>
            <a:rect l="l" t="t" r="r" b="b"/>
            <a:pathLst>
              <a:path w="21765" h="31521" extrusionOk="0">
                <a:moveTo>
                  <a:pt x="11460" y="0"/>
                </a:moveTo>
                <a:cubicBezTo>
                  <a:pt x="10272" y="0"/>
                  <a:pt x="9008" y="368"/>
                  <a:pt x="7680" y="1206"/>
                </a:cubicBezTo>
                <a:cubicBezTo>
                  <a:pt x="2953" y="4218"/>
                  <a:pt x="0" y="12017"/>
                  <a:pt x="3012" y="17017"/>
                </a:cubicBezTo>
                <a:cubicBezTo>
                  <a:pt x="5572" y="21268"/>
                  <a:pt x="11561" y="22756"/>
                  <a:pt x="13514" y="27328"/>
                </a:cubicBezTo>
                <a:cubicBezTo>
                  <a:pt x="14109" y="28709"/>
                  <a:pt x="14359" y="30436"/>
                  <a:pt x="15669" y="31198"/>
                </a:cubicBezTo>
                <a:cubicBezTo>
                  <a:pt x="16054" y="31420"/>
                  <a:pt x="16484" y="31521"/>
                  <a:pt x="16921" y="31521"/>
                </a:cubicBezTo>
                <a:cubicBezTo>
                  <a:pt x="17791" y="31521"/>
                  <a:pt x="18690" y="31122"/>
                  <a:pt x="19324" y="30495"/>
                </a:cubicBezTo>
                <a:cubicBezTo>
                  <a:pt x="20276" y="29555"/>
                  <a:pt x="20717" y="28245"/>
                  <a:pt x="21015" y="26935"/>
                </a:cubicBezTo>
                <a:cubicBezTo>
                  <a:pt x="21610" y="24352"/>
                  <a:pt x="21681" y="21685"/>
                  <a:pt x="21717" y="19018"/>
                </a:cubicBezTo>
                <a:cubicBezTo>
                  <a:pt x="21765" y="15184"/>
                  <a:pt x="21681" y="11219"/>
                  <a:pt x="20074" y="7742"/>
                </a:cubicBezTo>
                <a:cubicBezTo>
                  <a:pt x="18194" y="3648"/>
                  <a:pt x="15203" y="0"/>
                  <a:pt x="1146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7" name="Google Shape;2137;p26"/>
          <p:cNvSpPr/>
          <p:nvPr/>
        </p:nvSpPr>
        <p:spPr>
          <a:xfrm rot="10800000">
            <a:off x="-642550" y="-537031"/>
            <a:ext cx="2942657" cy="1928623"/>
          </a:xfrm>
          <a:custGeom>
            <a:avLst/>
            <a:gdLst/>
            <a:ahLst/>
            <a:cxnLst/>
            <a:rect l="l" t="t" r="r" b="b"/>
            <a:pathLst>
              <a:path w="91643" h="60063" extrusionOk="0">
                <a:moveTo>
                  <a:pt x="80301" y="1"/>
                </a:moveTo>
                <a:cubicBezTo>
                  <a:pt x="80228" y="1"/>
                  <a:pt x="80155" y="2"/>
                  <a:pt x="80082" y="5"/>
                </a:cubicBezTo>
                <a:cubicBezTo>
                  <a:pt x="77451" y="100"/>
                  <a:pt x="75296" y="1993"/>
                  <a:pt x="72879" y="3065"/>
                </a:cubicBezTo>
                <a:cubicBezTo>
                  <a:pt x="70953" y="3926"/>
                  <a:pt x="68958" y="4245"/>
                  <a:pt x="66918" y="4245"/>
                </a:cubicBezTo>
                <a:cubicBezTo>
                  <a:pt x="61341" y="4245"/>
                  <a:pt x="55427" y="1856"/>
                  <a:pt x="49673" y="1612"/>
                </a:cubicBezTo>
                <a:cubicBezTo>
                  <a:pt x="49365" y="1599"/>
                  <a:pt x="49057" y="1592"/>
                  <a:pt x="48749" y="1592"/>
                </a:cubicBezTo>
                <a:cubicBezTo>
                  <a:pt x="40894" y="1592"/>
                  <a:pt x="33168" y="5937"/>
                  <a:pt x="29135" y="12697"/>
                </a:cubicBezTo>
                <a:cubicBezTo>
                  <a:pt x="26123" y="17757"/>
                  <a:pt x="24873" y="24210"/>
                  <a:pt x="20086" y="27663"/>
                </a:cubicBezTo>
                <a:cubicBezTo>
                  <a:pt x="17372" y="29616"/>
                  <a:pt x="13943" y="30259"/>
                  <a:pt x="10942" y="31735"/>
                </a:cubicBezTo>
                <a:cubicBezTo>
                  <a:pt x="7251" y="33545"/>
                  <a:pt x="1" y="40093"/>
                  <a:pt x="2096" y="44808"/>
                </a:cubicBezTo>
                <a:cubicBezTo>
                  <a:pt x="3799" y="48677"/>
                  <a:pt x="15562" y="51749"/>
                  <a:pt x="19289" y="53107"/>
                </a:cubicBezTo>
                <a:cubicBezTo>
                  <a:pt x="31830" y="57674"/>
                  <a:pt x="45167" y="60063"/>
                  <a:pt x="58508" y="60063"/>
                </a:cubicBezTo>
                <a:cubicBezTo>
                  <a:pt x="59111" y="60063"/>
                  <a:pt x="59714" y="60058"/>
                  <a:pt x="60318" y="60048"/>
                </a:cubicBezTo>
                <a:cubicBezTo>
                  <a:pt x="66247" y="59953"/>
                  <a:pt x="72474" y="59274"/>
                  <a:pt x="77296" y="55821"/>
                </a:cubicBezTo>
                <a:cubicBezTo>
                  <a:pt x="80808" y="53309"/>
                  <a:pt x="83237" y="49535"/>
                  <a:pt x="85083" y="45618"/>
                </a:cubicBezTo>
                <a:cubicBezTo>
                  <a:pt x="90381" y="34414"/>
                  <a:pt x="91643" y="21329"/>
                  <a:pt x="88571" y="9304"/>
                </a:cubicBezTo>
                <a:cubicBezTo>
                  <a:pt x="87458" y="4969"/>
                  <a:pt x="84732" y="1"/>
                  <a:pt x="80301" y="1"/>
                </a:cubicBezTo>
                <a:close/>
              </a:path>
            </a:pathLst>
          </a:custGeom>
          <a:solidFill>
            <a:srgbClr val="E47644">
              <a:alpha val="67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38" name="Google Shape;2138;p26"/>
          <p:cNvGrpSpPr/>
          <p:nvPr/>
        </p:nvGrpSpPr>
        <p:grpSpPr>
          <a:xfrm flipH="1">
            <a:off x="1486892" y="116667"/>
            <a:ext cx="453457" cy="521788"/>
            <a:chOff x="6383519" y="4134092"/>
            <a:chExt cx="453457" cy="521788"/>
          </a:xfrm>
        </p:grpSpPr>
        <p:sp>
          <p:nvSpPr>
            <p:cNvPr id="2139" name="Google Shape;2139;p26"/>
            <p:cNvSpPr/>
            <p:nvPr/>
          </p:nvSpPr>
          <p:spPr>
            <a:xfrm>
              <a:off x="6533184" y="4391871"/>
              <a:ext cx="70225" cy="59371"/>
            </a:xfrm>
            <a:custGeom>
              <a:avLst/>
              <a:gdLst/>
              <a:ahLst/>
              <a:cxnLst/>
              <a:rect l="l" t="t" r="r" b="b"/>
              <a:pathLst>
                <a:path w="2187" h="1849" extrusionOk="0">
                  <a:moveTo>
                    <a:pt x="1218" y="0"/>
                  </a:moveTo>
                  <a:cubicBezTo>
                    <a:pt x="946" y="0"/>
                    <a:pt x="692" y="140"/>
                    <a:pt x="515" y="348"/>
                  </a:cubicBezTo>
                  <a:lnTo>
                    <a:pt x="515" y="348"/>
                  </a:lnTo>
                  <a:cubicBezTo>
                    <a:pt x="0" y="458"/>
                    <a:pt x="1" y="1379"/>
                    <a:pt x="528" y="1519"/>
                  </a:cubicBezTo>
                  <a:lnTo>
                    <a:pt x="528" y="1519"/>
                  </a:lnTo>
                  <a:cubicBezTo>
                    <a:pt x="703" y="1727"/>
                    <a:pt x="949" y="1849"/>
                    <a:pt x="1223" y="1849"/>
                  </a:cubicBezTo>
                  <a:cubicBezTo>
                    <a:pt x="1265" y="1849"/>
                    <a:pt x="1309" y="1846"/>
                    <a:pt x="1353" y="1840"/>
                  </a:cubicBezTo>
                  <a:cubicBezTo>
                    <a:pt x="1781" y="1780"/>
                    <a:pt x="2186" y="1399"/>
                    <a:pt x="2150" y="935"/>
                  </a:cubicBezTo>
                  <a:cubicBezTo>
                    <a:pt x="2138" y="506"/>
                    <a:pt x="1865" y="173"/>
                    <a:pt x="1472" y="42"/>
                  </a:cubicBezTo>
                  <a:cubicBezTo>
                    <a:pt x="1386" y="13"/>
                    <a:pt x="1301" y="0"/>
                    <a:pt x="1218" y="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26"/>
            <p:cNvSpPr/>
            <p:nvPr/>
          </p:nvSpPr>
          <p:spPr>
            <a:xfrm>
              <a:off x="6550234" y="4134092"/>
              <a:ext cx="138812" cy="133545"/>
            </a:xfrm>
            <a:custGeom>
              <a:avLst/>
              <a:gdLst/>
              <a:ahLst/>
              <a:cxnLst/>
              <a:rect l="l" t="t" r="r" b="b"/>
              <a:pathLst>
                <a:path w="4323" h="4159" extrusionOk="0">
                  <a:moveTo>
                    <a:pt x="4206" y="2085"/>
                  </a:moveTo>
                  <a:lnTo>
                    <a:pt x="4206" y="2085"/>
                  </a:lnTo>
                  <a:cubicBezTo>
                    <a:pt x="4200" y="2134"/>
                    <a:pt x="4192" y="2182"/>
                    <a:pt x="4186" y="2229"/>
                  </a:cubicBezTo>
                  <a:lnTo>
                    <a:pt x="4186" y="2229"/>
                  </a:lnTo>
                  <a:cubicBezTo>
                    <a:pt x="4192" y="2181"/>
                    <a:pt x="4199" y="2133"/>
                    <a:pt x="4206" y="2085"/>
                  </a:cubicBezTo>
                  <a:close/>
                  <a:moveTo>
                    <a:pt x="2753" y="1"/>
                  </a:moveTo>
                  <a:cubicBezTo>
                    <a:pt x="2712" y="1"/>
                    <a:pt x="2672" y="4"/>
                    <a:pt x="2631" y="9"/>
                  </a:cubicBezTo>
                  <a:cubicBezTo>
                    <a:pt x="2515" y="26"/>
                    <a:pt x="2401" y="40"/>
                    <a:pt x="2287" y="55"/>
                  </a:cubicBezTo>
                  <a:lnTo>
                    <a:pt x="2287" y="55"/>
                  </a:lnTo>
                  <a:cubicBezTo>
                    <a:pt x="2259" y="54"/>
                    <a:pt x="2231" y="51"/>
                    <a:pt x="2203" y="45"/>
                  </a:cubicBezTo>
                  <a:cubicBezTo>
                    <a:pt x="2024" y="81"/>
                    <a:pt x="1846" y="93"/>
                    <a:pt x="1655" y="116"/>
                  </a:cubicBezTo>
                  <a:cubicBezTo>
                    <a:pt x="1488" y="200"/>
                    <a:pt x="1322" y="247"/>
                    <a:pt x="1167" y="331"/>
                  </a:cubicBezTo>
                  <a:cubicBezTo>
                    <a:pt x="774" y="533"/>
                    <a:pt x="488" y="926"/>
                    <a:pt x="310" y="1307"/>
                  </a:cubicBezTo>
                  <a:cubicBezTo>
                    <a:pt x="0" y="2033"/>
                    <a:pt x="131" y="2986"/>
                    <a:pt x="750" y="3557"/>
                  </a:cubicBezTo>
                  <a:cubicBezTo>
                    <a:pt x="1161" y="3932"/>
                    <a:pt x="1690" y="4159"/>
                    <a:pt x="2237" y="4159"/>
                  </a:cubicBezTo>
                  <a:cubicBezTo>
                    <a:pt x="2403" y="4159"/>
                    <a:pt x="2572" y="4138"/>
                    <a:pt x="2739" y="4093"/>
                  </a:cubicBezTo>
                  <a:cubicBezTo>
                    <a:pt x="3167" y="3974"/>
                    <a:pt x="3548" y="3712"/>
                    <a:pt x="3810" y="3355"/>
                  </a:cubicBezTo>
                  <a:cubicBezTo>
                    <a:pt x="4048" y="3010"/>
                    <a:pt x="4274" y="2533"/>
                    <a:pt x="4239" y="2081"/>
                  </a:cubicBezTo>
                  <a:cubicBezTo>
                    <a:pt x="4239" y="2036"/>
                    <a:pt x="4232" y="1991"/>
                    <a:pt x="4229" y="1946"/>
                  </a:cubicBezTo>
                  <a:lnTo>
                    <a:pt x="4229" y="1946"/>
                  </a:lnTo>
                  <a:cubicBezTo>
                    <a:pt x="4244" y="1849"/>
                    <a:pt x="4260" y="1752"/>
                    <a:pt x="4274" y="1652"/>
                  </a:cubicBezTo>
                  <a:cubicBezTo>
                    <a:pt x="4322" y="1283"/>
                    <a:pt x="4060" y="724"/>
                    <a:pt x="3798" y="497"/>
                  </a:cubicBezTo>
                  <a:cubicBezTo>
                    <a:pt x="3529" y="239"/>
                    <a:pt x="3134" y="1"/>
                    <a:pt x="2753" y="1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26"/>
            <p:cNvSpPr/>
            <p:nvPr/>
          </p:nvSpPr>
          <p:spPr>
            <a:xfrm>
              <a:off x="6756669" y="4314454"/>
              <a:ext cx="73821" cy="56610"/>
            </a:xfrm>
            <a:custGeom>
              <a:avLst/>
              <a:gdLst/>
              <a:ahLst/>
              <a:cxnLst/>
              <a:rect l="l" t="t" r="r" b="b"/>
              <a:pathLst>
                <a:path w="2299" h="1763" extrusionOk="0">
                  <a:moveTo>
                    <a:pt x="1143" y="0"/>
                  </a:moveTo>
                  <a:cubicBezTo>
                    <a:pt x="0" y="0"/>
                    <a:pt x="0" y="1762"/>
                    <a:pt x="1143" y="1762"/>
                  </a:cubicBezTo>
                  <a:cubicBezTo>
                    <a:pt x="2275" y="1762"/>
                    <a:pt x="2298" y="0"/>
                    <a:pt x="1143" y="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26"/>
            <p:cNvSpPr/>
            <p:nvPr/>
          </p:nvSpPr>
          <p:spPr>
            <a:xfrm>
              <a:off x="6383519" y="4270463"/>
              <a:ext cx="64670" cy="50124"/>
            </a:xfrm>
            <a:custGeom>
              <a:avLst/>
              <a:gdLst/>
              <a:ahLst/>
              <a:cxnLst/>
              <a:rect l="l" t="t" r="r" b="b"/>
              <a:pathLst>
                <a:path w="2014" h="1561" extrusionOk="0">
                  <a:moveTo>
                    <a:pt x="1001" y="1"/>
                  </a:moveTo>
                  <a:cubicBezTo>
                    <a:pt x="1" y="1"/>
                    <a:pt x="1" y="1561"/>
                    <a:pt x="1001" y="1561"/>
                  </a:cubicBezTo>
                  <a:cubicBezTo>
                    <a:pt x="2013" y="1561"/>
                    <a:pt x="2013" y="1"/>
                    <a:pt x="1001" y="1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26"/>
            <p:cNvSpPr/>
            <p:nvPr/>
          </p:nvSpPr>
          <p:spPr>
            <a:xfrm>
              <a:off x="6660339" y="4494141"/>
              <a:ext cx="45500" cy="54105"/>
            </a:xfrm>
            <a:custGeom>
              <a:avLst/>
              <a:gdLst/>
              <a:ahLst/>
              <a:cxnLst/>
              <a:rect l="l" t="t" r="r" b="b"/>
              <a:pathLst>
                <a:path w="1417" h="1685" extrusionOk="0">
                  <a:moveTo>
                    <a:pt x="703" y="0"/>
                  </a:moveTo>
                  <a:cubicBezTo>
                    <a:pt x="369" y="0"/>
                    <a:pt x="0" y="310"/>
                    <a:pt x="36" y="679"/>
                  </a:cubicBezTo>
                  <a:cubicBezTo>
                    <a:pt x="60" y="810"/>
                    <a:pt x="72" y="941"/>
                    <a:pt x="72" y="1060"/>
                  </a:cubicBezTo>
                  <a:cubicBezTo>
                    <a:pt x="107" y="1476"/>
                    <a:pt x="411" y="1685"/>
                    <a:pt x="714" y="1685"/>
                  </a:cubicBezTo>
                  <a:cubicBezTo>
                    <a:pt x="1018" y="1685"/>
                    <a:pt x="1322" y="1476"/>
                    <a:pt x="1357" y="1060"/>
                  </a:cubicBezTo>
                  <a:cubicBezTo>
                    <a:pt x="1381" y="929"/>
                    <a:pt x="1393" y="798"/>
                    <a:pt x="1393" y="679"/>
                  </a:cubicBezTo>
                  <a:cubicBezTo>
                    <a:pt x="1417" y="310"/>
                    <a:pt x="1060" y="0"/>
                    <a:pt x="703" y="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26"/>
            <p:cNvSpPr/>
            <p:nvPr/>
          </p:nvSpPr>
          <p:spPr>
            <a:xfrm>
              <a:off x="6482546" y="4564848"/>
              <a:ext cx="117779" cy="91032"/>
            </a:xfrm>
            <a:custGeom>
              <a:avLst/>
              <a:gdLst/>
              <a:ahLst/>
              <a:cxnLst/>
              <a:rect l="l" t="t" r="r" b="b"/>
              <a:pathLst>
                <a:path w="3668" h="2835" extrusionOk="0">
                  <a:moveTo>
                    <a:pt x="1846" y="1"/>
                  </a:moveTo>
                  <a:cubicBezTo>
                    <a:pt x="13" y="1"/>
                    <a:pt x="1" y="2834"/>
                    <a:pt x="1846" y="2834"/>
                  </a:cubicBezTo>
                  <a:cubicBezTo>
                    <a:pt x="3668" y="2834"/>
                    <a:pt x="3668" y="1"/>
                    <a:pt x="1846" y="1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26"/>
            <p:cNvSpPr/>
            <p:nvPr/>
          </p:nvSpPr>
          <p:spPr>
            <a:xfrm>
              <a:off x="6750183" y="4450921"/>
              <a:ext cx="86793" cy="66949"/>
            </a:xfrm>
            <a:custGeom>
              <a:avLst/>
              <a:gdLst/>
              <a:ahLst/>
              <a:cxnLst/>
              <a:rect l="l" t="t" r="r" b="b"/>
              <a:pathLst>
                <a:path w="2703" h="2085" extrusionOk="0">
                  <a:moveTo>
                    <a:pt x="1345" y="1"/>
                  </a:moveTo>
                  <a:cubicBezTo>
                    <a:pt x="0" y="1"/>
                    <a:pt x="0" y="2084"/>
                    <a:pt x="1345" y="2084"/>
                  </a:cubicBezTo>
                  <a:cubicBezTo>
                    <a:pt x="2691" y="2084"/>
                    <a:pt x="2703" y="1"/>
                    <a:pt x="1345" y="1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46" name="Google Shape;2146;p26"/>
          <p:cNvGrpSpPr/>
          <p:nvPr/>
        </p:nvGrpSpPr>
        <p:grpSpPr>
          <a:xfrm rot="10800000">
            <a:off x="-222662" y="-323225"/>
            <a:ext cx="1645681" cy="2031244"/>
            <a:chOff x="14449550" y="3157725"/>
            <a:chExt cx="1645681" cy="2031244"/>
          </a:xfrm>
        </p:grpSpPr>
        <p:sp>
          <p:nvSpPr>
            <p:cNvPr id="2147" name="Google Shape;2147;p26"/>
            <p:cNvSpPr/>
            <p:nvPr/>
          </p:nvSpPr>
          <p:spPr>
            <a:xfrm>
              <a:off x="14962100" y="3229275"/>
              <a:ext cx="112250" cy="148825"/>
            </a:xfrm>
            <a:custGeom>
              <a:avLst/>
              <a:gdLst/>
              <a:ahLst/>
              <a:cxnLst/>
              <a:rect l="l" t="t" r="r" b="b"/>
              <a:pathLst>
                <a:path w="4490" h="5953" extrusionOk="0">
                  <a:moveTo>
                    <a:pt x="2177" y="550"/>
                  </a:moveTo>
                  <a:cubicBezTo>
                    <a:pt x="2504" y="550"/>
                    <a:pt x="2836" y="660"/>
                    <a:pt x="3119" y="878"/>
                  </a:cubicBezTo>
                  <a:cubicBezTo>
                    <a:pt x="3791" y="1399"/>
                    <a:pt x="3900" y="2293"/>
                    <a:pt x="3853" y="3088"/>
                  </a:cubicBezTo>
                  <a:cubicBezTo>
                    <a:pt x="3825" y="3557"/>
                    <a:pt x="3709" y="4027"/>
                    <a:pt x="3500" y="4448"/>
                  </a:cubicBezTo>
                  <a:cubicBezTo>
                    <a:pt x="3363" y="4728"/>
                    <a:pt x="3153" y="4974"/>
                    <a:pt x="2978" y="5234"/>
                  </a:cubicBezTo>
                  <a:lnTo>
                    <a:pt x="2978" y="5234"/>
                  </a:lnTo>
                  <a:cubicBezTo>
                    <a:pt x="2835" y="5016"/>
                    <a:pt x="2625" y="4844"/>
                    <a:pt x="2410" y="4681"/>
                  </a:cubicBezTo>
                  <a:cubicBezTo>
                    <a:pt x="2047" y="4407"/>
                    <a:pt x="1701" y="4140"/>
                    <a:pt x="1416" y="3780"/>
                  </a:cubicBezTo>
                  <a:cubicBezTo>
                    <a:pt x="851" y="3057"/>
                    <a:pt x="423" y="1988"/>
                    <a:pt x="1012" y="1159"/>
                  </a:cubicBezTo>
                  <a:cubicBezTo>
                    <a:pt x="1298" y="752"/>
                    <a:pt x="1732" y="550"/>
                    <a:pt x="2177" y="550"/>
                  </a:cubicBezTo>
                  <a:close/>
                  <a:moveTo>
                    <a:pt x="2150" y="0"/>
                  </a:moveTo>
                  <a:cubicBezTo>
                    <a:pt x="1780" y="0"/>
                    <a:pt x="1411" y="104"/>
                    <a:pt x="1087" y="330"/>
                  </a:cubicBezTo>
                  <a:cubicBezTo>
                    <a:pt x="186" y="960"/>
                    <a:pt x="1" y="2090"/>
                    <a:pt x="382" y="3077"/>
                  </a:cubicBezTo>
                  <a:cubicBezTo>
                    <a:pt x="604" y="3657"/>
                    <a:pt x="951" y="4184"/>
                    <a:pt x="1395" y="4619"/>
                  </a:cubicBezTo>
                  <a:cubicBezTo>
                    <a:pt x="1810" y="5027"/>
                    <a:pt x="2355" y="5294"/>
                    <a:pt x="2643" y="5819"/>
                  </a:cubicBezTo>
                  <a:cubicBezTo>
                    <a:pt x="2695" y="5913"/>
                    <a:pt x="2776" y="5953"/>
                    <a:pt x="2858" y="5953"/>
                  </a:cubicBezTo>
                  <a:cubicBezTo>
                    <a:pt x="2991" y="5953"/>
                    <a:pt x="3126" y="5848"/>
                    <a:pt x="3144" y="5703"/>
                  </a:cubicBezTo>
                  <a:lnTo>
                    <a:pt x="3144" y="5703"/>
                  </a:lnTo>
                  <a:cubicBezTo>
                    <a:pt x="3485" y="5504"/>
                    <a:pt x="3736" y="5107"/>
                    <a:pt x="3911" y="4780"/>
                  </a:cubicBezTo>
                  <a:cubicBezTo>
                    <a:pt x="4147" y="4339"/>
                    <a:pt x="4297" y="3855"/>
                    <a:pt x="4366" y="3358"/>
                  </a:cubicBezTo>
                  <a:cubicBezTo>
                    <a:pt x="4490" y="2437"/>
                    <a:pt x="4376" y="1371"/>
                    <a:pt x="3701" y="672"/>
                  </a:cubicBezTo>
                  <a:cubicBezTo>
                    <a:pt x="3292" y="248"/>
                    <a:pt x="2720" y="0"/>
                    <a:pt x="21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26"/>
            <p:cNvSpPr/>
            <p:nvPr/>
          </p:nvSpPr>
          <p:spPr>
            <a:xfrm>
              <a:off x="15010175" y="3339525"/>
              <a:ext cx="40350" cy="41250"/>
            </a:xfrm>
            <a:custGeom>
              <a:avLst/>
              <a:gdLst/>
              <a:ahLst/>
              <a:cxnLst/>
              <a:rect l="l" t="t" r="r" b="b"/>
              <a:pathLst>
                <a:path w="1614" h="1650" extrusionOk="0">
                  <a:moveTo>
                    <a:pt x="490" y="734"/>
                  </a:moveTo>
                  <a:cubicBezTo>
                    <a:pt x="491" y="734"/>
                    <a:pt x="492" y="734"/>
                    <a:pt x="493" y="734"/>
                  </a:cubicBezTo>
                  <a:lnTo>
                    <a:pt x="493" y="734"/>
                  </a:lnTo>
                  <a:cubicBezTo>
                    <a:pt x="493" y="734"/>
                    <a:pt x="493" y="734"/>
                    <a:pt x="493" y="734"/>
                  </a:cubicBezTo>
                  <a:lnTo>
                    <a:pt x="493" y="734"/>
                  </a:lnTo>
                  <a:cubicBezTo>
                    <a:pt x="492" y="734"/>
                    <a:pt x="491" y="734"/>
                    <a:pt x="490" y="734"/>
                  </a:cubicBezTo>
                  <a:close/>
                  <a:moveTo>
                    <a:pt x="1228" y="0"/>
                  </a:moveTo>
                  <a:cubicBezTo>
                    <a:pt x="1101" y="0"/>
                    <a:pt x="982" y="64"/>
                    <a:pt x="905" y="165"/>
                  </a:cubicBezTo>
                  <a:cubicBezTo>
                    <a:pt x="890" y="185"/>
                    <a:pt x="876" y="206"/>
                    <a:pt x="864" y="227"/>
                  </a:cubicBezTo>
                  <a:lnTo>
                    <a:pt x="864" y="227"/>
                  </a:lnTo>
                  <a:cubicBezTo>
                    <a:pt x="780" y="167"/>
                    <a:pt x="681" y="128"/>
                    <a:pt x="573" y="120"/>
                  </a:cubicBezTo>
                  <a:cubicBezTo>
                    <a:pt x="561" y="119"/>
                    <a:pt x="549" y="119"/>
                    <a:pt x="538" y="119"/>
                  </a:cubicBezTo>
                  <a:cubicBezTo>
                    <a:pt x="330" y="119"/>
                    <a:pt x="124" y="262"/>
                    <a:pt x="69" y="466"/>
                  </a:cubicBezTo>
                  <a:cubicBezTo>
                    <a:pt x="0" y="713"/>
                    <a:pt x="179" y="901"/>
                    <a:pt x="312" y="1086"/>
                  </a:cubicBezTo>
                  <a:cubicBezTo>
                    <a:pt x="374" y="1169"/>
                    <a:pt x="435" y="1254"/>
                    <a:pt x="497" y="1340"/>
                  </a:cubicBezTo>
                  <a:cubicBezTo>
                    <a:pt x="583" y="1450"/>
                    <a:pt x="693" y="1549"/>
                    <a:pt x="812" y="1618"/>
                  </a:cubicBezTo>
                  <a:cubicBezTo>
                    <a:pt x="851" y="1640"/>
                    <a:pt x="891" y="1650"/>
                    <a:pt x="929" y="1650"/>
                  </a:cubicBezTo>
                  <a:cubicBezTo>
                    <a:pt x="1075" y="1650"/>
                    <a:pt x="1200" y="1508"/>
                    <a:pt x="1161" y="1350"/>
                  </a:cubicBezTo>
                  <a:cubicBezTo>
                    <a:pt x="1161" y="1349"/>
                    <a:pt x="1161" y="1348"/>
                    <a:pt x="1161" y="1347"/>
                  </a:cubicBezTo>
                  <a:lnTo>
                    <a:pt x="1161" y="1347"/>
                  </a:lnTo>
                  <a:cubicBezTo>
                    <a:pt x="1200" y="1328"/>
                    <a:pt x="1236" y="1303"/>
                    <a:pt x="1264" y="1278"/>
                  </a:cubicBezTo>
                  <a:cubicBezTo>
                    <a:pt x="1333" y="1221"/>
                    <a:pt x="1398" y="1145"/>
                    <a:pt x="1443" y="1066"/>
                  </a:cubicBezTo>
                  <a:cubicBezTo>
                    <a:pt x="1536" y="905"/>
                    <a:pt x="1580" y="727"/>
                    <a:pt x="1601" y="545"/>
                  </a:cubicBezTo>
                  <a:cubicBezTo>
                    <a:pt x="1610" y="456"/>
                    <a:pt x="1614" y="360"/>
                    <a:pt x="1590" y="271"/>
                  </a:cubicBezTo>
                  <a:cubicBezTo>
                    <a:pt x="1549" y="114"/>
                    <a:pt x="1398" y="3"/>
                    <a:pt x="1237" y="0"/>
                  </a:cubicBezTo>
                  <a:cubicBezTo>
                    <a:pt x="1234" y="0"/>
                    <a:pt x="1231" y="0"/>
                    <a:pt x="12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26"/>
            <p:cNvSpPr/>
            <p:nvPr/>
          </p:nvSpPr>
          <p:spPr>
            <a:xfrm>
              <a:off x="15091800" y="3157725"/>
              <a:ext cx="112225" cy="148800"/>
            </a:xfrm>
            <a:custGeom>
              <a:avLst/>
              <a:gdLst/>
              <a:ahLst/>
              <a:cxnLst/>
              <a:rect l="l" t="t" r="r" b="b"/>
              <a:pathLst>
                <a:path w="4489" h="5952" extrusionOk="0">
                  <a:moveTo>
                    <a:pt x="2176" y="550"/>
                  </a:moveTo>
                  <a:cubicBezTo>
                    <a:pt x="2503" y="550"/>
                    <a:pt x="2835" y="659"/>
                    <a:pt x="3118" y="879"/>
                  </a:cubicBezTo>
                  <a:cubicBezTo>
                    <a:pt x="3790" y="1400"/>
                    <a:pt x="3899" y="2291"/>
                    <a:pt x="3852" y="3089"/>
                  </a:cubicBezTo>
                  <a:cubicBezTo>
                    <a:pt x="3824" y="3555"/>
                    <a:pt x="3708" y="4027"/>
                    <a:pt x="3499" y="4449"/>
                  </a:cubicBezTo>
                  <a:cubicBezTo>
                    <a:pt x="3362" y="4726"/>
                    <a:pt x="3152" y="4972"/>
                    <a:pt x="2978" y="5233"/>
                  </a:cubicBezTo>
                  <a:lnTo>
                    <a:pt x="2978" y="5233"/>
                  </a:lnTo>
                  <a:cubicBezTo>
                    <a:pt x="2834" y="5015"/>
                    <a:pt x="2625" y="4843"/>
                    <a:pt x="2409" y="4682"/>
                  </a:cubicBezTo>
                  <a:cubicBezTo>
                    <a:pt x="2046" y="4408"/>
                    <a:pt x="1700" y="4138"/>
                    <a:pt x="1416" y="3777"/>
                  </a:cubicBezTo>
                  <a:cubicBezTo>
                    <a:pt x="850" y="3055"/>
                    <a:pt x="422" y="1989"/>
                    <a:pt x="1011" y="1157"/>
                  </a:cubicBezTo>
                  <a:cubicBezTo>
                    <a:pt x="1297" y="752"/>
                    <a:pt x="1731" y="550"/>
                    <a:pt x="2176" y="550"/>
                  </a:cubicBezTo>
                  <a:close/>
                  <a:moveTo>
                    <a:pt x="2153" y="0"/>
                  </a:moveTo>
                  <a:cubicBezTo>
                    <a:pt x="1782" y="0"/>
                    <a:pt x="1412" y="104"/>
                    <a:pt x="1087" y="331"/>
                  </a:cubicBezTo>
                  <a:cubicBezTo>
                    <a:pt x="186" y="961"/>
                    <a:pt x="1" y="2088"/>
                    <a:pt x="381" y="3078"/>
                  </a:cubicBezTo>
                  <a:cubicBezTo>
                    <a:pt x="604" y="3654"/>
                    <a:pt x="950" y="4185"/>
                    <a:pt x="1395" y="4617"/>
                  </a:cubicBezTo>
                  <a:cubicBezTo>
                    <a:pt x="1810" y="5025"/>
                    <a:pt x="2354" y="5295"/>
                    <a:pt x="2642" y="5816"/>
                  </a:cubicBezTo>
                  <a:cubicBezTo>
                    <a:pt x="2695" y="5911"/>
                    <a:pt x="2777" y="5951"/>
                    <a:pt x="2859" y="5951"/>
                  </a:cubicBezTo>
                  <a:cubicBezTo>
                    <a:pt x="2991" y="5951"/>
                    <a:pt x="3125" y="5849"/>
                    <a:pt x="3143" y="5704"/>
                  </a:cubicBezTo>
                  <a:lnTo>
                    <a:pt x="3143" y="5704"/>
                  </a:lnTo>
                  <a:cubicBezTo>
                    <a:pt x="3484" y="5505"/>
                    <a:pt x="3736" y="5108"/>
                    <a:pt x="3910" y="4781"/>
                  </a:cubicBezTo>
                  <a:cubicBezTo>
                    <a:pt x="4150" y="4340"/>
                    <a:pt x="4297" y="3856"/>
                    <a:pt x="4366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2" y="0"/>
                    <a:pt x="21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26"/>
            <p:cNvSpPr/>
            <p:nvPr/>
          </p:nvSpPr>
          <p:spPr>
            <a:xfrm>
              <a:off x="15139850" y="3267925"/>
              <a:ext cx="40375" cy="41325"/>
            </a:xfrm>
            <a:custGeom>
              <a:avLst/>
              <a:gdLst/>
              <a:ahLst/>
              <a:cxnLst/>
              <a:rect l="l" t="t" r="r" b="b"/>
              <a:pathLst>
                <a:path w="1615" h="1653" extrusionOk="0">
                  <a:moveTo>
                    <a:pt x="652" y="521"/>
                  </a:moveTo>
                  <a:cubicBezTo>
                    <a:pt x="652" y="522"/>
                    <a:pt x="653" y="523"/>
                    <a:pt x="653" y="524"/>
                  </a:cubicBezTo>
                  <a:lnTo>
                    <a:pt x="653" y="524"/>
                  </a:lnTo>
                  <a:cubicBezTo>
                    <a:pt x="652" y="523"/>
                    <a:pt x="652" y="522"/>
                    <a:pt x="652" y="521"/>
                  </a:cubicBezTo>
                  <a:close/>
                  <a:moveTo>
                    <a:pt x="465" y="705"/>
                  </a:moveTo>
                  <a:cubicBezTo>
                    <a:pt x="467" y="706"/>
                    <a:pt x="468" y="708"/>
                    <a:pt x="470" y="709"/>
                  </a:cubicBezTo>
                  <a:cubicBezTo>
                    <a:pt x="470" y="709"/>
                    <a:pt x="471" y="710"/>
                    <a:pt x="471" y="710"/>
                  </a:cubicBezTo>
                  <a:lnTo>
                    <a:pt x="471" y="710"/>
                  </a:lnTo>
                  <a:cubicBezTo>
                    <a:pt x="469" y="708"/>
                    <a:pt x="467" y="707"/>
                    <a:pt x="465" y="705"/>
                  </a:cubicBezTo>
                  <a:close/>
                  <a:moveTo>
                    <a:pt x="473" y="718"/>
                  </a:moveTo>
                  <a:lnTo>
                    <a:pt x="473" y="718"/>
                  </a:lnTo>
                  <a:cubicBezTo>
                    <a:pt x="473" y="718"/>
                    <a:pt x="477" y="720"/>
                    <a:pt x="484" y="723"/>
                  </a:cubicBezTo>
                  <a:lnTo>
                    <a:pt x="484" y="723"/>
                  </a:lnTo>
                  <a:cubicBezTo>
                    <a:pt x="484" y="723"/>
                    <a:pt x="484" y="723"/>
                    <a:pt x="485" y="724"/>
                  </a:cubicBezTo>
                  <a:lnTo>
                    <a:pt x="485" y="724"/>
                  </a:lnTo>
                  <a:cubicBezTo>
                    <a:pt x="477" y="720"/>
                    <a:pt x="473" y="718"/>
                    <a:pt x="473" y="718"/>
                  </a:cubicBezTo>
                  <a:close/>
                  <a:moveTo>
                    <a:pt x="1232" y="0"/>
                  </a:moveTo>
                  <a:cubicBezTo>
                    <a:pt x="1061" y="0"/>
                    <a:pt x="943" y="99"/>
                    <a:pt x="865" y="230"/>
                  </a:cubicBezTo>
                  <a:lnTo>
                    <a:pt x="865" y="230"/>
                  </a:lnTo>
                  <a:cubicBezTo>
                    <a:pt x="781" y="170"/>
                    <a:pt x="682" y="132"/>
                    <a:pt x="573" y="123"/>
                  </a:cubicBezTo>
                  <a:cubicBezTo>
                    <a:pt x="561" y="123"/>
                    <a:pt x="549" y="122"/>
                    <a:pt x="537" y="122"/>
                  </a:cubicBezTo>
                  <a:cubicBezTo>
                    <a:pt x="329" y="122"/>
                    <a:pt x="124" y="262"/>
                    <a:pt x="70" y="466"/>
                  </a:cubicBezTo>
                  <a:cubicBezTo>
                    <a:pt x="0" y="713"/>
                    <a:pt x="179" y="905"/>
                    <a:pt x="312" y="1086"/>
                  </a:cubicBezTo>
                  <a:cubicBezTo>
                    <a:pt x="374" y="1172"/>
                    <a:pt x="435" y="1257"/>
                    <a:pt x="497" y="1340"/>
                  </a:cubicBezTo>
                  <a:cubicBezTo>
                    <a:pt x="584" y="1453"/>
                    <a:pt x="693" y="1552"/>
                    <a:pt x="813" y="1621"/>
                  </a:cubicBezTo>
                  <a:cubicBezTo>
                    <a:pt x="851" y="1643"/>
                    <a:pt x="891" y="1653"/>
                    <a:pt x="929" y="1653"/>
                  </a:cubicBezTo>
                  <a:cubicBezTo>
                    <a:pt x="1075" y="1653"/>
                    <a:pt x="1200" y="1510"/>
                    <a:pt x="1162" y="1350"/>
                  </a:cubicBezTo>
                  <a:cubicBezTo>
                    <a:pt x="1162" y="1350"/>
                    <a:pt x="1162" y="1349"/>
                    <a:pt x="1162" y="1349"/>
                  </a:cubicBezTo>
                  <a:lnTo>
                    <a:pt x="1162" y="1349"/>
                  </a:lnTo>
                  <a:cubicBezTo>
                    <a:pt x="1201" y="1329"/>
                    <a:pt x="1237" y="1304"/>
                    <a:pt x="1265" y="1278"/>
                  </a:cubicBezTo>
                  <a:cubicBezTo>
                    <a:pt x="1333" y="1220"/>
                    <a:pt x="1398" y="1145"/>
                    <a:pt x="1443" y="1069"/>
                  </a:cubicBezTo>
                  <a:cubicBezTo>
                    <a:pt x="1536" y="908"/>
                    <a:pt x="1580" y="729"/>
                    <a:pt x="1601" y="549"/>
                  </a:cubicBezTo>
                  <a:cubicBezTo>
                    <a:pt x="1611" y="456"/>
                    <a:pt x="1615" y="359"/>
                    <a:pt x="1591" y="271"/>
                  </a:cubicBezTo>
                  <a:cubicBezTo>
                    <a:pt x="1550" y="113"/>
                    <a:pt x="1398" y="3"/>
                    <a:pt x="1237" y="0"/>
                  </a:cubicBezTo>
                  <a:cubicBezTo>
                    <a:pt x="1235" y="0"/>
                    <a:pt x="1233" y="0"/>
                    <a:pt x="12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26"/>
            <p:cNvSpPr/>
            <p:nvPr/>
          </p:nvSpPr>
          <p:spPr>
            <a:xfrm>
              <a:off x="15442650" y="3215900"/>
              <a:ext cx="109750" cy="148875"/>
            </a:xfrm>
            <a:custGeom>
              <a:avLst/>
              <a:gdLst/>
              <a:ahLst/>
              <a:cxnLst/>
              <a:rect l="l" t="t" r="r" b="b"/>
              <a:pathLst>
                <a:path w="4390" h="5955" extrusionOk="0">
                  <a:moveTo>
                    <a:pt x="2126" y="548"/>
                  </a:moveTo>
                  <a:cubicBezTo>
                    <a:pt x="2701" y="548"/>
                    <a:pt x="3232" y="919"/>
                    <a:pt x="3492" y="1468"/>
                  </a:cubicBezTo>
                  <a:cubicBezTo>
                    <a:pt x="3824" y="2177"/>
                    <a:pt x="3585" y="3027"/>
                    <a:pt x="3252" y="3694"/>
                  </a:cubicBezTo>
                  <a:cubicBezTo>
                    <a:pt x="3053" y="4092"/>
                    <a:pt x="2793" y="4452"/>
                    <a:pt x="2467" y="4757"/>
                  </a:cubicBezTo>
                  <a:cubicBezTo>
                    <a:pt x="2237" y="4974"/>
                    <a:pt x="1943" y="5127"/>
                    <a:pt x="1683" y="5310"/>
                  </a:cubicBezTo>
                  <a:lnTo>
                    <a:pt x="1683" y="5310"/>
                  </a:lnTo>
                  <a:cubicBezTo>
                    <a:pt x="1622" y="5014"/>
                    <a:pt x="1466" y="4749"/>
                    <a:pt x="1292" y="4476"/>
                  </a:cubicBezTo>
                  <a:cubicBezTo>
                    <a:pt x="1022" y="4048"/>
                    <a:pt x="806" y="3606"/>
                    <a:pt x="693" y="3106"/>
                  </a:cubicBezTo>
                  <a:cubicBezTo>
                    <a:pt x="487" y="2194"/>
                    <a:pt x="614" y="1088"/>
                    <a:pt x="1573" y="666"/>
                  </a:cubicBezTo>
                  <a:cubicBezTo>
                    <a:pt x="1757" y="585"/>
                    <a:pt x="1944" y="548"/>
                    <a:pt x="2126" y="548"/>
                  </a:cubicBezTo>
                  <a:close/>
                  <a:moveTo>
                    <a:pt x="2160" y="1"/>
                  </a:moveTo>
                  <a:cubicBezTo>
                    <a:pt x="2120" y="1"/>
                    <a:pt x="2080" y="2"/>
                    <a:pt x="2040" y="5"/>
                  </a:cubicBezTo>
                  <a:cubicBezTo>
                    <a:pt x="933" y="76"/>
                    <a:pt x="193" y="981"/>
                    <a:pt x="73" y="2037"/>
                  </a:cubicBezTo>
                  <a:cubicBezTo>
                    <a:pt x="0" y="2687"/>
                    <a:pt x="117" y="3370"/>
                    <a:pt x="360" y="3972"/>
                  </a:cubicBezTo>
                  <a:cubicBezTo>
                    <a:pt x="604" y="4583"/>
                    <a:pt x="1083" y="5097"/>
                    <a:pt x="1172" y="5761"/>
                  </a:cubicBezTo>
                  <a:cubicBezTo>
                    <a:pt x="1191" y="5891"/>
                    <a:pt x="1311" y="5955"/>
                    <a:pt x="1432" y="5955"/>
                  </a:cubicBezTo>
                  <a:cubicBezTo>
                    <a:pt x="1539" y="5955"/>
                    <a:pt x="1647" y="5904"/>
                    <a:pt x="1685" y="5804"/>
                  </a:cubicBezTo>
                  <a:lnTo>
                    <a:pt x="1685" y="5804"/>
                  </a:lnTo>
                  <a:cubicBezTo>
                    <a:pt x="2071" y="5740"/>
                    <a:pt x="2442" y="5460"/>
                    <a:pt x="2721" y="5226"/>
                  </a:cubicBezTo>
                  <a:cubicBezTo>
                    <a:pt x="3084" y="4921"/>
                    <a:pt x="3392" y="4545"/>
                    <a:pt x="3629" y="4134"/>
                  </a:cubicBezTo>
                  <a:cubicBezTo>
                    <a:pt x="4075" y="3356"/>
                    <a:pt x="4390" y="2325"/>
                    <a:pt x="4071" y="1447"/>
                  </a:cubicBezTo>
                  <a:cubicBezTo>
                    <a:pt x="3776" y="641"/>
                    <a:pt x="3039" y="1"/>
                    <a:pt x="21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26"/>
            <p:cNvSpPr/>
            <p:nvPr/>
          </p:nvSpPr>
          <p:spPr>
            <a:xfrm>
              <a:off x="15461750" y="3326650"/>
              <a:ext cx="41225" cy="40450"/>
            </a:xfrm>
            <a:custGeom>
              <a:avLst/>
              <a:gdLst/>
              <a:ahLst/>
              <a:cxnLst/>
              <a:rect l="l" t="t" r="r" b="b"/>
              <a:pathLst>
                <a:path w="1649" h="1618" extrusionOk="0">
                  <a:moveTo>
                    <a:pt x="655" y="420"/>
                  </a:moveTo>
                  <a:cubicBezTo>
                    <a:pt x="656" y="426"/>
                    <a:pt x="656" y="431"/>
                    <a:pt x="657" y="437"/>
                  </a:cubicBezTo>
                  <a:lnTo>
                    <a:pt x="657" y="437"/>
                  </a:lnTo>
                  <a:cubicBezTo>
                    <a:pt x="656" y="431"/>
                    <a:pt x="656" y="426"/>
                    <a:pt x="655" y="420"/>
                  </a:cubicBezTo>
                  <a:close/>
                  <a:moveTo>
                    <a:pt x="665" y="436"/>
                  </a:moveTo>
                  <a:lnTo>
                    <a:pt x="665" y="436"/>
                  </a:lnTo>
                  <a:cubicBezTo>
                    <a:pt x="665" y="441"/>
                    <a:pt x="664" y="447"/>
                    <a:pt x="664" y="452"/>
                  </a:cubicBezTo>
                  <a:lnTo>
                    <a:pt x="664" y="452"/>
                  </a:lnTo>
                  <a:cubicBezTo>
                    <a:pt x="664" y="446"/>
                    <a:pt x="665" y="441"/>
                    <a:pt x="665" y="436"/>
                  </a:cubicBezTo>
                  <a:close/>
                  <a:moveTo>
                    <a:pt x="415" y="532"/>
                  </a:moveTo>
                  <a:cubicBezTo>
                    <a:pt x="418" y="538"/>
                    <a:pt x="420" y="543"/>
                    <a:pt x="422" y="548"/>
                  </a:cubicBezTo>
                  <a:lnTo>
                    <a:pt x="422" y="548"/>
                  </a:lnTo>
                  <a:cubicBezTo>
                    <a:pt x="420" y="543"/>
                    <a:pt x="418" y="538"/>
                    <a:pt x="415" y="532"/>
                  </a:cubicBezTo>
                  <a:close/>
                  <a:moveTo>
                    <a:pt x="522" y="1"/>
                  </a:moveTo>
                  <a:cubicBezTo>
                    <a:pt x="341" y="1"/>
                    <a:pt x="163" y="99"/>
                    <a:pt x="90" y="272"/>
                  </a:cubicBezTo>
                  <a:cubicBezTo>
                    <a:pt x="1" y="481"/>
                    <a:pt x="96" y="704"/>
                    <a:pt x="151" y="913"/>
                  </a:cubicBezTo>
                  <a:cubicBezTo>
                    <a:pt x="179" y="1005"/>
                    <a:pt x="196" y="1105"/>
                    <a:pt x="230" y="1197"/>
                  </a:cubicBezTo>
                  <a:cubicBezTo>
                    <a:pt x="254" y="1263"/>
                    <a:pt x="289" y="1328"/>
                    <a:pt x="319" y="1389"/>
                  </a:cubicBezTo>
                  <a:cubicBezTo>
                    <a:pt x="350" y="1451"/>
                    <a:pt x="392" y="1499"/>
                    <a:pt x="433" y="1550"/>
                  </a:cubicBezTo>
                  <a:cubicBezTo>
                    <a:pt x="470" y="1596"/>
                    <a:pt x="532" y="1617"/>
                    <a:pt x="593" y="1617"/>
                  </a:cubicBezTo>
                  <a:cubicBezTo>
                    <a:pt x="627" y="1617"/>
                    <a:pt x="661" y="1611"/>
                    <a:pt x="689" y="1598"/>
                  </a:cubicBezTo>
                  <a:cubicBezTo>
                    <a:pt x="777" y="1564"/>
                    <a:pt x="817" y="1494"/>
                    <a:pt x="833" y="1406"/>
                  </a:cubicBezTo>
                  <a:lnTo>
                    <a:pt x="833" y="1406"/>
                  </a:lnTo>
                  <a:cubicBezTo>
                    <a:pt x="971" y="1393"/>
                    <a:pt x="1125" y="1306"/>
                    <a:pt x="1214" y="1235"/>
                  </a:cubicBezTo>
                  <a:cubicBezTo>
                    <a:pt x="1333" y="1132"/>
                    <a:pt x="1440" y="1002"/>
                    <a:pt x="1515" y="861"/>
                  </a:cubicBezTo>
                  <a:cubicBezTo>
                    <a:pt x="1556" y="782"/>
                    <a:pt x="1600" y="694"/>
                    <a:pt x="1618" y="601"/>
                  </a:cubicBezTo>
                  <a:cubicBezTo>
                    <a:pt x="1649" y="420"/>
                    <a:pt x="1570" y="251"/>
                    <a:pt x="1399" y="180"/>
                  </a:cubicBezTo>
                  <a:cubicBezTo>
                    <a:pt x="1349" y="158"/>
                    <a:pt x="1295" y="148"/>
                    <a:pt x="1242" y="148"/>
                  </a:cubicBezTo>
                  <a:cubicBezTo>
                    <a:pt x="1159" y="148"/>
                    <a:pt x="1075" y="173"/>
                    <a:pt x="1004" y="221"/>
                  </a:cubicBezTo>
                  <a:cubicBezTo>
                    <a:pt x="991" y="230"/>
                    <a:pt x="978" y="240"/>
                    <a:pt x="966" y="250"/>
                  </a:cubicBezTo>
                  <a:lnTo>
                    <a:pt x="966" y="250"/>
                  </a:lnTo>
                  <a:cubicBezTo>
                    <a:pt x="896" y="143"/>
                    <a:pt x="791" y="61"/>
                    <a:pt x="665" y="22"/>
                  </a:cubicBezTo>
                  <a:cubicBezTo>
                    <a:pt x="619" y="7"/>
                    <a:pt x="570" y="1"/>
                    <a:pt x="5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26"/>
            <p:cNvSpPr/>
            <p:nvPr/>
          </p:nvSpPr>
          <p:spPr>
            <a:xfrm>
              <a:off x="15282300" y="3170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5" y="553"/>
                  </a:moveTo>
                  <a:cubicBezTo>
                    <a:pt x="2582" y="553"/>
                    <a:pt x="3043" y="786"/>
                    <a:pt x="3348" y="1195"/>
                  </a:cubicBezTo>
                  <a:cubicBezTo>
                    <a:pt x="3831" y="1850"/>
                    <a:pt x="3738" y="2741"/>
                    <a:pt x="3520" y="3477"/>
                  </a:cubicBezTo>
                  <a:cubicBezTo>
                    <a:pt x="3396" y="3906"/>
                    <a:pt x="3197" y="4314"/>
                    <a:pt x="2927" y="4666"/>
                  </a:cubicBezTo>
                  <a:cubicBezTo>
                    <a:pt x="2736" y="4917"/>
                    <a:pt x="2478" y="5115"/>
                    <a:pt x="2254" y="5336"/>
                  </a:cubicBezTo>
                  <a:lnTo>
                    <a:pt x="2254" y="5336"/>
                  </a:lnTo>
                  <a:cubicBezTo>
                    <a:pt x="2153" y="5080"/>
                    <a:pt x="1974" y="4860"/>
                    <a:pt x="1782" y="4646"/>
                  </a:cubicBezTo>
                  <a:cubicBezTo>
                    <a:pt x="1460" y="4286"/>
                    <a:pt x="1169" y="3923"/>
                    <a:pt x="963" y="3481"/>
                  </a:cubicBezTo>
                  <a:cubicBezTo>
                    <a:pt x="573" y="2638"/>
                    <a:pt x="429" y="1497"/>
                    <a:pt x="1248" y="856"/>
                  </a:cubicBezTo>
                  <a:cubicBezTo>
                    <a:pt x="1513" y="649"/>
                    <a:pt x="1815" y="553"/>
                    <a:pt x="2115" y="553"/>
                  </a:cubicBezTo>
                  <a:close/>
                  <a:moveTo>
                    <a:pt x="2119" y="0"/>
                  </a:moveTo>
                  <a:cubicBezTo>
                    <a:pt x="1947" y="0"/>
                    <a:pt x="1773" y="24"/>
                    <a:pt x="1600" y="75"/>
                  </a:cubicBezTo>
                  <a:cubicBezTo>
                    <a:pt x="518" y="390"/>
                    <a:pt x="0" y="1473"/>
                    <a:pt x="120" y="2538"/>
                  </a:cubicBezTo>
                  <a:cubicBezTo>
                    <a:pt x="193" y="3162"/>
                    <a:pt x="419" y="3775"/>
                    <a:pt x="758" y="4306"/>
                  </a:cubicBezTo>
                  <a:cubicBezTo>
                    <a:pt x="1087" y="4824"/>
                    <a:pt x="1618" y="5225"/>
                    <a:pt x="1806" y="5824"/>
                  </a:cubicBezTo>
                  <a:cubicBezTo>
                    <a:pt x="1847" y="5953"/>
                    <a:pt x="1961" y="6015"/>
                    <a:pt x="2073" y="6015"/>
                  </a:cubicBezTo>
                  <a:cubicBezTo>
                    <a:pt x="2189" y="6015"/>
                    <a:pt x="2303" y="5949"/>
                    <a:pt x="2331" y="5822"/>
                  </a:cubicBezTo>
                  <a:lnTo>
                    <a:pt x="2331" y="5822"/>
                  </a:lnTo>
                  <a:cubicBezTo>
                    <a:pt x="2691" y="5697"/>
                    <a:pt x="3002" y="5382"/>
                    <a:pt x="3235" y="5105"/>
                  </a:cubicBezTo>
                  <a:cubicBezTo>
                    <a:pt x="3544" y="4738"/>
                    <a:pt x="3783" y="4327"/>
                    <a:pt x="3955" y="3882"/>
                  </a:cubicBezTo>
                  <a:cubicBezTo>
                    <a:pt x="4284" y="3022"/>
                    <a:pt x="4410" y="1932"/>
                    <a:pt x="3937" y="1107"/>
                  </a:cubicBezTo>
                  <a:cubicBezTo>
                    <a:pt x="3565" y="449"/>
                    <a:pt x="2863" y="0"/>
                    <a:pt x="21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26"/>
            <p:cNvSpPr/>
            <p:nvPr/>
          </p:nvSpPr>
          <p:spPr>
            <a:xfrm>
              <a:off x="15314850" y="3283500"/>
              <a:ext cx="39775" cy="39775"/>
            </a:xfrm>
            <a:custGeom>
              <a:avLst/>
              <a:gdLst/>
              <a:ahLst/>
              <a:cxnLst/>
              <a:rect l="l" t="t" r="r" b="b"/>
              <a:pathLst>
                <a:path w="1591" h="1591" extrusionOk="0">
                  <a:moveTo>
                    <a:pt x="618" y="432"/>
                  </a:moveTo>
                  <a:lnTo>
                    <a:pt x="618" y="432"/>
                  </a:lnTo>
                  <a:cubicBezTo>
                    <a:pt x="618" y="434"/>
                    <a:pt x="619" y="436"/>
                    <a:pt x="620" y="438"/>
                  </a:cubicBezTo>
                  <a:lnTo>
                    <a:pt x="620" y="438"/>
                  </a:lnTo>
                  <a:cubicBezTo>
                    <a:pt x="619" y="437"/>
                    <a:pt x="618" y="434"/>
                    <a:pt x="618" y="432"/>
                  </a:cubicBezTo>
                  <a:close/>
                  <a:moveTo>
                    <a:pt x="627" y="432"/>
                  </a:moveTo>
                  <a:lnTo>
                    <a:pt x="627" y="432"/>
                  </a:lnTo>
                  <a:cubicBezTo>
                    <a:pt x="627" y="435"/>
                    <a:pt x="627" y="439"/>
                    <a:pt x="626" y="442"/>
                  </a:cubicBezTo>
                  <a:lnTo>
                    <a:pt x="626" y="442"/>
                  </a:lnTo>
                  <a:cubicBezTo>
                    <a:pt x="626" y="442"/>
                    <a:pt x="626" y="442"/>
                    <a:pt x="626" y="441"/>
                  </a:cubicBezTo>
                  <a:lnTo>
                    <a:pt x="626" y="441"/>
                  </a:lnTo>
                  <a:cubicBezTo>
                    <a:pt x="626" y="438"/>
                    <a:pt x="627" y="435"/>
                    <a:pt x="627" y="432"/>
                  </a:cubicBezTo>
                  <a:close/>
                  <a:moveTo>
                    <a:pt x="400" y="563"/>
                  </a:moveTo>
                  <a:lnTo>
                    <a:pt x="400" y="563"/>
                  </a:lnTo>
                  <a:cubicBezTo>
                    <a:pt x="400" y="563"/>
                    <a:pt x="404" y="569"/>
                    <a:pt x="413" y="584"/>
                  </a:cubicBezTo>
                  <a:lnTo>
                    <a:pt x="413" y="584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400" y="563"/>
                    <a:pt x="400" y="563"/>
                  </a:cubicBezTo>
                  <a:close/>
                  <a:moveTo>
                    <a:pt x="419" y="597"/>
                  </a:moveTo>
                  <a:lnTo>
                    <a:pt x="419" y="597"/>
                  </a:lnTo>
                  <a:cubicBezTo>
                    <a:pt x="419" y="597"/>
                    <a:pt x="420" y="597"/>
                    <a:pt x="421" y="597"/>
                  </a:cubicBezTo>
                  <a:lnTo>
                    <a:pt x="421" y="597"/>
                  </a:lnTo>
                  <a:cubicBezTo>
                    <a:pt x="421" y="597"/>
                    <a:pt x="421" y="597"/>
                    <a:pt x="421" y="598"/>
                  </a:cubicBezTo>
                  <a:lnTo>
                    <a:pt x="421" y="598"/>
                  </a:lnTo>
                  <a:cubicBezTo>
                    <a:pt x="420" y="597"/>
                    <a:pt x="419" y="597"/>
                    <a:pt x="419" y="597"/>
                  </a:cubicBezTo>
                  <a:close/>
                  <a:moveTo>
                    <a:pt x="1203" y="707"/>
                  </a:moveTo>
                  <a:cubicBezTo>
                    <a:pt x="1198" y="717"/>
                    <a:pt x="1195" y="724"/>
                    <a:pt x="1193" y="729"/>
                  </a:cubicBezTo>
                  <a:lnTo>
                    <a:pt x="1193" y="729"/>
                  </a:lnTo>
                  <a:cubicBezTo>
                    <a:pt x="1194" y="727"/>
                    <a:pt x="1195" y="724"/>
                    <a:pt x="1196" y="720"/>
                  </a:cubicBezTo>
                  <a:cubicBezTo>
                    <a:pt x="1198" y="716"/>
                    <a:pt x="1200" y="712"/>
                    <a:pt x="1202" y="707"/>
                  </a:cubicBezTo>
                  <a:lnTo>
                    <a:pt x="1202" y="707"/>
                  </a:lnTo>
                  <a:cubicBezTo>
                    <a:pt x="1202" y="707"/>
                    <a:pt x="1203" y="707"/>
                    <a:pt x="1203" y="707"/>
                  </a:cubicBezTo>
                  <a:close/>
                  <a:moveTo>
                    <a:pt x="487" y="0"/>
                  </a:moveTo>
                  <a:cubicBezTo>
                    <a:pt x="256" y="0"/>
                    <a:pt x="51" y="161"/>
                    <a:pt x="21" y="391"/>
                  </a:cubicBezTo>
                  <a:cubicBezTo>
                    <a:pt x="1" y="525"/>
                    <a:pt x="45" y="638"/>
                    <a:pt x="100" y="758"/>
                  </a:cubicBezTo>
                  <a:cubicBezTo>
                    <a:pt x="137" y="833"/>
                    <a:pt x="175" y="912"/>
                    <a:pt x="213" y="990"/>
                  </a:cubicBezTo>
                  <a:cubicBezTo>
                    <a:pt x="251" y="1077"/>
                    <a:pt x="285" y="1172"/>
                    <a:pt x="333" y="1254"/>
                  </a:cubicBezTo>
                  <a:cubicBezTo>
                    <a:pt x="391" y="1351"/>
                    <a:pt x="466" y="1447"/>
                    <a:pt x="548" y="1522"/>
                  </a:cubicBezTo>
                  <a:cubicBezTo>
                    <a:pt x="597" y="1565"/>
                    <a:pt x="655" y="1590"/>
                    <a:pt x="716" y="1590"/>
                  </a:cubicBezTo>
                  <a:cubicBezTo>
                    <a:pt x="747" y="1590"/>
                    <a:pt x="778" y="1584"/>
                    <a:pt x="809" y="1570"/>
                  </a:cubicBezTo>
                  <a:cubicBezTo>
                    <a:pt x="891" y="1536"/>
                    <a:pt x="960" y="1450"/>
                    <a:pt x="956" y="1354"/>
                  </a:cubicBezTo>
                  <a:cubicBezTo>
                    <a:pt x="956" y="1347"/>
                    <a:pt x="956" y="1341"/>
                    <a:pt x="955" y="1335"/>
                  </a:cubicBezTo>
                  <a:lnTo>
                    <a:pt x="955" y="1335"/>
                  </a:lnTo>
                  <a:cubicBezTo>
                    <a:pt x="996" y="1324"/>
                    <a:pt x="1034" y="1308"/>
                    <a:pt x="1066" y="1289"/>
                  </a:cubicBezTo>
                  <a:cubicBezTo>
                    <a:pt x="1138" y="1248"/>
                    <a:pt x="1217" y="1193"/>
                    <a:pt x="1272" y="1131"/>
                  </a:cubicBezTo>
                  <a:cubicBezTo>
                    <a:pt x="1395" y="998"/>
                    <a:pt x="1481" y="833"/>
                    <a:pt x="1539" y="662"/>
                  </a:cubicBezTo>
                  <a:cubicBezTo>
                    <a:pt x="1566" y="579"/>
                    <a:pt x="1590" y="481"/>
                    <a:pt x="1590" y="394"/>
                  </a:cubicBezTo>
                  <a:cubicBezTo>
                    <a:pt x="1587" y="227"/>
                    <a:pt x="1481" y="79"/>
                    <a:pt x="1316" y="35"/>
                  </a:cubicBezTo>
                  <a:cubicBezTo>
                    <a:pt x="1282" y="26"/>
                    <a:pt x="1247" y="22"/>
                    <a:pt x="1214" y="22"/>
                  </a:cubicBezTo>
                  <a:cubicBezTo>
                    <a:pt x="1107" y="22"/>
                    <a:pt x="1006" y="65"/>
                    <a:pt x="923" y="138"/>
                  </a:cubicBezTo>
                  <a:cubicBezTo>
                    <a:pt x="910" y="149"/>
                    <a:pt x="898" y="160"/>
                    <a:pt x="886" y="173"/>
                  </a:cubicBezTo>
                  <a:lnTo>
                    <a:pt x="886" y="173"/>
                  </a:lnTo>
                  <a:cubicBezTo>
                    <a:pt x="785" y="65"/>
                    <a:pt x="643" y="0"/>
                    <a:pt x="494" y="0"/>
                  </a:cubicBezTo>
                  <a:cubicBezTo>
                    <a:pt x="492" y="0"/>
                    <a:pt x="489" y="0"/>
                    <a:pt x="48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26"/>
            <p:cNvSpPr/>
            <p:nvPr/>
          </p:nvSpPr>
          <p:spPr>
            <a:xfrm>
              <a:off x="14623000" y="3516625"/>
              <a:ext cx="500200" cy="240450"/>
            </a:xfrm>
            <a:custGeom>
              <a:avLst/>
              <a:gdLst/>
              <a:ahLst/>
              <a:cxnLst/>
              <a:rect l="l" t="t" r="r" b="b"/>
              <a:pathLst>
                <a:path w="20008" h="9618" extrusionOk="0">
                  <a:moveTo>
                    <a:pt x="177" y="0"/>
                  </a:moveTo>
                  <a:cubicBezTo>
                    <a:pt x="85" y="0"/>
                    <a:pt x="1" y="128"/>
                    <a:pt x="79" y="225"/>
                  </a:cubicBezTo>
                  <a:cubicBezTo>
                    <a:pt x="4360" y="5401"/>
                    <a:pt x="10384" y="9617"/>
                    <a:pt x="17204" y="9617"/>
                  </a:cubicBezTo>
                  <a:cubicBezTo>
                    <a:pt x="17972" y="9617"/>
                    <a:pt x="18750" y="9564"/>
                    <a:pt x="19537" y="9452"/>
                  </a:cubicBezTo>
                  <a:cubicBezTo>
                    <a:pt x="20007" y="9386"/>
                    <a:pt x="19843" y="8693"/>
                    <a:pt x="19397" y="8693"/>
                  </a:cubicBezTo>
                  <a:cubicBezTo>
                    <a:pt x="19375" y="8693"/>
                    <a:pt x="19352" y="8694"/>
                    <a:pt x="19328" y="8698"/>
                  </a:cubicBezTo>
                  <a:cubicBezTo>
                    <a:pt x="18523" y="8817"/>
                    <a:pt x="17726" y="8874"/>
                    <a:pt x="16938" y="8874"/>
                  </a:cubicBezTo>
                  <a:cubicBezTo>
                    <a:pt x="10380" y="8874"/>
                    <a:pt x="4473" y="4922"/>
                    <a:pt x="261" y="43"/>
                  </a:cubicBezTo>
                  <a:cubicBezTo>
                    <a:pt x="235" y="13"/>
                    <a:pt x="206" y="0"/>
                    <a:pt x="17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26"/>
            <p:cNvSpPr/>
            <p:nvPr/>
          </p:nvSpPr>
          <p:spPr>
            <a:xfrm>
              <a:off x="14753725" y="3489575"/>
              <a:ext cx="381275" cy="263275"/>
            </a:xfrm>
            <a:custGeom>
              <a:avLst/>
              <a:gdLst/>
              <a:ahLst/>
              <a:cxnLst/>
              <a:rect l="l" t="t" r="r" b="b"/>
              <a:pathLst>
                <a:path w="15251" h="10531" extrusionOk="0">
                  <a:moveTo>
                    <a:pt x="179" y="0"/>
                  </a:moveTo>
                  <a:cubicBezTo>
                    <a:pt x="88" y="0"/>
                    <a:pt x="1" y="88"/>
                    <a:pt x="65" y="186"/>
                  </a:cubicBezTo>
                  <a:cubicBezTo>
                    <a:pt x="1686" y="2660"/>
                    <a:pt x="3865" y="4637"/>
                    <a:pt x="6161" y="6473"/>
                  </a:cubicBezTo>
                  <a:cubicBezTo>
                    <a:pt x="8576" y="8399"/>
                    <a:pt x="11533" y="10082"/>
                    <a:pt x="14634" y="10527"/>
                  </a:cubicBezTo>
                  <a:cubicBezTo>
                    <a:pt x="14654" y="10529"/>
                    <a:pt x="14673" y="10531"/>
                    <a:pt x="14692" y="10531"/>
                  </a:cubicBezTo>
                  <a:cubicBezTo>
                    <a:pt x="15083" y="10531"/>
                    <a:pt x="15250" y="9943"/>
                    <a:pt x="14819" y="9848"/>
                  </a:cubicBezTo>
                  <a:cubicBezTo>
                    <a:pt x="11745" y="9173"/>
                    <a:pt x="9052" y="7875"/>
                    <a:pt x="6537" y="5983"/>
                  </a:cubicBezTo>
                  <a:cubicBezTo>
                    <a:pt x="4235" y="4253"/>
                    <a:pt x="2008" y="2386"/>
                    <a:pt x="288" y="56"/>
                  </a:cubicBezTo>
                  <a:cubicBezTo>
                    <a:pt x="259" y="17"/>
                    <a:pt x="218" y="0"/>
                    <a:pt x="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26"/>
            <p:cNvSpPr/>
            <p:nvPr/>
          </p:nvSpPr>
          <p:spPr>
            <a:xfrm>
              <a:off x="14537500" y="3683500"/>
              <a:ext cx="592575" cy="134175"/>
            </a:xfrm>
            <a:custGeom>
              <a:avLst/>
              <a:gdLst/>
              <a:ahLst/>
              <a:cxnLst/>
              <a:rect l="l" t="t" r="r" b="b"/>
              <a:pathLst>
                <a:path w="23703" h="5367" extrusionOk="0">
                  <a:moveTo>
                    <a:pt x="176" y="1"/>
                  </a:moveTo>
                  <a:cubicBezTo>
                    <a:pt x="87" y="1"/>
                    <a:pt x="0" y="89"/>
                    <a:pt x="63" y="183"/>
                  </a:cubicBezTo>
                  <a:cubicBezTo>
                    <a:pt x="2358" y="3702"/>
                    <a:pt x="6381" y="5137"/>
                    <a:pt x="10434" y="5336"/>
                  </a:cubicBezTo>
                  <a:cubicBezTo>
                    <a:pt x="10865" y="5357"/>
                    <a:pt x="11298" y="5367"/>
                    <a:pt x="11731" y="5367"/>
                  </a:cubicBezTo>
                  <a:cubicBezTo>
                    <a:pt x="13570" y="5367"/>
                    <a:pt x="15419" y="5184"/>
                    <a:pt x="17222" y="4860"/>
                  </a:cubicBezTo>
                  <a:cubicBezTo>
                    <a:pt x="18362" y="4651"/>
                    <a:pt x="19493" y="4373"/>
                    <a:pt x="20590" y="3996"/>
                  </a:cubicBezTo>
                  <a:cubicBezTo>
                    <a:pt x="21556" y="3668"/>
                    <a:pt x="22666" y="3307"/>
                    <a:pt x="23471" y="2663"/>
                  </a:cubicBezTo>
                  <a:cubicBezTo>
                    <a:pt x="23702" y="2478"/>
                    <a:pt x="23498" y="2105"/>
                    <a:pt x="23239" y="2105"/>
                  </a:cubicBezTo>
                  <a:cubicBezTo>
                    <a:pt x="23211" y="2105"/>
                    <a:pt x="23182" y="2109"/>
                    <a:pt x="23152" y="2119"/>
                  </a:cubicBezTo>
                  <a:cubicBezTo>
                    <a:pt x="22138" y="2455"/>
                    <a:pt x="21199" y="3027"/>
                    <a:pt x="20179" y="3376"/>
                  </a:cubicBezTo>
                  <a:cubicBezTo>
                    <a:pt x="19226" y="3698"/>
                    <a:pt x="18253" y="3952"/>
                    <a:pt x="17266" y="4147"/>
                  </a:cubicBezTo>
                  <a:cubicBezTo>
                    <a:pt x="15277" y="4540"/>
                    <a:pt x="13222" y="4755"/>
                    <a:pt x="11188" y="4755"/>
                  </a:cubicBezTo>
                  <a:cubicBezTo>
                    <a:pt x="11096" y="4755"/>
                    <a:pt x="11003" y="4755"/>
                    <a:pt x="10910" y="4754"/>
                  </a:cubicBezTo>
                  <a:cubicBezTo>
                    <a:pt x="6970" y="4716"/>
                    <a:pt x="2602" y="3492"/>
                    <a:pt x="279" y="56"/>
                  </a:cubicBezTo>
                  <a:cubicBezTo>
                    <a:pt x="252" y="17"/>
                    <a:pt x="214" y="1"/>
                    <a:pt x="1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26"/>
            <p:cNvSpPr/>
            <p:nvPr/>
          </p:nvSpPr>
          <p:spPr>
            <a:xfrm>
              <a:off x="15031350" y="3369125"/>
              <a:ext cx="95250" cy="382400"/>
            </a:xfrm>
            <a:custGeom>
              <a:avLst/>
              <a:gdLst/>
              <a:ahLst/>
              <a:cxnLst/>
              <a:rect l="l" t="t" r="r" b="b"/>
              <a:pathLst>
                <a:path w="3810" h="15296" extrusionOk="0">
                  <a:moveTo>
                    <a:pt x="115" y="0"/>
                  </a:moveTo>
                  <a:cubicBezTo>
                    <a:pt x="60" y="0"/>
                    <a:pt x="0" y="48"/>
                    <a:pt x="20" y="111"/>
                  </a:cubicBezTo>
                  <a:cubicBezTo>
                    <a:pt x="853" y="2496"/>
                    <a:pt x="1617" y="4919"/>
                    <a:pt x="2082" y="7403"/>
                  </a:cubicBezTo>
                  <a:cubicBezTo>
                    <a:pt x="2302" y="8571"/>
                    <a:pt x="2466" y="9746"/>
                    <a:pt x="2614" y="10925"/>
                  </a:cubicBezTo>
                  <a:cubicBezTo>
                    <a:pt x="2699" y="11603"/>
                    <a:pt x="2786" y="12281"/>
                    <a:pt x="2874" y="12957"/>
                  </a:cubicBezTo>
                  <a:cubicBezTo>
                    <a:pt x="2966" y="13652"/>
                    <a:pt x="2980" y="14419"/>
                    <a:pt x="3200" y="15088"/>
                  </a:cubicBezTo>
                  <a:cubicBezTo>
                    <a:pt x="3247" y="15229"/>
                    <a:pt x="3366" y="15295"/>
                    <a:pt x="3483" y="15295"/>
                  </a:cubicBezTo>
                  <a:cubicBezTo>
                    <a:pt x="3628" y="15295"/>
                    <a:pt x="3771" y="15194"/>
                    <a:pt x="3779" y="15009"/>
                  </a:cubicBezTo>
                  <a:cubicBezTo>
                    <a:pt x="3809" y="14307"/>
                    <a:pt x="3624" y="13567"/>
                    <a:pt x="3529" y="12871"/>
                  </a:cubicBezTo>
                  <a:cubicBezTo>
                    <a:pt x="3433" y="12193"/>
                    <a:pt x="3344" y="11514"/>
                    <a:pt x="3238" y="10839"/>
                  </a:cubicBezTo>
                  <a:cubicBezTo>
                    <a:pt x="3053" y="9644"/>
                    <a:pt x="2854" y="8448"/>
                    <a:pt x="2604" y="7262"/>
                  </a:cubicBezTo>
                  <a:cubicBezTo>
                    <a:pt x="2073" y="4754"/>
                    <a:pt x="1264" y="2363"/>
                    <a:pt x="185" y="43"/>
                  </a:cubicBezTo>
                  <a:cubicBezTo>
                    <a:pt x="171" y="13"/>
                    <a:pt x="144" y="0"/>
                    <a:pt x="1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26"/>
            <p:cNvSpPr/>
            <p:nvPr/>
          </p:nvSpPr>
          <p:spPr>
            <a:xfrm>
              <a:off x="15106375" y="3283275"/>
              <a:ext cx="89950" cy="478450"/>
            </a:xfrm>
            <a:custGeom>
              <a:avLst/>
              <a:gdLst/>
              <a:ahLst/>
              <a:cxnLst/>
              <a:rect l="l" t="t" r="r" b="b"/>
              <a:pathLst>
                <a:path w="3598" h="19138" extrusionOk="0">
                  <a:moveTo>
                    <a:pt x="2037" y="1"/>
                  </a:moveTo>
                  <a:cubicBezTo>
                    <a:pt x="1959" y="1"/>
                    <a:pt x="1882" y="62"/>
                    <a:pt x="1915" y="157"/>
                  </a:cubicBezTo>
                  <a:cubicBezTo>
                    <a:pt x="2916" y="3042"/>
                    <a:pt x="3029" y="6382"/>
                    <a:pt x="2717" y="9398"/>
                  </a:cubicBezTo>
                  <a:cubicBezTo>
                    <a:pt x="2388" y="12564"/>
                    <a:pt x="1453" y="15668"/>
                    <a:pt x="137" y="18560"/>
                  </a:cubicBezTo>
                  <a:cubicBezTo>
                    <a:pt x="1" y="18861"/>
                    <a:pt x="266" y="19137"/>
                    <a:pt x="510" y="19137"/>
                  </a:cubicBezTo>
                  <a:cubicBezTo>
                    <a:pt x="622" y="19137"/>
                    <a:pt x="729" y="19080"/>
                    <a:pt x="792" y="18940"/>
                  </a:cubicBezTo>
                  <a:cubicBezTo>
                    <a:pt x="2131" y="15983"/>
                    <a:pt x="3074" y="12858"/>
                    <a:pt x="3413" y="9624"/>
                  </a:cubicBezTo>
                  <a:cubicBezTo>
                    <a:pt x="3588" y="7983"/>
                    <a:pt x="3598" y="6335"/>
                    <a:pt x="3392" y="4697"/>
                  </a:cubicBezTo>
                  <a:cubicBezTo>
                    <a:pt x="3190" y="3090"/>
                    <a:pt x="2714" y="1603"/>
                    <a:pt x="2162" y="88"/>
                  </a:cubicBezTo>
                  <a:cubicBezTo>
                    <a:pt x="2140" y="27"/>
                    <a:pt x="2088" y="1"/>
                    <a:pt x="20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26"/>
            <p:cNvSpPr/>
            <p:nvPr/>
          </p:nvSpPr>
          <p:spPr>
            <a:xfrm>
              <a:off x="15117300" y="3302900"/>
              <a:ext cx="219600" cy="456300"/>
            </a:xfrm>
            <a:custGeom>
              <a:avLst/>
              <a:gdLst/>
              <a:ahLst/>
              <a:cxnLst/>
              <a:rect l="l" t="t" r="r" b="b"/>
              <a:pathLst>
                <a:path w="8784" h="18252" extrusionOk="0">
                  <a:moveTo>
                    <a:pt x="8505" y="1"/>
                  </a:moveTo>
                  <a:cubicBezTo>
                    <a:pt x="8439" y="1"/>
                    <a:pt x="8375" y="43"/>
                    <a:pt x="8382" y="129"/>
                  </a:cubicBezTo>
                  <a:cubicBezTo>
                    <a:pt x="8640" y="3532"/>
                    <a:pt x="7402" y="7054"/>
                    <a:pt x="5778" y="9990"/>
                  </a:cubicBezTo>
                  <a:cubicBezTo>
                    <a:pt x="4976" y="11432"/>
                    <a:pt x="4038" y="12792"/>
                    <a:pt x="3037" y="14102"/>
                  </a:cubicBezTo>
                  <a:cubicBezTo>
                    <a:pt x="2499" y="14810"/>
                    <a:pt x="1934" y="15503"/>
                    <a:pt x="1362" y="16181"/>
                  </a:cubicBezTo>
                  <a:cubicBezTo>
                    <a:pt x="916" y="16709"/>
                    <a:pt x="221" y="17267"/>
                    <a:pt x="36" y="17949"/>
                  </a:cubicBezTo>
                  <a:cubicBezTo>
                    <a:pt x="1" y="18082"/>
                    <a:pt x="112" y="18252"/>
                    <a:pt x="252" y="18252"/>
                  </a:cubicBezTo>
                  <a:cubicBezTo>
                    <a:pt x="275" y="18252"/>
                    <a:pt x="299" y="18247"/>
                    <a:pt x="324" y="18237"/>
                  </a:cubicBezTo>
                  <a:cubicBezTo>
                    <a:pt x="1043" y="17939"/>
                    <a:pt x="1540" y="17110"/>
                    <a:pt x="2030" y="16527"/>
                  </a:cubicBezTo>
                  <a:cubicBezTo>
                    <a:pt x="2547" y="15914"/>
                    <a:pt x="3051" y="15294"/>
                    <a:pt x="3537" y="14660"/>
                  </a:cubicBezTo>
                  <a:cubicBezTo>
                    <a:pt x="4637" y="13235"/>
                    <a:pt x="5645" y="11731"/>
                    <a:pt x="6488" y="10137"/>
                  </a:cubicBezTo>
                  <a:cubicBezTo>
                    <a:pt x="7289" y="8616"/>
                    <a:pt x="7923" y="7003"/>
                    <a:pt x="8321" y="5323"/>
                  </a:cubicBezTo>
                  <a:cubicBezTo>
                    <a:pt x="8732" y="3593"/>
                    <a:pt x="8783" y="1894"/>
                    <a:pt x="8649" y="129"/>
                  </a:cubicBezTo>
                  <a:cubicBezTo>
                    <a:pt x="8642" y="43"/>
                    <a:pt x="8572" y="1"/>
                    <a:pt x="85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26"/>
            <p:cNvSpPr/>
            <p:nvPr/>
          </p:nvSpPr>
          <p:spPr>
            <a:xfrm>
              <a:off x="15106650" y="3346100"/>
              <a:ext cx="374000" cy="412500"/>
            </a:xfrm>
            <a:custGeom>
              <a:avLst/>
              <a:gdLst/>
              <a:ahLst/>
              <a:cxnLst/>
              <a:rect l="l" t="t" r="r" b="b"/>
              <a:pathLst>
                <a:path w="14960" h="16500" extrusionOk="0">
                  <a:moveTo>
                    <a:pt x="14824" y="0"/>
                  </a:moveTo>
                  <a:cubicBezTo>
                    <a:pt x="14755" y="0"/>
                    <a:pt x="14686" y="44"/>
                    <a:pt x="14684" y="131"/>
                  </a:cubicBezTo>
                  <a:cubicBezTo>
                    <a:pt x="14629" y="3688"/>
                    <a:pt x="12961" y="7402"/>
                    <a:pt x="10607" y="10013"/>
                  </a:cubicBezTo>
                  <a:cubicBezTo>
                    <a:pt x="9390" y="11360"/>
                    <a:pt x="7955" y="12476"/>
                    <a:pt x="6338" y="13309"/>
                  </a:cubicBezTo>
                  <a:cubicBezTo>
                    <a:pt x="5351" y="13819"/>
                    <a:pt x="4317" y="14230"/>
                    <a:pt x="3285" y="14638"/>
                  </a:cubicBezTo>
                  <a:cubicBezTo>
                    <a:pt x="2315" y="15019"/>
                    <a:pt x="1240" y="15320"/>
                    <a:pt x="332" y="15834"/>
                  </a:cubicBezTo>
                  <a:cubicBezTo>
                    <a:pt x="0" y="16020"/>
                    <a:pt x="183" y="16500"/>
                    <a:pt x="519" y="16500"/>
                  </a:cubicBezTo>
                  <a:cubicBezTo>
                    <a:pt x="548" y="16500"/>
                    <a:pt x="578" y="16496"/>
                    <a:pt x="609" y="16488"/>
                  </a:cubicBezTo>
                  <a:cubicBezTo>
                    <a:pt x="1736" y="16215"/>
                    <a:pt x="2850" y="15636"/>
                    <a:pt x="3926" y="15200"/>
                  </a:cubicBezTo>
                  <a:cubicBezTo>
                    <a:pt x="4981" y="14776"/>
                    <a:pt x="6030" y="14330"/>
                    <a:pt x="7026" y="13778"/>
                  </a:cubicBezTo>
                  <a:cubicBezTo>
                    <a:pt x="8640" y="12884"/>
                    <a:pt x="10089" y="11689"/>
                    <a:pt x="11278" y="10273"/>
                  </a:cubicBezTo>
                  <a:cubicBezTo>
                    <a:pt x="12437" y="8899"/>
                    <a:pt x="13358" y="7344"/>
                    <a:pt x="14013" y="5668"/>
                  </a:cubicBezTo>
                  <a:cubicBezTo>
                    <a:pt x="14719" y="3859"/>
                    <a:pt x="14931" y="2057"/>
                    <a:pt x="14958" y="131"/>
                  </a:cubicBezTo>
                  <a:cubicBezTo>
                    <a:pt x="14960" y="44"/>
                    <a:pt x="14892" y="0"/>
                    <a:pt x="148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26"/>
            <p:cNvSpPr/>
            <p:nvPr/>
          </p:nvSpPr>
          <p:spPr>
            <a:xfrm>
              <a:off x="14523550" y="3660700"/>
              <a:ext cx="32400" cy="26700"/>
            </a:xfrm>
            <a:custGeom>
              <a:avLst/>
              <a:gdLst/>
              <a:ahLst/>
              <a:cxnLst/>
              <a:rect l="l" t="t" r="r" b="b"/>
              <a:pathLst>
                <a:path w="1296" h="1068" extrusionOk="0">
                  <a:moveTo>
                    <a:pt x="442" y="0"/>
                  </a:moveTo>
                  <a:cubicBezTo>
                    <a:pt x="375" y="0"/>
                    <a:pt x="362" y="117"/>
                    <a:pt x="385" y="187"/>
                  </a:cubicBezTo>
                  <a:cubicBezTo>
                    <a:pt x="467" y="444"/>
                    <a:pt x="579" y="691"/>
                    <a:pt x="714" y="924"/>
                  </a:cubicBezTo>
                  <a:cubicBezTo>
                    <a:pt x="477" y="821"/>
                    <a:pt x="237" y="721"/>
                    <a:pt x="1" y="622"/>
                  </a:cubicBezTo>
                  <a:lnTo>
                    <a:pt x="1" y="622"/>
                  </a:lnTo>
                  <a:cubicBezTo>
                    <a:pt x="131" y="841"/>
                    <a:pt x="350" y="1006"/>
                    <a:pt x="600" y="1067"/>
                  </a:cubicBezTo>
                  <a:lnTo>
                    <a:pt x="919" y="951"/>
                  </a:lnTo>
                  <a:cubicBezTo>
                    <a:pt x="1011" y="780"/>
                    <a:pt x="1107" y="605"/>
                    <a:pt x="1200" y="433"/>
                  </a:cubicBezTo>
                  <a:cubicBezTo>
                    <a:pt x="1258" y="324"/>
                    <a:pt x="1296" y="156"/>
                    <a:pt x="1183" y="108"/>
                  </a:cubicBezTo>
                  <a:cubicBezTo>
                    <a:pt x="1170" y="103"/>
                    <a:pt x="1156" y="101"/>
                    <a:pt x="1143" y="101"/>
                  </a:cubicBezTo>
                  <a:cubicBezTo>
                    <a:pt x="1086" y="101"/>
                    <a:pt x="1030" y="138"/>
                    <a:pt x="991" y="180"/>
                  </a:cubicBezTo>
                  <a:cubicBezTo>
                    <a:pt x="829" y="351"/>
                    <a:pt x="785" y="595"/>
                    <a:pt x="747" y="827"/>
                  </a:cubicBezTo>
                  <a:cubicBezTo>
                    <a:pt x="734" y="533"/>
                    <a:pt x="631" y="242"/>
                    <a:pt x="456" y="2"/>
                  </a:cubicBezTo>
                  <a:cubicBezTo>
                    <a:pt x="451" y="1"/>
                    <a:pt x="447" y="0"/>
                    <a:pt x="4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26"/>
            <p:cNvSpPr/>
            <p:nvPr/>
          </p:nvSpPr>
          <p:spPr>
            <a:xfrm>
              <a:off x="14519275" y="3658150"/>
              <a:ext cx="41400" cy="34475"/>
            </a:xfrm>
            <a:custGeom>
              <a:avLst/>
              <a:gdLst/>
              <a:ahLst/>
              <a:cxnLst/>
              <a:rect l="l" t="t" r="r" b="b"/>
              <a:pathLst>
                <a:path w="1656" h="1379" extrusionOk="0">
                  <a:moveTo>
                    <a:pt x="654" y="186"/>
                  </a:moveTo>
                  <a:cubicBezTo>
                    <a:pt x="654" y="186"/>
                    <a:pt x="655" y="186"/>
                    <a:pt x="655" y="186"/>
                  </a:cubicBezTo>
                  <a:cubicBezTo>
                    <a:pt x="656" y="187"/>
                    <a:pt x="655" y="187"/>
                    <a:pt x="652" y="189"/>
                  </a:cubicBezTo>
                  <a:lnTo>
                    <a:pt x="652" y="189"/>
                  </a:lnTo>
                  <a:cubicBezTo>
                    <a:pt x="653" y="187"/>
                    <a:pt x="653" y="186"/>
                    <a:pt x="654" y="186"/>
                  </a:cubicBezTo>
                  <a:close/>
                  <a:moveTo>
                    <a:pt x="1328" y="393"/>
                  </a:moveTo>
                  <a:cubicBezTo>
                    <a:pt x="1329" y="393"/>
                    <a:pt x="1327" y="394"/>
                    <a:pt x="1323" y="395"/>
                  </a:cubicBezTo>
                  <a:lnTo>
                    <a:pt x="1323" y="395"/>
                  </a:lnTo>
                  <a:cubicBezTo>
                    <a:pt x="1323" y="395"/>
                    <a:pt x="1323" y="395"/>
                    <a:pt x="1323" y="395"/>
                  </a:cubicBezTo>
                  <a:lnTo>
                    <a:pt x="1323" y="395"/>
                  </a:lnTo>
                  <a:cubicBezTo>
                    <a:pt x="1326" y="393"/>
                    <a:pt x="1328" y="393"/>
                    <a:pt x="1328" y="393"/>
                  </a:cubicBezTo>
                  <a:close/>
                  <a:moveTo>
                    <a:pt x="1276" y="439"/>
                  </a:moveTo>
                  <a:lnTo>
                    <a:pt x="1276" y="439"/>
                  </a:lnTo>
                  <a:cubicBezTo>
                    <a:pt x="1275" y="440"/>
                    <a:pt x="1275" y="440"/>
                    <a:pt x="1275" y="440"/>
                  </a:cubicBezTo>
                  <a:cubicBezTo>
                    <a:pt x="1275" y="441"/>
                    <a:pt x="1274" y="441"/>
                    <a:pt x="1274" y="441"/>
                  </a:cubicBezTo>
                  <a:lnTo>
                    <a:pt x="1274" y="441"/>
                  </a:lnTo>
                  <a:cubicBezTo>
                    <a:pt x="1274" y="441"/>
                    <a:pt x="1274" y="441"/>
                    <a:pt x="1275" y="441"/>
                  </a:cubicBezTo>
                  <a:lnTo>
                    <a:pt x="1275" y="441"/>
                  </a:lnTo>
                  <a:cubicBezTo>
                    <a:pt x="1275" y="440"/>
                    <a:pt x="1275" y="440"/>
                    <a:pt x="1276" y="439"/>
                  </a:cubicBezTo>
                  <a:close/>
                  <a:moveTo>
                    <a:pt x="487" y="754"/>
                  </a:moveTo>
                  <a:cubicBezTo>
                    <a:pt x="489" y="755"/>
                    <a:pt x="491" y="757"/>
                    <a:pt x="494" y="758"/>
                  </a:cubicBezTo>
                  <a:cubicBezTo>
                    <a:pt x="493" y="758"/>
                    <a:pt x="492" y="757"/>
                    <a:pt x="491" y="757"/>
                  </a:cubicBezTo>
                  <a:lnTo>
                    <a:pt x="491" y="757"/>
                  </a:lnTo>
                  <a:cubicBezTo>
                    <a:pt x="490" y="755"/>
                    <a:pt x="489" y="754"/>
                    <a:pt x="487" y="754"/>
                  </a:cubicBezTo>
                  <a:close/>
                  <a:moveTo>
                    <a:pt x="605" y="1"/>
                  </a:moveTo>
                  <a:cubicBezTo>
                    <a:pt x="570" y="1"/>
                    <a:pt x="533" y="17"/>
                    <a:pt x="504" y="45"/>
                  </a:cubicBezTo>
                  <a:cubicBezTo>
                    <a:pt x="367" y="173"/>
                    <a:pt x="477" y="382"/>
                    <a:pt x="511" y="529"/>
                  </a:cubicBezTo>
                  <a:cubicBezTo>
                    <a:pt x="528" y="595"/>
                    <a:pt x="546" y="663"/>
                    <a:pt x="566" y="729"/>
                  </a:cubicBezTo>
                  <a:lnTo>
                    <a:pt x="566" y="729"/>
                  </a:lnTo>
                  <a:cubicBezTo>
                    <a:pt x="512" y="707"/>
                    <a:pt x="458" y="688"/>
                    <a:pt x="404" y="666"/>
                  </a:cubicBezTo>
                  <a:cubicBezTo>
                    <a:pt x="350" y="649"/>
                    <a:pt x="292" y="632"/>
                    <a:pt x="244" y="597"/>
                  </a:cubicBezTo>
                  <a:cubicBezTo>
                    <a:pt x="223" y="582"/>
                    <a:pt x="200" y="576"/>
                    <a:pt x="177" y="576"/>
                  </a:cubicBezTo>
                  <a:cubicBezTo>
                    <a:pt x="88" y="576"/>
                    <a:pt x="1" y="672"/>
                    <a:pt x="31" y="762"/>
                  </a:cubicBezTo>
                  <a:cubicBezTo>
                    <a:pt x="52" y="827"/>
                    <a:pt x="62" y="896"/>
                    <a:pt x="86" y="957"/>
                  </a:cubicBezTo>
                  <a:cubicBezTo>
                    <a:pt x="127" y="1063"/>
                    <a:pt x="216" y="1160"/>
                    <a:pt x="309" y="1225"/>
                  </a:cubicBezTo>
                  <a:cubicBezTo>
                    <a:pt x="380" y="1272"/>
                    <a:pt x="463" y="1310"/>
                    <a:pt x="545" y="1340"/>
                  </a:cubicBezTo>
                  <a:cubicBezTo>
                    <a:pt x="601" y="1362"/>
                    <a:pt x="659" y="1378"/>
                    <a:pt x="716" y="1378"/>
                  </a:cubicBezTo>
                  <a:cubicBezTo>
                    <a:pt x="766" y="1378"/>
                    <a:pt x="816" y="1366"/>
                    <a:pt x="864" y="1334"/>
                  </a:cubicBezTo>
                  <a:cubicBezTo>
                    <a:pt x="921" y="1294"/>
                    <a:pt x="954" y="1238"/>
                    <a:pt x="957" y="1177"/>
                  </a:cubicBezTo>
                  <a:lnTo>
                    <a:pt x="957" y="1177"/>
                  </a:lnTo>
                  <a:cubicBezTo>
                    <a:pt x="999" y="1217"/>
                    <a:pt x="1053" y="1240"/>
                    <a:pt x="1112" y="1240"/>
                  </a:cubicBezTo>
                  <a:cubicBezTo>
                    <a:pt x="1150" y="1240"/>
                    <a:pt x="1188" y="1231"/>
                    <a:pt x="1227" y="1211"/>
                  </a:cubicBezTo>
                  <a:cubicBezTo>
                    <a:pt x="1367" y="1135"/>
                    <a:pt x="1405" y="970"/>
                    <a:pt x="1457" y="834"/>
                  </a:cubicBezTo>
                  <a:cubicBezTo>
                    <a:pt x="1491" y="741"/>
                    <a:pt x="1546" y="659"/>
                    <a:pt x="1587" y="549"/>
                  </a:cubicBezTo>
                  <a:cubicBezTo>
                    <a:pt x="1655" y="374"/>
                    <a:pt x="1645" y="135"/>
                    <a:pt x="1453" y="42"/>
                  </a:cubicBezTo>
                  <a:cubicBezTo>
                    <a:pt x="1407" y="20"/>
                    <a:pt x="1361" y="11"/>
                    <a:pt x="1317" y="11"/>
                  </a:cubicBezTo>
                  <a:cubicBezTo>
                    <a:pt x="1138" y="11"/>
                    <a:pt x="983" y="169"/>
                    <a:pt x="896" y="323"/>
                  </a:cubicBezTo>
                  <a:lnTo>
                    <a:pt x="896" y="323"/>
                  </a:lnTo>
                  <a:cubicBezTo>
                    <a:pt x="848" y="239"/>
                    <a:pt x="794" y="161"/>
                    <a:pt x="737" y="83"/>
                  </a:cubicBezTo>
                  <a:cubicBezTo>
                    <a:pt x="703" y="35"/>
                    <a:pt x="679" y="1"/>
                    <a:pt x="614" y="1"/>
                  </a:cubicBezTo>
                  <a:cubicBezTo>
                    <a:pt x="611" y="1"/>
                    <a:pt x="608" y="1"/>
                    <a:pt x="6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26"/>
            <p:cNvSpPr/>
            <p:nvPr/>
          </p:nvSpPr>
          <p:spPr>
            <a:xfrm>
              <a:off x="14449550" y="3539275"/>
              <a:ext cx="132025" cy="147600"/>
            </a:xfrm>
            <a:custGeom>
              <a:avLst/>
              <a:gdLst/>
              <a:ahLst/>
              <a:cxnLst/>
              <a:rect l="l" t="t" r="r" b="b"/>
              <a:pathLst>
                <a:path w="5281" h="5904" extrusionOk="0">
                  <a:moveTo>
                    <a:pt x="2459" y="1"/>
                  </a:moveTo>
                  <a:cubicBezTo>
                    <a:pt x="1806" y="1"/>
                    <a:pt x="1175" y="286"/>
                    <a:pt x="740" y="816"/>
                  </a:cubicBezTo>
                  <a:cubicBezTo>
                    <a:pt x="0" y="1710"/>
                    <a:pt x="138" y="2841"/>
                    <a:pt x="555" y="3851"/>
                  </a:cubicBezTo>
                  <a:cubicBezTo>
                    <a:pt x="788" y="4414"/>
                    <a:pt x="1114" y="4952"/>
                    <a:pt x="1583" y="5342"/>
                  </a:cubicBezTo>
                  <a:cubicBezTo>
                    <a:pt x="1809" y="5531"/>
                    <a:pt x="2059" y="5692"/>
                    <a:pt x="2334" y="5801"/>
                  </a:cubicBezTo>
                  <a:cubicBezTo>
                    <a:pt x="2554" y="5889"/>
                    <a:pt x="2759" y="5904"/>
                    <a:pt x="2976" y="5904"/>
                  </a:cubicBezTo>
                  <a:cubicBezTo>
                    <a:pt x="3063" y="5904"/>
                    <a:pt x="3152" y="5902"/>
                    <a:pt x="3245" y="5901"/>
                  </a:cubicBezTo>
                  <a:cubicBezTo>
                    <a:pt x="3382" y="5897"/>
                    <a:pt x="3382" y="5695"/>
                    <a:pt x="3245" y="5692"/>
                  </a:cubicBezTo>
                  <a:cubicBezTo>
                    <a:pt x="2796" y="5674"/>
                    <a:pt x="2252" y="5366"/>
                    <a:pt x="1912" y="5082"/>
                  </a:cubicBezTo>
                  <a:cubicBezTo>
                    <a:pt x="1549" y="4770"/>
                    <a:pt x="1265" y="4376"/>
                    <a:pt x="1049" y="3951"/>
                  </a:cubicBezTo>
                  <a:cubicBezTo>
                    <a:pt x="628" y="3125"/>
                    <a:pt x="343" y="2097"/>
                    <a:pt x="874" y="1261"/>
                  </a:cubicBezTo>
                  <a:cubicBezTo>
                    <a:pt x="1230" y="699"/>
                    <a:pt x="1822" y="379"/>
                    <a:pt x="2451" y="379"/>
                  </a:cubicBezTo>
                  <a:cubicBezTo>
                    <a:pt x="2639" y="379"/>
                    <a:pt x="2830" y="408"/>
                    <a:pt x="3019" y="467"/>
                  </a:cubicBezTo>
                  <a:cubicBezTo>
                    <a:pt x="3882" y="734"/>
                    <a:pt x="4451" y="1505"/>
                    <a:pt x="4632" y="2368"/>
                  </a:cubicBezTo>
                  <a:cubicBezTo>
                    <a:pt x="4739" y="2872"/>
                    <a:pt x="4708" y="3407"/>
                    <a:pt x="4554" y="3896"/>
                  </a:cubicBezTo>
                  <a:cubicBezTo>
                    <a:pt x="4386" y="4424"/>
                    <a:pt x="4033" y="4876"/>
                    <a:pt x="3889" y="5414"/>
                  </a:cubicBezTo>
                  <a:cubicBezTo>
                    <a:pt x="3858" y="5535"/>
                    <a:pt x="3954" y="5618"/>
                    <a:pt x="4052" y="5618"/>
                  </a:cubicBezTo>
                  <a:cubicBezTo>
                    <a:pt x="4105" y="5618"/>
                    <a:pt x="4158" y="5594"/>
                    <a:pt x="4194" y="5540"/>
                  </a:cubicBezTo>
                  <a:cubicBezTo>
                    <a:pt x="4828" y="4582"/>
                    <a:pt x="5280" y="3554"/>
                    <a:pt x="5078" y="2382"/>
                  </a:cubicBezTo>
                  <a:cubicBezTo>
                    <a:pt x="4907" y="1364"/>
                    <a:pt x="4211" y="494"/>
                    <a:pt x="3234" y="138"/>
                  </a:cubicBezTo>
                  <a:cubicBezTo>
                    <a:pt x="2980" y="45"/>
                    <a:pt x="2718" y="1"/>
                    <a:pt x="24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26"/>
            <p:cNvSpPr/>
            <p:nvPr/>
          </p:nvSpPr>
          <p:spPr>
            <a:xfrm>
              <a:off x="14608950" y="3503850"/>
              <a:ext cx="31900" cy="24700"/>
            </a:xfrm>
            <a:custGeom>
              <a:avLst/>
              <a:gdLst/>
              <a:ahLst/>
              <a:cxnLst/>
              <a:rect l="l" t="t" r="r" b="b"/>
              <a:pathLst>
                <a:path w="1276" h="988" extrusionOk="0">
                  <a:moveTo>
                    <a:pt x="1132" y="0"/>
                  </a:moveTo>
                  <a:cubicBezTo>
                    <a:pt x="1070" y="0"/>
                    <a:pt x="1014" y="50"/>
                    <a:pt x="977" y="105"/>
                  </a:cubicBezTo>
                  <a:cubicBezTo>
                    <a:pt x="843" y="297"/>
                    <a:pt x="843" y="548"/>
                    <a:pt x="843" y="780"/>
                  </a:cubicBezTo>
                  <a:cubicBezTo>
                    <a:pt x="782" y="492"/>
                    <a:pt x="631" y="225"/>
                    <a:pt x="422" y="16"/>
                  </a:cubicBezTo>
                  <a:cubicBezTo>
                    <a:pt x="421" y="16"/>
                    <a:pt x="420" y="16"/>
                    <a:pt x="419" y="16"/>
                  </a:cubicBezTo>
                  <a:cubicBezTo>
                    <a:pt x="340" y="16"/>
                    <a:pt x="344" y="141"/>
                    <a:pt x="381" y="211"/>
                  </a:cubicBezTo>
                  <a:cubicBezTo>
                    <a:pt x="505" y="448"/>
                    <a:pt x="655" y="674"/>
                    <a:pt x="826" y="880"/>
                  </a:cubicBezTo>
                  <a:cubicBezTo>
                    <a:pt x="641" y="837"/>
                    <a:pt x="381" y="564"/>
                    <a:pt x="213" y="564"/>
                  </a:cubicBezTo>
                  <a:cubicBezTo>
                    <a:pt x="151" y="564"/>
                    <a:pt x="101" y="602"/>
                    <a:pt x="73" y="701"/>
                  </a:cubicBezTo>
                  <a:cubicBezTo>
                    <a:pt x="1" y="955"/>
                    <a:pt x="349" y="987"/>
                    <a:pt x="659" y="987"/>
                  </a:cubicBezTo>
                  <a:cubicBezTo>
                    <a:pt x="764" y="987"/>
                    <a:pt x="865" y="984"/>
                    <a:pt x="944" y="984"/>
                  </a:cubicBezTo>
                  <a:cubicBezTo>
                    <a:pt x="975" y="984"/>
                    <a:pt x="1002" y="984"/>
                    <a:pt x="1025" y="986"/>
                  </a:cubicBezTo>
                  <a:lnTo>
                    <a:pt x="1032" y="876"/>
                  </a:lnTo>
                  <a:cubicBezTo>
                    <a:pt x="1097" y="691"/>
                    <a:pt x="1162" y="506"/>
                    <a:pt x="1224" y="321"/>
                  </a:cubicBezTo>
                  <a:cubicBezTo>
                    <a:pt x="1265" y="205"/>
                    <a:pt x="1275" y="30"/>
                    <a:pt x="1155" y="2"/>
                  </a:cubicBezTo>
                  <a:cubicBezTo>
                    <a:pt x="1147" y="1"/>
                    <a:pt x="1140" y="0"/>
                    <a:pt x="11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26"/>
            <p:cNvSpPr/>
            <p:nvPr/>
          </p:nvSpPr>
          <p:spPr>
            <a:xfrm>
              <a:off x="14606575" y="3498925"/>
              <a:ext cx="39400" cy="35750"/>
            </a:xfrm>
            <a:custGeom>
              <a:avLst/>
              <a:gdLst/>
              <a:ahLst/>
              <a:cxnLst/>
              <a:rect l="l" t="t" r="r" b="b"/>
              <a:pathLst>
                <a:path w="1576" h="1430" extrusionOk="0">
                  <a:moveTo>
                    <a:pt x="1141" y="329"/>
                  </a:moveTo>
                  <a:lnTo>
                    <a:pt x="1141" y="329"/>
                  </a:lnTo>
                  <a:cubicBezTo>
                    <a:pt x="1141" y="329"/>
                    <a:pt x="1141" y="330"/>
                    <a:pt x="1141" y="331"/>
                  </a:cubicBezTo>
                  <a:lnTo>
                    <a:pt x="1141" y="331"/>
                  </a:lnTo>
                  <a:cubicBezTo>
                    <a:pt x="1141" y="330"/>
                    <a:pt x="1141" y="330"/>
                    <a:pt x="1141" y="329"/>
                  </a:cubicBezTo>
                  <a:cubicBezTo>
                    <a:pt x="1141" y="329"/>
                    <a:pt x="1141" y="329"/>
                    <a:pt x="1141" y="329"/>
                  </a:cubicBezTo>
                  <a:close/>
                  <a:moveTo>
                    <a:pt x="1147" y="327"/>
                  </a:moveTo>
                  <a:cubicBezTo>
                    <a:pt x="1147" y="327"/>
                    <a:pt x="1147" y="333"/>
                    <a:pt x="1146" y="340"/>
                  </a:cubicBezTo>
                  <a:lnTo>
                    <a:pt x="1146" y="340"/>
                  </a:lnTo>
                  <a:cubicBezTo>
                    <a:pt x="1145" y="339"/>
                    <a:pt x="1145" y="338"/>
                    <a:pt x="1144" y="337"/>
                  </a:cubicBezTo>
                  <a:lnTo>
                    <a:pt x="1144" y="337"/>
                  </a:lnTo>
                  <a:cubicBezTo>
                    <a:pt x="1146" y="330"/>
                    <a:pt x="1147" y="327"/>
                    <a:pt x="1147" y="327"/>
                  </a:cubicBezTo>
                  <a:close/>
                  <a:moveTo>
                    <a:pt x="328" y="899"/>
                  </a:moveTo>
                  <a:cubicBezTo>
                    <a:pt x="328" y="899"/>
                    <a:pt x="325" y="902"/>
                    <a:pt x="321" y="905"/>
                  </a:cubicBezTo>
                  <a:lnTo>
                    <a:pt x="321" y="905"/>
                  </a:lnTo>
                  <a:cubicBezTo>
                    <a:pt x="321" y="905"/>
                    <a:pt x="322" y="905"/>
                    <a:pt x="322" y="905"/>
                  </a:cubicBezTo>
                  <a:cubicBezTo>
                    <a:pt x="326" y="901"/>
                    <a:pt x="328" y="899"/>
                    <a:pt x="328" y="899"/>
                  </a:cubicBezTo>
                  <a:close/>
                  <a:moveTo>
                    <a:pt x="326" y="908"/>
                  </a:moveTo>
                  <a:cubicBezTo>
                    <a:pt x="327" y="908"/>
                    <a:pt x="326" y="909"/>
                    <a:pt x="321" y="910"/>
                  </a:cubicBezTo>
                  <a:lnTo>
                    <a:pt x="321" y="910"/>
                  </a:lnTo>
                  <a:cubicBezTo>
                    <a:pt x="321" y="910"/>
                    <a:pt x="321" y="909"/>
                    <a:pt x="322" y="909"/>
                  </a:cubicBezTo>
                  <a:lnTo>
                    <a:pt x="322" y="909"/>
                  </a:lnTo>
                  <a:cubicBezTo>
                    <a:pt x="324" y="908"/>
                    <a:pt x="325" y="908"/>
                    <a:pt x="326" y="908"/>
                  </a:cubicBezTo>
                  <a:close/>
                  <a:moveTo>
                    <a:pt x="318" y="910"/>
                  </a:moveTo>
                  <a:cubicBezTo>
                    <a:pt x="317" y="911"/>
                    <a:pt x="317" y="912"/>
                    <a:pt x="317" y="912"/>
                  </a:cubicBezTo>
                  <a:cubicBezTo>
                    <a:pt x="317" y="912"/>
                    <a:pt x="317" y="911"/>
                    <a:pt x="318" y="910"/>
                  </a:cubicBezTo>
                  <a:lnTo>
                    <a:pt x="318" y="910"/>
                  </a:lnTo>
                  <a:cubicBezTo>
                    <a:pt x="318" y="910"/>
                    <a:pt x="318" y="910"/>
                    <a:pt x="318" y="910"/>
                  </a:cubicBezTo>
                  <a:close/>
                  <a:moveTo>
                    <a:pt x="313" y="912"/>
                  </a:moveTo>
                  <a:cubicBezTo>
                    <a:pt x="313" y="912"/>
                    <a:pt x="312" y="912"/>
                    <a:pt x="312" y="912"/>
                  </a:cubicBezTo>
                  <a:cubicBezTo>
                    <a:pt x="312" y="912"/>
                    <a:pt x="313" y="912"/>
                    <a:pt x="313" y="912"/>
                  </a:cubicBezTo>
                  <a:close/>
                  <a:moveTo>
                    <a:pt x="312" y="983"/>
                  </a:moveTo>
                  <a:cubicBezTo>
                    <a:pt x="313" y="983"/>
                    <a:pt x="313" y="983"/>
                    <a:pt x="313" y="983"/>
                  </a:cubicBezTo>
                  <a:lnTo>
                    <a:pt x="313" y="983"/>
                  </a:lnTo>
                  <a:cubicBezTo>
                    <a:pt x="313" y="983"/>
                    <a:pt x="313" y="983"/>
                    <a:pt x="312" y="983"/>
                  </a:cubicBezTo>
                  <a:lnTo>
                    <a:pt x="312" y="983"/>
                  </a:lnTo>
                  <a:cubicBezTo>
                    <a:pt x="312" y="983"/>
                    <a:pt x="312" y="983"/>
                    <a:pt x="312" y="983"/>
                  </a:cubicBezTo>
                  <a:close/>
                  <a:moveTo>
                    <a:pt x="316" y="919"/>
                  </a:moveTo>
                  <a:cubicBezTo>
                    <a:pt x="320" y="919"/>
                    <a:pt x="323" y="920"/>
                    <a:pt x="327" y="921"/>
                  </a:cubicBezTo>
                  <a:lnTo>
                    <a:pt x="327" y="921"/>
                  </a:lnTo>
                  <a:cubicBezTo>
                    <a:pt x="327" y="921"/>
                    <a:pt x="328" y="922"/>
                    <a:pt x="329" y="922"/>
                  </a:cubicBezTo>
                  <a:cubicBezTo>
                    <a:pt x="357" y="938"/>
                    <a:pt x="387" y="953"/>
                    <a:pt x="416" y="969"/>
                  </a:cubicBezTo>
                  <a:lnTo>
                    <a:pt x="416" y="969"/>
                  </a:lnTo>
                  <a:cubicBezTo>
                    <a:pt x="404" y="972"/>
                    <a:pt x="391" y="975"/>
                    <a:pt x="380" y="977"/>
                  </a:cubicBezTo>
                  <a:cubicBezTo>
                    <a:pt x="376" y="977"/>
                    <a:pt x="371" y="979"/>
                    <a:pt x="367" y="980"/>
                  </a:cubicBezTo>
                  <a:lnTo>
                    <a:pt x="367" y="980"/>
                  </a:lnTo>
                  <a:cubicBezTo>
                    <a:pt x="365" y="979"/>
                    <a:pt x="362" y="979"/>
                    <a:pt x="360" y="979"/>
                  </a:cubicBezTo>
                  <a:cubicBezTo>
                    <a:pt x="356" y="979"/>
                    <a:pt x="353" y="979"/>
                    <a:pt x="350" y="980"/>
                  </a:cubicBezTo>
                  <a:lnTo>
                    <a:pt x="350" y="980"/>
                  </a:lnTo>
                  <a:cubicBezTo>
                    <a:pt x="353" y="979"/>
                    <a:pt x="357" y="979"/>
                    <a:pt x="360" y="979"/>
                  </a:cubicBezTo>
                  <a:cubicBezTo>
                    <a:pt x="362" y="979"/>
                    <a:pt x="365" y="979"/>
                    <a:pt x="367" y="980"/>
                  </a:cubicBezTo>
                  <a:lnTo>
                    <a:pt x="367" y="980"/>
                  </a:lnTo>
                  <a:cubicBezTo>
                    <a:pt x="367" y="980"/>
                    <a:pt x="367" y="980"/>
                    <a:pt x="367" y="980"/>
                  </a:cubicBezTo>
                  <a:lnTo>
                    <a:pt x="367" y="980"/>
                  </a:lnTo>
                  <a:cubicBezTo>
                    <a:pt x="368" y="980"/>
                    <a:pt x="369" y="980"/>
                    <a:pt x="370" y="981"/>
                  </a:cubicBezTo>
                  <a:cubicBezTo>
                    <a:pt x="369" y="980"/>
                    <a:pt x="368" y="980"/>
                    <a:pt x="367" y="980"/>
                  </a:cubicBezTo>
                  <a:lnTo>
                    <a:pt x="367" y="980"/>
                  </a:lnTo>
                  <a:cubicBezTo>
                    <a:pt x="364" y="980"/>
                    <a:pt x="362" y="981"/>
                    <a:pt x="359" y="981"/>
                  </a:cubicBezTo>
                  <a:cubicBezTo>
                    <a:pt x="352" y="982"/>
                    <a:pt x="348" y="982"/>
                    <a:pt x="346" y="982"/>
                  </a:cubicBezTo>
                  <a:cubicBezTo>
                    <a:pt x="342" y="982"/>
                    <a:pt x="345" y="981"/>
                    <a:pt x="350" y="980"/>
                  </a:cubicBezTo>
                  <a:lnTo>
                    <a:pt x="350" y="980"/>
                  </a:lnTo>
                  <a:cubicBezTo>
                    <a:pt x="341" y="980"/>
                    <a:pt x="332" y="982"/>
                    <a:pt x="329" y="984"/>
                  </a:cubicBezTo>
                  <a:cubicBezTo>
                    <a:pt x="325" y="984"/>
                    <a:pt x="319" y="984"/>
                    <a:pt x="316" y="983"/>
                  </a:cubicBezTo>
                  <a:lnTo>
                    <a:pt x="316" y="983"/>
                  </a:lnTo>
                  <a:cubicBezTo>
                    <a:pt x="315" y="983"/>
                    <a:pt x="313" y="983"/>
                    <a:pt x="312" y="982"/>
                  </a:cubicBezTo>
                  <a:lnTo>
                    <a:pt x="312" y="982"/>
                  </a:lnTo>
                  <a:cubicBezTo>
                    <a:pt x="309" y="979"/>
                    <a:pt x="306" y="976"/>
                    <a:pt x="302" y="974"/>
                  </a:cubicBezTo>
                  <a:lnTo>
                    <a:pt x="302" y="974"/>
                  </a:lnTo>
                  <a:cubicBezTo>
                    <a:pt x="302" y="971"/>
                    <a:pt x="301" y="968"/>
                    <a:pt x="301" y="967"/>
                  </a:cubicBezTo>
                  <a:lnTo>
                    <a:pt x="301" y="961"/>
                  </a:lnTo>
                  <a:lnTo>
                    <a:pt x="301" y="961"/>
                  </a:lnTo>
                  <a:cubicBezTo>
                    <a:pt x="302" y="957"/>
                    <a:pt x="303" y="951"/>
                    <a:pt x="304" y="946"/>
                  </a:cubicBezTo>
                  <a:cubicBezTo>
                    <a:pt x="308" y="939"/>
                    <a:pt x="312" y="933"/>
                    <a:pt x="312" y="925"/>
                  </a:cubicBezTo>
                  <a:cubicBezTo>
                    <a:pt x="312" y="925"/>
                    <a:pt x="312" y="925"/>
                    <a:pt x="312" y="925"/>
                  </a:cubicBezTo>
                  <a:lnTo>
                    <a:pt x="312" y="925"/>
                  </a:lnTo>
                  <a:cubicBezTo>
                    <a:pt x="312" y="926"/>
                    <a:pt x="312" y="926"/>
                    <a:pt x="312" y="926"/>
                  </a:cubicBezTo>
                  <a:cubicBezTo>
                    <a:pt x="312" y="926"/>
                    <a:pt x="313" y="925"/>
                    <a:pt x="315" y="922"/>
                  </a:cubicBezTo>
                  <a:cubicBezTo>
                    <a:pt x="315" y="921"/>
                    <a:pt x="316" y="920"/>
                    <a:pt x="316" y="919"/>
                  </a:cubicBezTo>
                  <a:close/>
                  <a:moveTo>
                    <a:pt x="313" y="983"/>
                  </a:moveTo>
                  <a:cubicBezTo>
                    <a:pt x="313" y="984"/>
                    <a:pt x="314" y="984"/>
                    <a:pt x="315" y="984"/>
                  </a:cubicBezTo>
                  <a:lnTo>
                    <a:pt x="315" y="984"/>
                  </a:lnTo>
                  <a:cubicBezTo>
                    <a:pt x="318" y="985"/>
                    <a:pt x="319" y="986"/>
                    <a:pt x="318" y="986"/>
                  </a:cubicBezTo>
                  <a:cubicBezTo>
                    <a:pt x="318" y="986"/>
                    <a:pt x="316" y="986"/>
                    <a:pt x="313" y="984"/>
                  </a:cubicBezTo>
                  <a:lnTo>
                    <a:pt x="313" y="984"/>
                  </a:lnTo>
                  <a:cubicBezTo>
                    <a:pt x="313" y="984"/>
                    <a:pt x="313" y="984"/>
                    <a:pt x="313" y="983"/>
                  </a:cubicBezTo>
                  <a:close/>
                  <a:moveTo>
                    <a:pt x="327" y="986"/>
                  </a:moveTo>
                  <a:cubicBezTo>
                    <a:pt x="330" y="986"/>
                    <a:pt x="332" y="987"/>
                    <a:pt x="336" y="987"/>
                  </a:cubicBezTo>
                  <a:cubicBezTo>
                    <a:pt x="334" y="987"/>
                    <a:pt x="331" y="986"/>
                    <a:pt x="327" y="986"/>
                  </a:cubicBezTo>
                  <a:close/>
                  <a:moveTo>
                    <a:pt x="1223" y="0"/>
                  </a:moveTo>
                  <a:cubicBezTo>
                    <a:pt x="1033" y="0"/>
                    <a:pt x="894" y="195"/>
                    <a:pt x="824" y="371"/>
                  </a:cubicBezTo>
                  <a:lnTo>
                    <a:pt x="824" y="371"/>
                  </a:lnTo>
                  <a:cubicBezTo>
                    <a:pt x="772" y="304"/>
                    <a:pt x="716" y="241"/>
                    <a:pt x="654" y="182"/>
                  </a:cubicBezTo>
                  <a:cubicBezTo>
                    <a:pt x="613" y="144"/>
                    <a:pt x="572" y="100"/>
                    <a:pt x="517" y="97"/>
                  </a:cubicBezTo>
                  <a:cubicBezTo>
                    <a:pt x="469" y="97"/>
                    <a:pt x="424" y="117"/>
                    <a:pt x="394" y="148"/>
                  </a:cubicBezTo>
                  <a:cubicBezTo>
                    <a:pt x="263" y="285"/>
                    <a:pt x="404" y="498"/>
                    <a:pt x="473" y="624"/>
                  </a:cubicBezTo>
                  <a:cubicBezTo>
                    <a:pt x="478" y="633"/>
                    <a:pt x="483" y="642"/>
                    <a:pt x="488" y="651"/>
                  </a:cubicBezTo>
                  <a:lnTo>
                    <a:pt x="488" y="651"/>
                  </a:lnTo>
                  <a:cubicBezTo>
                    <a:pt x="434" y="627"/>
                    <a:pt x="376" y="610"/>
                    <a:pt x="318" y="610"/>
                  </a:cubicBezTo>
                  <a:cubicBezTo>
                    <a:pt x="311" y="610"/>
                    <a:pt x="305" y="610"/>
                    <a:pt x="298" y="611"/>
                  </a:cubicBezTo>
                  <a:cubicBezTo>
                    <a:pt x="188" y="617"/>
                    <a:pt x="103" y="679"/>
                    <a:pt x="58" y="778"/>
                  </a:cubicBezTo>
                  <a:cubicBezTo>
                    <a:pt x="17" y="860"/>
                    <a:pt x="0" y="960"/>
                    <a:pt x="30" y="1053"/>
                  </a:cubicBezTo>
                  <a:cubicBezTo>
                    <a:pt x="44" y="1094"/>
                    <a:pt x="68" y="1131"/>
                    <a:pt x="95" y="1162"/>
                  </a:cubicBezTo>
                  <a:cubicBezTo>
                    <a:pt x="113" y="1180"/>
                    <a:pt x="130" y="1193"/>
                    <a:pt x="147" y="1203"/>
                  </a:cubicBezTo>
                  <a:cubicBezTo>
                    <a:pt x="154" y="1208"/>
                    <a:pt x="178" y="1223"/>
                    <a:pt x="179" y="1223"/>
                  </a:cubicBezTo>
                  <a:cubicBezTo>
                    <a:pt x="179" y="1223"/>
                    <a:pt x="175" y="1221"/>
                    <a:pt x="165" y="1213"/>
                  </a:cubicBezTo>
                  <a:lnTo>
                    <a:pt x="165" y="1213"/>
                  </a:lnTo>
                  <a:cubicBezTo>
                    <a:pt x="185" y="1224"/>
                    <a:pt x="201" y="1244"/>
                    <a:pt x="222" y="1254"/>
                  </a:cubicBezTo>
                  <a:lnTo>
                    <a:pt x="222" y="1254"/>
                  </a:lnTo>
                  <a:cubicBezTo>
                    <a:pt x="235" y="1264"/>
                    <a:pt x="246" y="1274"/>
                    <a:pt x="260" y="1282"/>
                  </a:cubicBezTo>
                  <a:cubicBezTo>
                    <a:pt x="288" y="1303"/>
                    <a:pt x="318" y="1323"/>
                    <a:pt x="353" y="1341"/>
                  </a:cubicBezTo>
                  <a:cubicBezTo>
                    <a:pt x="394" y="1365"/>
                    <a:pt x="445" y="1392"/>
                    <a:pt x="493" y="1402"/>
                  </a:cubicBezTo>
                  <a:cubicBezTo>
                    <a:pt x="551" y="1412"/>
                    <a:pt x="613" y="1419"/>
                    <a:pt x="671" y="1426"/>
                  </a:cubicBezTo>
                  <a:cubicBezTo>
                    <a:pt x="693" y="1429"/>
                    <a:pt x="716" y="1430"/>
                    <a:pt x="740" y="1430"/>
                  </a:cubicBezTo>
                  <a:cubicBezTo>
                    <a:pt x="805" y="1430"/>
                    <a:pt x="872" y="1422"/>
                    <a:pt x="935" y="1419"/>
                  </a:cubicBezTo>
                  <a:cubicBezTo>
                    <a:pt x="973" y="1416"/>
                    <a:pt x="1011" y="1416"/>
                    <a:pt x="1052" y="1412"/>
                  </a:cubicBezTo>
                  <a:cubicBezTo>
                    <a:pt x="1137" y="1406"/>
                    <a:pt x="1188" y="1371"/>
                    <a:pt x="1254" y="1316"/>
                  </a:cubicBezTo>
                  <a:cubicBezTo>
                    <a:pt x="1296" y="1283"/>
                    <a:pt x="1311" y="1234"/>
                    <a:pt x="1308" y="1184"/>
                  </a:cubicBezTo>
                  <a:lnTo>
                    <a:pt x="1308" y="1184"/>
                  </a:lnTo>
                  <a:cubicBezTo>
                    <a:pt x="1325" y="1169"/>
                    <a:pt x="1341" y="1152"/>
                    <a:pt x="1357" y="1131"/>
                  </a:cubicBezTo>
                  <a:cubicBezTo>
                    <a:pt x="1384" y="1094"/>
                    <a:pt x="1401" y="1056"/>
                    <a:pt x="1414" y="1012"/>
                  </a:cubicBezTo>
                  <a:cubicBezTo>
                    <a:pt x="1428" y="960"/>
                    <a:pt x="1435" y="909"/>
                    <a:pt x="1446" y="857"/>
                  </a:cubicBezTo>
                  <a:cubicBezTo>
                    <a:pt x="1460" y="799"/>
                    <a:pt x="1470" y="737"/>
                    <a:pt x="1484" y="679"/>
                  </a:cubicBezTo>
                  <a:cubicBezTo>
                    <a:pt x="1497" y="634"/>
                    <a:pt x="1514" y="590"/>
                    <a:pt x="1528" y="546"/>
                  </a:cubicBezTo>
                  <a:cubicBezTo>
                    <a:pt x="1576" y="357"/>
                    <a:pt x="1555" y="114"/>
                    <a:pt x="1349" y="28"/>
                  </a:cubicBezTo>
                  <a:cubicBezTo>
                    <a:pt x="1305" y="9"/>
                    <a:pt x="1263" y="0"/>
                    <a:pt x="122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26"/>
            <p:cNvSpPr/>
            <p:nvPr/>
          </p:nvSpPr>
          <p:spPr>
            <a:xfrm>
              <a:off x="14522600" y="3387675"/>
              <a:ext cx="137850" cy="145075"/>
            </a:xfrm>
            <a:custGeom>
              <a:avLst/>
              <a:gdLst/>
              <a:ahLst/>
              <a:cxnLst/>
              <a:rect l="l" t="t" r="r" b="b"/>
              <a:pathLst>
                <a:path w="5514" h="5803" extrusionOk="0">
                  <a:moveTo>
                    <a:pt x="2510" y="0"/>
                  </a:moveTo>
                  <a:cubicBezTo>
                    <a:pt x="1702" y="0"/>
                    <a:pt x="953" y="419"/>
                    <a:pt x="546" y="1158"/>
                  </a:cubicBezTo>
                  <a:cubicBezTo>
                    <a:pt x="1" y="2145"/>
                    <a:pt x="317" y="3217"/>
                    <a:pt x="875" y="4121"/>
                  </a:cubicBezTo>
                  <a:cubicBezTo>
                    <a:pt x="1190" y="4635"/>
                    <a:pt x="1598" y="5108"/>
                    <a:pt x="2118" y="5424"/>
                  </a:cubicBezTo>
                  <a:cubicBezTo>
                    <a:pt x="2389" y="5588"/>
                    <a:pt x="2697" y="5722"/>
                    <a:pt x="3010" y="5780"/>
                  </a:cubicBezTo>
                  <a:cubicBezTo>
                    <a:pt x="3094" y="5796"/>
                    <a:pt x="3175" y="5802"/>
                    <a:pt x="3254" y="5802"/>
                  </a:cubicBezTo>
                  <a:cubicBezTo>
                    <a:pt x="3467" y="5802"/>
                    <a:pt x="3668" y="5755"/>
                    <a:pt x="3889" y="5715"/>
                  </a:cubicBezTo>
                  <a:cubicBezTo>
                    <a:pt x="3999" y="5695"/>
                    <a:pt x="3981" y="5509"/>
                    <a:pt x="3874" y="5509"/>
                  </a:cubicBezTo>
                  <a:cubicBezTo>
                    <a:pt x="3870" y="5509"/>
                    <a:pt x="3866" y="5509"/>
                    <a:pt x="3862" y="5509"/>
                  </a:cubicBezTo>
                  <a:cubicBezTo>
                    <a:pt x="3809" y="5517"/>
                    <a:pt x="3754" y="5520"/>
                    <a:pt x="3698" y="5520"/>
                  </a:cubicBezTo>
                  <a:cubicBezTo>
                    <a:pt x="3287" y="5520"/>
                    <a:pt x="2810" y="5343"/>
                    <a:pt x="2478" y="5157"/>
                  </a:cubicBezTo>
                  <a:cubicBezTo>
                    <a:pt x="2064" y="4920"/>
                    <a:pt x="1704" y="4581"/>
                    <a:pt x="1419" y="4200"/>
                  </a:cubicBezTo>
                  <a:cubicBezTo>
                    <a:pt x="867" y="3464"/>
                    <a:pt x="395" y="2494"/>
                    <a:pt x="758" y="1572"/>
                  </a:cubicBezTo>
                  <a:cubicBezTo>
                    <a:pt x="1047" y="840"/>
                    <a:pt x="1732" y="374"/>
                    <a:pt x="2496" y="374"/>
                  </a:cubicBezTo>
                  <a:cubicBezTo>
                    <a:pt x="2593" y="374"/>
                    <a:pt x="2691" y="382"/>
                    <a:pt x="2790" y="397"/>
                  </a:cubicBezTo>
                  <a:cubicBezTo>
                    <a:pt x="3695" y="535"/>
                    <a:pt x="4394" y="1230"/>
                    <a:pt x="4691" y="2073"/>
                  </a:cubicBezTo>
                  <a:cubicBezTo>
                    <a:pt x="4856" y="2535"/>
                    <a:pt x="4914" y="3043"/>
                    <a:pt x="4839" y="3529"/>
                  </a:cubicBezTo>
                  <a:cubicBezTo>
                    <a:pt x="4757" y="4080"/>
                    <a:pt x="4486" y="4591"/>
                    <a:pt x="4431" y="5149"/>
                  </a:cubicBezTo>
                  <a:cubicBezTo>
                    <a:pt x="4423" y="5247"/>
                    <a:pt x="4519" y="5314"/>
                    <a:pt x="4608" y="5314"/>
                  </a:cubicBezTo>
                  <a:cubicBezTo>
                    <a:pt x="4663" y="5314"/>
                    <a:pt x="4715" y="5289"/>
                    <a:pt x="4740" y="5232"/>
                  </a:cubicBezTo>
                  <a:cubicBezTo>
                    <a:pt x="5205" y="4183"/>
                    <a:pt x="5514" y="3077"/>
                    <a:pt x="5113" y="1956"/>
                  </a:cubicBezTo>
                  <a:cubicBezTo>
                    <a:pt x="4773" y="1001"/>
                    <a:pt x="3976" y="240"/>
                    <a:pt x="2964" y="44"/>
                  </a:cubicBezTo>
                  <a:cubicBezTo>
                    <a:pt x="2812" y="15"/>
                    <a:pt x="2660" y="0"/>
                    <a:pt x="25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26"/>
            <p:cNvSpPr/>
            <p:nvPr/>
          </p:nvSpPr>
          <p:spPr>
            <a:xfrm>
              <a:off x="14731700" y="3466100"/>
              <a:ext cx="36775" cy="26525"/>
            </a:xfrm>
            <a:custGeom>
              <a:avLst/>
              <a:gdLst/>
              <a:ahLst/>
              <a:cxnLst/>
              <a:rect l="l" t="t" r="r" b="b"/>
              <a:pathLst>
                <a:path w="1471" h="1061" extrusionOk="0">
                  <a:moveTo>
                    <a:pt x="614" y="0"/>
                  </a:moveTo>
                  <a:cubicBezTo>
                    <a:pt x="547" y="0"/>
                    <a:pt x="533" y="116"/>
                    <a:pt x="555" y="187"/>
                  </a:cubicBezTo>
                  <a:cubicBezTo>
                    <a:pt x="638" y="443"/>
                    <a:pt x="747" y="690"/>
                    <a:pt x="878" y="923"/>
                  </a:cubicBezTo>
                  <a:cubicBezTo>
                    <a:pt x="697" y="844"/>
                    <a:pt x="476" y="505"/>
                    <a:pt x="307" y="505"/>
                  </a:cubicBezTo>
                  <a:cubicBezTo>
                    <a:pt x="255" y="505"/>
                    <a:pt x="208" y="537"/>
                    <a:pt x="168" y="619"/>
                  </a:cubicBezTo>
                  <a:cubicBezTo>
                    <a:pt x="0" y="968"/>
                    <a:pt x="809" y="998"/>
                    <a:pt x="1055" y="1060"/>
                  </a:cubicBezTo>
                  <a:lnTo>
                    <a:pt x="1083" y="954"/>
                  </a:lnTo>
                  <a:cubicBezTo>
                    <a:pt x="1179" y="783"/>
                    <a:pt x="1275" y="611"/>
                    <a:pt x="1368" y="440"/>
                  </a:cubicBezTo>
                  <a:cubicBezTo>
                    <a:pt x="1430" y="331"/>
                    <a:pt x="1471" y="162"/>
                    <a:pt x="1354" y="114"/>
                  </a:cubicBezTo>
                  <a:cubicBezTo>
                    <a:pt x="1340" y="109"/>
                    <a:pt x="1326" y="106"/>
                    <a:pt x="1312" y="106"/>
                  </a:cubicBezTo>
                  <a:cubicBezTo>
                    <a:pt x="1258" y="106"/>
                    <a:pt x="1203" y="142"/>
                    <a:pt x="1162" y="183"/>
                  </a:cubicBezTo>
                  <a:cubicBezTo>
                    <a:pt x="998" y="351"/>
                    <a:pt x="953" y="598"/>
                    <a:pt x="916" y="827"/>
                  </a:cubicBezTo>
                  <a:cubicBezTo>
                    <a:pt x="902" y="532"/>
                    <a:pt x="802" y="241"/>
                    <a:pt x="628" y="2"/>
                  </a:cubicBezTo>
                  <a:cubicBezTo>
                    <a:pt x="623" y="1"/>
                    <a:pt x="618" y="0"/>
                    <a:pt x="6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26"/>
            <p:cNvSpPr/>
            <p:nvPr/>
          </p:nvSpPr>
          <p:spPr>
            <a:xfrm>
              <a:off x="14730675" y="3463225"/>
              <a:ext cx="42850" cy="34775"/>
            </a:xfrm>
            <a:custGeom>
              <a:avLst/>
              <a:gdLst/>
              <a:ahLst/>
              <a:cxnLst/>
              <a:rect l="l" t="t" r="r" b="b"/>
              <a:pathLst>
                <a:path w="1714" h="1391" extrusionOk="0">
                  <a:moveTo>
                    <a:pt x="696" y="209"/>
                  </a:moveTo>
                  <a:lnTo>
                    <a:pt x="696" y="209"/>
                  </a:lnTo>
                  <a:cubicBezTo>
                    <a:pt x="698" y="211"/>
                    <a:pt x="697" y="213"/>
                    <a:pt x="695" y="214"/>
                  </a:cubicBezTo>
                  <a:lnTo>
                    <a:pt x="695" y="214"/>
                  </a:lnTo>
                  <a:cubicBezTo>
                    <a:pt x="696" y="211"/>
                    <a:pt x="696" y="209"/>
                    <a:pt x="696" y="209"/>
                  </a:cubicBezTo>
                  <a:close/>
                  <a:moveTo>
                    <a:pt x="1272" y="343"/>
                  </a:moveTo>
                  <a:cubicBezTo>
                    <a:pt x="1272" y="345"/>
                    <a:pt x="1271" y="348"/>
                    <a:pt x="1270" y="353"/>
                  </a:cubicBezTo>
                  <a:lnTo>
                    <a:pt x="1270" y="353"/>
                  </a:lnTo>
                  <a:cubicBezTo>
                    <a:pt x="1270" y="352"/>
                    <a:pt x="1270" y="352"/>
                    <a:pt x="1269" y="351"/>
                  </a:cubicBezTo>
                  <a:lnTo>
                    <a:pt x="1269" y="351"/>
                  </a:lnTo>
                  <a:cubicBezTo>
                    <a:pt x="1270" y="348"/>
                    <a:pt x="1271" y="346"/>
                    <a:pt x="1272" y="343"/>
                  </a:cubicBezTo>
                  <a:close/>
                  <a:moveTo>
                    <a:pt x="327" y="769"/>
                  </a:moveTo>
                  <a:cubicBezTo>
                    <a:pt x="329" y="769"/>
                    <a:pt x="332" y="769"/>
                    <a:pt x="335" y="770"/>
                  </a:cubicBezTo>
                  <a:lnTo>
                    <a:pt x="335" y="770"/>
                  </a:lnTo>
                  <a:cubicBezTo>
                    <a:pt x="324" y="770"/>
                    <a:pt x="323" y="769"/>
                    <a:pt x="327" y="769"/>
                  </a:cubicBezTo>
                  <a:close/>
                  <a:moveTo>
                    <a:pt x="333" y="767"/>
                  </a:moveTo>
                  <a:cubicBezTo>
                    <a:pt x="334" y="768"/>
                    <a:pt x="336" y="769"/>
                    <a:pt x="338" y="770"/>
                  </a:cubicBezTo>
                  <a:lnTo>
                    <a:pt x="338" y="770"/>
                  </a:lnTo>
                  <a:cubicBezTo>
                    <a:pt x="338" y="770"/>
                    <a:pt x="338" y="770"/>
                    <a:pt x="338" y="770"/>
                  </a:cubicBezTo>
                  <a:lnTo>
                    <a:pt x="338" y="770"/>
                  </a:lnTo>
                  <a:cubicBezTo>
                    <a:pt x="338" y="770"/>
                    <a:pt x="338" y="770"/>
                    <a:pt x="338" y="770"/>
                  </a:cubicBezTo>
                  <a:lnTo>
                    <a:pt x="338" y="770"/>
                  </a:lnTo>
                  <a:cubicBezTo>
                    <a:pt x="338" y="770"/>
                    <a:pt x="338" y="770"/>
                    <a:pt x="338" y="770"/>
                  </a:cubicBezTo>
                  <a:lnTo>
                    <a:pt x="338" y="770"/>
                  </a:lnTo>
                  <a:cubicBezTo>
                    <a:pt x="336" y="769"/>
                    <a:pt x="334" y="768"/>
                    <a:pt x="333" y="767"/>
                  </a:cubicBezTo>
                  <a:close/>
                  <a:moveTo>
                    <a:pt x="342" y="773"/>
                  </a:moveTo>
                  <a:cubicBezTo>
                    <a:pt x="343" y="773"/>
                    <a:pt x="344" y="774"/>
                    <a:pt x="345" y="774"/>
                  </a:cubicBezTo>
                  <a:lnTo>
                    <a:pt x="345" y="774"/>
                  </a:lnTo>
                  <a:cubicBezTo>
                    <a:pt x="347" y="775"/>
                    <a:pt x="349" y="776"/>
                    <a:pt x="350" y="777"/>
                  </a:cubicBezTo>
                  <a:lnTo>
                    <a:pt x="350" y="777"/>
                  </a:lnTo>
                  <a:cubicBezTo>
                    <a:pt x="350" y="777"/>
                    <a:pt x="350" y="777"/>
                    <a:pt x="350" y="777"/>
                  </a:cubicBezTo>
                  <a:lnTo>
                    <a:pt x="350" y="777"/>
                  </a:lnTo>
                  <a:cubicBezTo>
                    <a:pt x="349" y="776"/>
                    <a:pt x="346" y="775"/>
                    <a:pt x="342" y="773"/>
                  </a:cubicBezTo>
                  <a:close/>
                  <a:moveTo>
                    <a:pt x="352" y="778"/>
                  </a:moveTo>
                  <a:lnTo>
                    <a:pt x="352" y="778"/>
                  </a:lnTo>
                  <a:cubicBezTo>
                    <a:pt x="352" y="778"/>
                    <a:pt x="352" y="778"/>
                    <a:pt x="352" y="778"/>
                  </a:cubicBezTo>
                  <a:lnTo>
                    <a:pt x="352" y="778"/>
                  </a:lnTo>
                  <a:cubicBezTo>
                    <a:pt x="352" y="778"/>
                    <a:pt x="352" y="778"/>
                    <a:pt x="352" y="778"/>
                  </a:cubicBezTo>
                  <a:lnTo>
                    <a:pt x="352" y="778"/>
                  </a:lnTo>
                  <a:cubicBezTo>
                    <a:pt x="352" y="778"/>
                    <a:pt x="352" y="778"/>
                    <a:pt x="352" y="778"/>
                  </a:cubicBezTo>
                  <a:close/>
                  <a:moveTo>
                    <a:pt x="330" y="815"/>
                  </a:moveTo>
                  <a:lnTo>
                    <a:pt x="330" y="815"/>
                  </a:lnTo>
                  <a:cubicBezTo>
                    <a:pt x="330" y="815"/>
                    <a:pt x="330" y="815"/>
                    <a:pt x="330" y="815"/>
                  </a:cubicBezTo>
                  <a:lnTo>
                    <a:pt x="330" y="815"/>
                  </a:lnTo>
                  <a:cubicBezTo>
                    <a:pt x="330" y="815"/>
                    <a:pt x="329" y="815"/>
                    <a:pt x="329" y="816"/>
                  </a:cubicBezTo>
                  <a:cubicBezTo>
                    <a:pt x="329" y="815"/>
                    <a:pt x="330" y="815"/>
                    <a:pt x="330" y="815"/>
                  </a:cubicBezTo>
                  <a:close/>
                  <a:moveTo>
                    <a:pt x="323" y="816"/>
                  </a:moveTo>
                  <a:cubicBezTo>
                    <a:pt x="324" y="816"/>
                    <a:pt x="326" y="820"/>
                    <a:pt x="328" y="824"/>
                  </a:cubicBezTo>
                  <a:lnTo>
                    <a:pt x="328" y="824"/>
                  </a:lnTo>
                  <a:cubicBezTo>
                    <a:pt x="328" y="825"/>
                    <a:pt x="328" y="825"/>
                    <a:pt x="328" y="826"/>
                  </a:cubicBezTo>
                  <a:lnTo>
                    <a:pt x="328" y="826"/>
                  </a:lnTo>
                  <a:cubicBezTo>
                    <a:pt x="327" y="823"/>
                    <a:pt x="326" y="821"/>
                    <a:pt x="325" y="820"/>
                  </a:cubicBezTo>
                  <a:lnTo>
                    <a:pt x="325" y="820"/>
                  </a:lnTo>
                  <a:cubicBezTo>
                    <a:pt x="324" y="817"/>
                    <a:pt x="323" y="816"/>
                    <a:pt x="323" y="816"/>
                  </a:cubicBezTo>
                  <a:close/>
                  <a:moveTo>
                    <a:pt x="326" y="829"/>
                  </a:moveTo>
                  <a:cubicBezTo>
                    <a:pt x="326" y="829"/>
                    <a:pt x="326" y="829"/>
                    <a:pt x="327" y="830"/>
                  </a:cubicBezTo>
                  <a:lnTo>
                    <a:pt x="327" y="830"/>
                  </a:lnTo>
                  <a:cubicBezTo>
                    <a:pt x="327" y="830"/>
                    <a:pt x="327" y="830"/>
                    <a:pt x="327" y="830"/>
                  </a:cubicBezTo>
                  <a:lnTo>
                    <a:pt x="327" y="830"/>
                  </a:lnTo>
                  <a:cubicBezTo>
                    <a:pt x="326" y="829"/>
                    <a:pt x="326" y="829"/>
                    <a:pt x="326" y="829"/>
                  </a:cubicBezTo>
                  <a:close/>
                  <a:moveTo>
                    <a:pt x="327" y="830"/>
                  </a:moveTo>
                  <a:lnTo>
                    <a:pt x="327" y="830"/>
                  </a:lnTo>
                  <a:cubicBezTo>
                    <a:pt x="327" y="830"/>
                    <a:pt x="328" y="831"/>
                    <a:pt x="328" y="831"/>
                  </a:cubicBezTo>
                  <a:lnTo>
                    <a:pt x="328" y="831"/>
                  </a:lnTo>
                  <a:cubicBezTo>
                    <a:pt x="328" y="831"/>
                    <a:pt x="328" y="831"/>
                    <a:pt x="328" y="832"/>
                  </a:cubicBezTo>
                  <a:lnTo>
                    <a:pt x="328" y="832"/>
                  </a:lnTo>
                  <a:cubicBezTo>
                    <a:pt x="328" y="831"/>
                    <a:pt x="328" y="831"/>
                    <a:pt x="327" y="830"/>
                  </a:cubicBezTo>
                  <a:lnTo>
                    <a:pt x="327" y="830"/>
                  </a:lnTo>
                  <a:cubicBezTo>
                    <a:pt x="327" y="830"/>
                    <a:pt x="327" y="830"/>
                    <a:pt x="327" y="830"/>
                  </a:cubicBezTo>
                  <a:close/>
                  <a:moveTo>
                    <a:pt x="332" y="836"/>
                  </a:moveTo>
                  <a:cubicBezTo>
                    <a:pt x="333" y="836"/>
                    <a:pt x="333" y="837"/>
                    <a:pt x="334" y="837"/>
                  </a:cubicBezTo>
                  <a:lnTo>
                    <a:pt x="334" y="837"/>
                  </a:lnTo>
                  <a:cubicBezTo>
                    <a:pt x="333" y="837"/>
                    <a:pt x="333" y="836"/>
                    <a:pt x="333" y="836"/>
                  </a:cubicBezTo>
                  <a:cubicBezTo>
                    <a:pt x="333" y="836"/>
                    <a:pt x="332" y="836"/>
                    <a:pt x="332" y="836"/>
                  </a:cubicBezTo>
                  <a:close/>
                  <a:moveTo>
                    <a:pt x="327" y="836"/>
                  </a:moveTo>
                  <a:cubicBezTo>
                    <a:pt x="327" y="836"/>
                    <a:pt x="331" y="838"/>
                    <a:pt x="336" y="840"/>
                  </a:cubicBezTo>
                  <a:lnTo>
                    <a:pt x="336" y="840"/>
                  </a:lnTo>
                  <a:cubicBezTo>
                    <a:pt x="335" y="839"/>
                    <a:pt x="334" y="838"/>
                    <a:pt x="334" y="837"/>
                  </a:cubicBezTo>
                  <a:lnTo>
                    <a:pt x="334" y="837"/>
                  </a:lnTo>
                  <a:cubicBezTo>
                    <a:pt x="334" y="838"/>
                    <a:pt x="335" y="839"/>
                    <a:pt x="337" y="840"/>
                  </a:cubicBezTo>
                  <a:lnTo>
                    <a:pt x="337" y="840"/>
                  </a:lnTo>
                  <a:cubicBezTo>
                    <a:pt x="336" y="840"/>
                    <a:pt x="336" y="840"/>
                    <a:pt x="336" y="840"/>
                  </a:cubicBezTo>
                  <a:lnTo>
                    <a:pt x="336" y="840"/>
                  </a:lnTo>
                  <a:cubicBezTo>
                    <a:pt x="336" y="840"/>
                    <a:pt x="336" y="840"/>
                    <a:pt x="336" y="840"/>
                  </a:cubicBezTo>
                  <a:cubicBezTo>
                    <a:pt x="329" y="837"/>
                    <a:pt x="327" y="836"/>
                    <a:pt x="327" y="836"/>
                  </a:cubicBezTo>
                  <a:close/>
                  <a:moveTo>
                    <a:pt x="336" y="840"/>
                  </a:moveTo>
                  <a:lnTo>
                    <a:pt x="336" y="840"/>
                  </a:lnTo>
                  <a:cubicBezTo>
                    <a:pt x="336" y="840"/>
                    <a:pt x="337" y="840"/>
                    <a:pt x="337" y="841"/>
                  </a:cubicBezTo>
                  <a:lnTo>
                    <a:pt x="337" y="841"/>
                  </a:lnTo>
                  <a:cubicBezTo>
                    <a:pt x="338" y="841"/>
                    <a:pt x="338" y="841"/>
                    <a:pt x="338" y="841"/>
                  </a:cubicBezTo>
                  <a:lnTo>
                    <a:pt x="338" y="841"/>
                  </a:lnTo>
                  <a:cubicBezTo>
                    <a:pt x="338" y="841"/>
                    <a:pt x="338" y="841"/>
                    <a:pt x="338" y="841"/>
                  </a:cubicBezTo>
                  <a:lnTo>
                    <a:pt x="338" y="841"/>
                  </a:lnTo>
                  <a:cubicBezTo>
                    <a:pt x="338" y="842"/>
                    <a:pt x="339" y="842"/>
                    <a:pt x="339" y="843"/>
                  </a:cubicBezTo>
                  <a:lnTo>
                    <a:pt x="339" y="843"/>
                  </a:lnTo>
                  <a:cubicBezTo>
                    <a:pt x="330" y="843"/>
                    <a:pt x="332" y="842"/>
                    <a:pt x="338" y="841"/>
                  </a:cubicBezTo>
                  <a:lnTo>
                    <a:pt x="338" y="841"/>
                  </a:lnTo>
                  <a:cubicBezTo>
                    <a:pt x="337" y="841"/>
                    <a:pt x="337" y="840"/>
                    <a:pt x="336" y="840"/>
                  </a:cubicBezTo>
                  <a:close/>
                  <a:moveTo>
                    <a:pt x="342" y="842"/>
                  </a:moveTo>
                  <a:cubicBezTo>
                    <a:pt x="346" y="843"/>
                    <a:pt x="349" y="843"/>
                    <a:pt x="353" y="843"/>
                  </a:cubicBezTo>
                  <a:lnTo>
                    <a:pt x="343" y="843"/>
                  </a:lnTo>
                  <a:cubicBezTo>
                    <a:pt x="343" y="843"/>
                    <a:pt x="343" y="842"/>
                    <a:pt x="342" y="842"/>
                  </a:cubicBezTo>
                  <a:close/>
                  <a:moveTo>
                    <a:pt x="353" y="779"/>
                  </a:moveTo>
                  <a:cubicBezTo>
                    <a:pt x="359" y="782"/>
                    <a:pt x="364" y="785"/>
                    <a:pt x="370" y="788"/>
                  </a:cubicBezTo>
                  <a:cubicBezTo>
                    <a:pt x="374" y="790"/>
                    <a:pt x="387" y="799"/>
                    <a:pt x="393" y="803"/>
                  </a:cubicBezTo>
                  <a:lnTo>
                    <a:pt x="393" y="803"/>
                  </a:lnTo>
                  <a:cubicBezTo>
                    <a:pt x="409" y="817"/>
                    <a:pt x="425" y="831"/>
                    <a:pt x="440" y="845"/>
                  </a:cubicBezTo>
                  <a:lnTo>
                    <a:pt x="440" y="845"/>
                  </a:lnTo>
                  <a:cubicBezTo>
                    <a:pt x="426" y="845"/>
                    <a:pt x="412" y="846"/>
                    <a:pt x="397" y="846"/>
                  </a:cubicBezTo>
                  <a:cubicBezTo>
                    <a:pt x="384" y="846"/>
                    <a:pt x="370" y="846"/>
                    <a:pt x="360" y="843"/>
                  </a:cubicBezTo>
                  <a:lnTo>
                    <a:pt x="353" y="843"/>
                  </a:lnTo>
                  <a:cubicBezTo>
                    <a:pt x="350" y="842"/>
                    <a:pt x="345" y="841"/>
                    <a:pt x="341" y="841"/>
                  </a:cubicBezTo>
                  <a:lnTo>
                    <a:pt x="341" y="841"/>
                  </a:lnTo>
                  <a:cubicBezTo>
                    <a:pt x="342" y="842"/>
                    <a:pt x="342" y="842"/>
                    <a:pt x="342" y="842"/>
                  </a:cubicBezTo>
                  <a:lnTo>
                    <a:pt x="342" y="842"/>
                  </a:lnTo>
                  <a:cubicBezTo>
                    <a:pt x="342" y="842"/>
                    <a:pt x="342" y="842"/>
                    <a:pt x="341" y="842"/>
                  </a:cubicBezTo>
                  <a:lnTo>
                    <a:pt x="341" y="842"/>
                  </a:lnTo>
                  <a:cubicBezTo>
                    <a:pt x="343" y="843"/>
                    <a:pt x="343" y="843"/>
                    <a:pt x="343" y="843"/>
                  </a:cubicBezTo>
                  <a:cubicBezTo>
                    <a:pt x="342" y="843"/>
                    <a:pt x="342" y="843"/>
                    <a:pt x="341" y="843"/>
                  </a:cubicBezTo>
                  <a:lnTo>
                    <a:pt x="341" y="843"/>
                  </a:lnTo>
                  <a:cubicBezTo>
                    <a:pt x="347" y="849"/>
                    <a:pt x="349" y="851"/>
                    <a:pt x="349" y="851"/>
                  </a:cubicBezTo>
                  <a:cubicBezTo>
                    <a:pt x="349" y="851"/>
                    <a:pt x="346" y="849"/>
                    <a:pt x="343" y="846"/>
                  </a:cubicBezTo>
                  <a:lnTo>
                    <a:pt x="343" y="846"/>
                  </a:lnTo>
                  <a:cubicBezTo>
                    <a:pt x="345" y="848"/>
                    <a:pt x="346" y="849"/>
                    <a:pt x="346" y="849"/>
                  </a:cubicBezTo>
                  <a:cubicBezTo>
                    <a:pt x="345" y="849"/>
                    <a:pt x="344" y="847"/>
                    <a:pt x="339" y="843"/>
                  </a:cubicBezTo>
                  <a:lnTo>
                    <a:pt x="339" y="843"/>
                  </a:lnTo>
                  <a:cubicBezTo>
                    <a:pt x="339" y="843"/>
                    <a:pt x="340" y="843"/>
                    <a:pt x="340" y="843"/>
                  </a:cubicBezTo>
                  <a:lnTo>
                    <a:pt x="340" y="843"/>
                  </a:lnTo>
                  <a:cubicBezTo>
                    <a:pt x="341" y="844"/>
                    <a:pt x="342" y="845"/>
                    <a:pt x="343" y="846"/>
                  </a:cubicBezTo>
                  <a:lnTo>
                    <a:pt x="343" y="846"/>
                  </a:lnTo>
                  <a:cubicBezTo>
                    <a:pt x="342" y="845"/>
                    <a:pt x="342" y="844"/>
                    <a:pt x="341" y="843"/>
                  </a:cubicBezTo>
                  <a:lnTo>
                    <a:pt x="341" y="843"/>
                  </a:lnTo>
                  <a:cubicBezTo>
                    <a:pt x="341" y="843"/>
                    <a:pt x="341" y="843"/>
                    <a:pt x="341" y="843"/>
                  </a:cubicBezTo>
                  <a:lnTo>
                    <a:pt x="341" y="843"/>
                  </a:lnTo>
                  <a:cubicBezTo>
                    <a:pt x="341" y="843"/>
                    <a:pt x="341" y="843"/>
                    <a:pt x="341" y="843"/>
                  </a:cubicBezTo>
                  <a:lnTo>
                    <a:pt x="341" y="843"/>
                  </a:lnTo>
                  <a:cubicBezTo>
                    <a:pt x="340" y="842"/>
                    <a:pt x="340" y="842"/>
                    <a:pt x="340" y="842"/>
                  </a:cubicBezTo>
                  <a:lnTo>
                    <a:pt x="340" y="842"/>
                  </a:lnTo>
                  <a:cubicBezTo>
                    <a:pt x="340" y="842"/>
                    <a:pt x="341" y="842"/>
                    <a:pt x="341" y="842"/>
                  </a:cubicBezTo>
                  <a:lnTo>
                    <a:pt x="341" y="842"/>
                  </a:lnTo>
                  <a:cubicBezTo>
                    <a:pt x="341" y="842"/>
                    <a:pt x="341" y="842"/>
                    <a:pt x="340" y="841"/>
                  </a:cubicBezTo>
                  <a:lnTo>
                    <a:pt x="340" y="841"/>
                  </a:lnTo>
                  <a:cubicBezTo>
                    <a:pt x="340" y="841"/>
                    <a:pt x="340" y="841"/>
                    <a:pt x="340" y="841"/>
                  </a:cubicBezTo>
                  <a:lnTo>
                    <a:pt x="340" y="841"/>
                  </a:lnTo>
                  <a:cubicBezTo>
                    <a:pt x="340" y="841"/>
                    <a:pt x="340" y="841"/>
                    <a:pt x="340" y="841"/>
                  </a:cubicBezTo>
                  <a:lnTo>
                    <a:pt x="340" y="841"/>
                  </a:lnTo>
                  <a:cubicBezTo>
                    <a:pt x="340" y="841"/>
                    <a:pt x="340" y="841"/>
                    <a:pt x="340" y="841"/>
                  </a:cubicBezTo>
                  <a:lnTo>
                    <a:pt x="340" y="841"/>
                  </a:lnTo>
                  <a:cubicBezTo>
                    <a:pt x="340" y="841"/>
                    <a:pt x="341" y="841"/>
                    <a:pt x="341" y="841"/>
                  </a:cubicBezTo>
                  <a:cubicBezTo>
                    <a:pt x="341" y="841"/>
                    <a:pt x="341" y="841"/>
                    <a:pt x="341" y="841"/>
                  </a:cubicBezTo>
                  <a:lnTo>
                    <a:pt x="341" y="841"/>
                  </a:lnTo>
                  <a:cubicBezTo>
                    <a:pt x="340" y="841"/>
                    <a:pt x="340" y="841"/>
                    <a:pt x="340" y="841"/>
                  </a:cubicBezTo>
                  <a:lnTo>
                    <a:pt x="340" y="841"/>
                  </a:lnTo>
                  <a:cubicBezTo>
                    <a:pt x="339" y="841"/>
                    <a:pt x="339" y="841"/>
                    <a:pt x="340" y="841"/>
                  </a:cubicBezTo>
                  <a:lnTo>
                    <a:pt x="340" y="841"/>
                  </a:lnTo>
                  <a:cubicBezTo>
                    <a:pt x="339" y="841"/>
                    <a:pt x="339" y="841"/>
                    <a:pt x="339" y="841"/>
                  </a:cubicBezTo>
                  <a:lnTo>
                    <a:pt x="339" y="841"/>
                  </a:lnTo>
                  <a:cubicBezTo>
                    <a:pt x="337" y="839"/>
                    <a:pt x="334" y="836"/>
                    <a:pt x="331" y="833"/>
                  </a:cubicBezTo>
                  <a:lnTo>
                    <a:pt x="331" y="833"/>
                  </a:lnTo>
                  <a:cubicBezTo>
                    <a:pt x="331" y="834"/>
                    <a:pt x="332" y="835"/>
                    <a:pt x="332" y="836"/>
                  </a:cubicBezTo>
                  <a:lnTo>
                    <a:pt x="332" y="836"/>
                  </a:lnTo>
                  <a:cubicBezTo>
                    <a:pt x="331" y="835"/>
                    <a:pt x="330" y="834"/>
                    <a:pt x="330" y="833"/>
                  </a:cubicBezTo>
                  <a:lnTo>
                    <a:pt x="330" y="833"/>
                  </a:lnTo>
                  <a:cubicBezTo>
                    <a:pt x="330" y="833"/>
                    <a:pt x="330" y="833"/>
                    <a:pt x="330" y="832"/>
                  </a:cubicBezTo>
                  <a:lnTo>
                    <a:pt x="330" y="832"/>
                  </a:lnTo>
                  <a:cubicBezTo>
                    <a:pt x="330" y="833"/>
                    <a:pt x="330" y="833"/>
                    <a:pt x="331" y="833"/>
                  </a:cubicBezTo>
                  <a:lnTo>
                    <a:pt x="331" y="833"/>
                  </a:lnTo>
                  <a:cubicBezTo>
                    <a:pt x="330" y="833"/>
                    <a:pt x="330" y="832"/>
                    <a:pt x="330" y="831"/>
                  </a:cubicBezTo>
                  <a:lnTo>
                    <a:pt x="330" y="831"/>
                  </a:lnTo>
                  <a:cubicBezTo>
                    <a:pt x="330" y="831"/>
                    <a:pt x="329" y="830"/>
                    <a:pt x="329" y="829"/>
                  </a:cubicBezTo>
                  <a:lnTo>
                    <a:pt x="329" y="829"/>
                  </a:lnTo>
                  <a:cubicBezTo>
                    <a:pt x="332" y="833"/>
                    <a:pt x="333" y="835"/>
                    <a:pt x="333" y="835"/>
                  </a:cubicBezTo>
                  <a:cubicBezTo>
                    <a:pt x="334" y="835"/>
                    <a:pt x="332" y="831"/>
                    <a:pt x="329" y="827"/>
                  </a:cubicBezTo>
                  <a:lnTo>
                    <a:pt x="329" y="827"/>
                  </a:lnTo>
                  <a:cubicBezTo>
                    <a:pt x="329" y="828"/>
                    <a:pt x="329" y="828"/>
                    <a:pt x="329" y="829"/>
                  </a:cubicBezTo>
                  <a:cubicBezTo>
                    <a:pt x="329" y="828"/>
                    <a:pt x="329" y="828"/>
                    <a:pt x="328" y="827"/>
                  </a:cubicBezTo>
                  <a:lnTo>
                    <a:pt x="328" y="827"/>
                  </a:lnTo>
                  <a:cubicBezTo>
                    <a:pt x="329" y="827"/>
                    <a:pt x="329" y="826"/>
                    <a:pt x="329" y="826"/>
                  </a:cubicBezTo>
                  <a:lnTo>
                    <a:pt x="329" y="826"/>
                  </a:lnTo>
                  <a:cubicBezTo>
                    <a:pt x="329" y="826"/>
                    <a:pt x="329" y="827"/>
                    <a:pt x="329" y="827"/>
                  </a:cubicBezTo>
                  <a:lnTo>
                    <a:pt x="329" y="827"/>
                  </a:lnTo>
                  <a:cubicBezTo>
                    <a:pt x="330" y="826"/>
                    <a:pt x="330" y="825"/>
                    <a:pt x="330" y="823"/>
                  </a:cubicBezTo>
                  <a:lnTo>
                    <a:pt x="330" y="823"/>
                  </a:lnTo>
                  <a:cubicBezTo>
                    <a:pt x="333" y="816"/>
                    <a:pt x="340" y="802"/>
                    <a:pt x="339" y="802"/>
                  </a:cubicBezTo>
                  <a:lnTo>
                    <a:pt x="339" y="802"/>
                  </a:lnTo>
                  <a:cubicBezTo>
                    <a:pt x="339" y="802"/>
                    <a:pt x="336" y="805"/>
                    <a:pt x="330" y="814"/>
                  </a:cubicBezTo>
                  <a:lnTo>
                    <a:pt x="330" y="814"/>
                  </a:lnTo>
                  <a:cubicBezTo>
                    <a:pt x="330" y="814"/>
                    <a:pt x="330" y="814"/>
                    <a:pt x="330" y="814"/>
                  </a:cubicBezTo>
                  <a:lnTo>
                    <a:pt x="330" y="814"/>
                  </a:lnTo>
                  <a:cubicBezTo>
                    <a:pt x="333" y="807"/>
                    <a:pt x="337" y="801"/>
                    <a:pt x="343" y="795"/>
                  </a:cubicBezTo>
                  <a:cubicBezTo>
                    <a:pt x="343" y="793"/>
                    <a:pt x="347" y="787"/>
                    <a:pt x="350" y="781"/>
                  </a:cubicBezTo>
                  <a:lnTo>
                    <a:pt x="350" y="781"/>
                  </a:lnTo>
                  <a:cubicBezTo>
                    <a:pt x="351" y="781"/>
                    <a:pt x="352" y="780"/>
                    <a:pt x="353" y="779"/>
                  </a:cubicBezTo>
                  <a:close/>
                  <a:moveTo>
                    <a:pt x="593" y="849"/>
                  </a:moveTo>
                  <a:lnTo>
                    <a:pt x="593" y="849"/>
                  </a:lnTo>
                  <a:cubicBezTo>
                    <a:pt x="626" y="853"/>
                    <a:pt x="635" y="854"/>
                    <a:pt x="633" y="854"/>
                  </a:cubicBezTo>
                  <a:cubicBezTo>
                    <a:pt x="633" y="854"/>
                    <a:pt x="633" y="854"/>
                    <a:pt x="632" y="854"/>
                  </a:cubicBezTo>
                  <a:lnTo>
                    <a:pt x="632" y="854"/>
                  </a:lnTo>
                  <a:cubicBezTo>
                    <a:pt x="619" y="852"/>
                    <a:pt x="607" y="851"/>
                    <a:pt x="593" y="849"/>
                  </a:cubicBezTo>
                  <a:close/>
                  <a:moveTo>
                    <a:pt x="1004" y="1387"/>
                  </a:moveTo>
                  <a:cubicBezTo>
                    <a:pt x="1015" y="1389"/>
                    <a:pt x="1018" y="1389"/>
                    <a:pt x="1017" y="1389"/>
                  </a:cubicBezTo>
                  <a:cubicBezTo>
                    <a:pt x="1015" y="1389"/>
                    <a:pt x="1005" y="1388"/>
                    <a:pt x="995" y="1387"/>
                  </a:cubicBezTo>
                  <a:close/>
                  <a:moveTo>
                    <a:pt x="669" y="0"/>
                  </a:moveTo>
                  <a:cubicBezTo>
                    <a:pt x="624" y="0"/>
                    <a:pt x="583" y="14"/>
                    <a:pt x="549" y="44"/>
                  </a:cubicBezTo>
                  <a:cubicBezTo>
                    <a:pt x="418" y="164"/>
                    <a:pt x="511" y="380"/>
                    <a:pt x="559" y="517"/>
                  </a:cubicBezTo>
                  <a:cubicBezTo>
                    <a:pt x="563" y="528"/>
                    <a:pt x="567" y="539"/>
                    <a:pt x="571" y="549"/>
                  </a:cubicBezTo>
                  <a:lnTo>
                    <a:pt x="571" y="549"/>
                  </a:lnTo>
                  <a:cubicBezTo>
                    <a:pt x="499" y="503"/>
                    <a:pt x="418" y="469"/>
                    <a:pt x="340" y="469"/>
                  </a:cubicBezTo>
                  <a:cubicBezTo>
                    <a:pt x="276" y="469"/>
                    <a:pt x="214" y="491"/>
                    <a:pt x="158" y="548"/>
                  </a:cubicBezTo>
                  <a:cubicBezTo>
                    <a:pt x="32" y="675"/>
                    <a:pt x="0" y="881"/>
                    <a:pt x="124" y="1017"/>
                  </a:cubicBezTo>
                  <a:cubicBezTo>
                    <a:pt x="134" y="1028"/>
                    <a:pt x="144" y="1038"/>
                    <a:pt x="155" y="1045"/>
                  </a:cubicBezTo>
                  <a:cubicBezTo>
                    <a:pt x="162" y="1052"/>
                    <a:pt x="177" y="1071"/>
                    <a:pt x="178" y="1071"/>
                  </a:cubicBezTo>
                  <a:cubicBezTo>
                    <a:pt x="178" y="1071"/>
                    <a:pt x="175" y="1068"/>
                    <a:pt x="168" y="1058"/>
                  </a:cubicBezTo>
                  <a:lnTo>
                    <a:pt x="168" y="1058"/>
                  </a:lnTo>
                  <a:cubicBezTo>
                    <a:pt x="171" y="1062"/>
                    <a:pt x="175" y="1066"/>
                    <a:pt x="179" y="1072"/>
                  </a:cubicBezTo>
                  <a:cubicBezTo>
                    <a:pt x="199" y="1096"/>
                    <a:pt x="223" y="1117"/>
                    <a:pt x="247" y="1141"/>
                  </a:cubicBezTo>
                  <a:cubicBezTo>
                    <a:pt x="319" y="1210"/>
                    <a:pt x="397" y="1268"/>
                    <a:pt x="494" y="1302"/>
                  </a:cubicBezTo>
                  <a:cubicBezTo>
                    <a:pt x="596" y="1336"/>
                    <a:pt x="696" y="1354"/>
                    <a:pt x="802" y="1367"/>
                  </a:cubicBezTo>
                  <a:cubicBezTo>
                    <a:pt x="843" y="1371"/>
                    <a:pt x="884" y="1374"/>
                    <a:pt x="925" y="1381"/>
                  </a:cubicBezTo>
                  <a:cubicBezTo>
                    <a:pt x="946" y="1381"/>
                    <a:pt x="963" y="1384"/>
                    <a:pt x="981" y="1387"/>
                  </a:cubicBezTo>
                  <a:lnTo>
                    <a:pt x="984" y="1387"/>
                  </a:lnTo>
                  <a:cubicBezTo>
                    <a:pt x="1000" y="1390"/>
                    <a:pt x="1017" y="1391"/>
                    <a:pt x="1034" y="1391"/>
                  </a:cubicBezTo>
                  <a:cubicBezTo>
                    <a:pt x="1096" y="1391"/>
                    <a:pt x="1160" y="1374"/>
                    <a:pt x="1206" y="1332"/>
                  </a:cubicBezTo>
                  <a:lnTo>
                    <a:pt x="1206" y="1332"/>
                  </a:lnTo>
                  <a:cubicBezTo>
                    <a:pt x="1246" y="1304"/>
                    <a:pt x="1274" y="1258"/>
                    <a:pt x="1283" y="1209"/>
                  </a:cubicBezTo>
                  <a:lnTo>
                    <a:pt x="1283" y="1209"/>
                  </a:lnTo>
                  <a:cubicBezTo>
                    <a:pt x="1354" y="1167"/>
                    <a:pt x="1399" y="1104"/>
                    <a:pt x="1433" y="1021"/>
                  </a:cubicBezTo>
                  <a:cubicBezTo>
                    <a:pt x="1450" y="973"/>
                    <a:pt x="1471" y="922"/>
                    <a:pt x="1491" y="873"/>
                  </a:cubicBezTo>
                  <a:cubicBezTo>
                    <a:pt x="1501" y="846"/>
                    <a:pt x="1512" y="822"/>
                    <a:pt x="1522" y="798"/>
                  </a:cubicBezTo>
                  <a:cubicBezTo>
                    <a:pt x="1525" y="785"/>
                    <a:pt x="1532" y="771"/>
                    <a:pt x="1539" y="754"/>
                  </a:cubicBezTo>
                  <a:lnTo>
                    <a:pt x="1539" y="754"/>
                  </a:lnTo>
                  <a:cubicBezTo>
                    <a:pt x="1536" y="760"/>
                    <a:pt x="1535" y="763"/>
                    <a:pt x="1535" y="763"/>
                  </a:cubicBezTo>
                  <a:cubicBezTo>
                    <a:pt x="1534" y="763"/>
                    <a:pt x="1537" y="755"/>
                    <a:pt x="1545" y="740"/>
                  </a:cubicBezTo>
                  <a:cubicBezTo>
                    <a:pt x="1566" y="702"/>
                    <a:pt x="1587" y="661"/>
                    <a:pt x="1607" y="617"/>
                  </a:cubicBezTo>
                  <a:cubicBezTo>
                    <a:pt x="1686" y="432"/>
                    <a:pt x="1713" y="182"/>
                    <a:pt x="1508" y="65"/>
                  </a:cubicBezTo>
                  <a:cubicBezTo>
                    <a:pt x="1457" y="36"/>
                    <a:pt x="1407" y="24"/>
                    <a:pt x="1359" y="24"/>
                  </a:cubicBezTo>
                  <a:cubicBezTo>
                    <a:pt x="1187" y="24"/>
                    <a:pt x="1032" y="179"/>
                    <a:pt x="947" y="326"/>
                  </a:cubicBezTo>
                  <a:lnTo>
                    <a:pt x="947" y="326"/>
                  </a:lnTo>
                  <a:cubicBezTo>
                    <a:pt x="908" y="250"/>
                    <a:pt x="861" y="177"/>
                    <a:pt x="809" y="106"/>
                  </a:cubicBezTo>
                  <a:cubicBezTo>
                    <a:pt x="772" y="58"/>
                    <a:pt x="740" y="3"/>
                    <a:pt x="6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26"/>
            <p:cNvSpPr/>
            <p:nvPr/>
          </p:nvSpPr>
          <p:spPr>
            <a:xfrm>
              <a:off x="14662675" y="3344500"/>
              <a:ext cx="131575" cy="147725"/>
            </a:xfrm>
            <a:custGeom>
              <a:avLst/>
              <a:gdLst/>
              <a:ahLst/>
              <a:cxnLst/>
              <a:rect l="l" t="t" r="r" b="b"/>
              <a:pathLst>
                <a:path w="5263" h="5909" extrusionOk="0">
                  <a:moveTo>
                    <a:pt x="2450" y="1"/>
                  </a:moveTo>
                  <a:cubicBezTo>
                    <a:pt x="1803" y="1"/>
                    <a:pt x="1177" y="281"/>
                    <a:pt x="743" y="802"/>
                  </a:cubicBezTo>
                  <a:cubicBezTo>
                    <a:pt x="0" y="1693"/>
                    <a:pt x="123" y="2826"/>
                    <a:pt x="538" y="3841"/>
                  </a:cubicBezTo>
                  <a:cubicBezTo>
                    <a:pt x="764" y="4403"/>
                    <a:pt x="1086" y="4944"/>
                    <a:pt x="1555" y="5339"/>
                  </a:cubicBezTo>
                  <a:cubicBezTo>
                    <a:pt x="1781" y="5527"/>
                    <a:pt x="2028" y="5688"/>
                    <a:pt x="2299" y="5797"/>
                  </a:cubicBezTo>
                  <a:cubicBezTo>
                    <a:pt x="2536" y="5896"/>
                    <a:pt x="2753" y="5908"/>
                    <a:pt x="2986" y="5908"/>
                  </a:cubicBezTo>
                  <a:cubicBezTo>
                    <a:pt x="3060" y="5908"/>
                    <a:pt x="3135" y="5907"/>
                    <a:pt x="3214" y="5907"/>
                  </a:cubicBezTo>
                  <a:cubicBezTo>
                    <a:pt x="3348" y="5904"/>
                    <a:pt x="3348" y="5701"/>
                    <a:pt x="3214" y="5695"/>
                  </a:cubicBezTo>
                  <a:cubicBezTo>
                    <a:pt x="2761" y="5674"/>
                    <a:pt x="2220" y="5362"/>
                    <a:pt x="1884" y="5075"/>
                  </a:cubicBezTo>
                  <a:cubicBezTo>
                    <a:pt x="1521" y="4766"/>
                    <a:pt x="1240" y="4365"/>
                    <a:pt x="1028" y="3941"/>
                  </a:cubicBezTo>
                  <a:cubicBezTo>
                    <a:pt x="614" y="3111"/>
                    <a:pt x="339" y="2080"/>
                    <a:pt x="873" y="1248"/>
                  </a:cubicBezTo>
                  <a:cubicBezTo>
                    <a:pt x="1232" y="692"/>
                    <a:pt x="1822" y="379"/>
                    <a:pt x="2446" y="379"/>
                  </a:cubicBezTo>
                  <a:cubicBezTo>
                    <a:pt x="2637" y="379"/>
                    <a:pt x="2833" y="408"/>
                    <a:pt x="3025" y="470"/>
                  </a:cubicBezTo>
                  <a:cubicBezTo>
                    <a:pt x="3889" y="744"/>
                    <a:pt x="4450" y="1521"/>
                    <a:pt x="4626" y="2385"/>
                  </a:cubicBezTo>
                  <a:cubicBezTo>
                    <a:pt x="4728" y="2892"/>
                    <a:pt x="4694" y="3423"/>
                    <a:pt x="4533" y="3913"/>
                  </a:cubicBezTo>
                  <a:cubicBezTo>
                    <a:pt x="4362" y="4437"/>
                    <a:pt x="4006" y="4890"/>
                    <a:pt x="3862" y="5424"/>
                  </a:cubicBezTo>
                  <a:cubicBezTo>
                    <a:pt x="3828" y="5547"/>
                    <a:pt x="3922" y="5628"/>
                    <a:pt x="4020" y="5628"/>
                  </a:cubicBezTo>
                  <a:cubicBezTo>
                    <a:pt x="4073" y="5628"/>
                    <a:pt x="4127" y="5605"/>
                    <a:pt x="4163" y="5551"/>
                  </a:cubicBezTo>
                  <a:cubicBezTo>
                    <a:pt x="4803" y="4594"/>
                    <a:pt x="5263" y="3571"/>
                    <a:pt x="5070" y="2399"/>
                  </a:cubicBezTo>
                  <a:cubicBezTo>
                    <a:pt x="4903" y="1381"/>
                    <a:pt x="4214" y="508"/>
                    <a:pt x="3241" y="144"/>
                  </a:cubicBezTo>
                  <a:cubicBezTo>
                    <a:pt x="2982" y="48"/>
                    <a:pt x="2714" y="1"/>
                    <a:pt x="24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26"/>
            <p:cNvSpPr/>
            <p:nvPr/>
          </p:nvSpPr>
          <p:spPr>
            <a:xfrm rot="130776">
              <a:off x="15076887" y="3765840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72" name="Google Shape;2172;p26"/>
          <p:cNvGrpSpPr/>
          <p:nvPr/>
        </p:nvGrpSpPr>
        <p:grpSpPr>
          <a:xfrm rot="9931168">
            <a:off x="-5028" y="-676444"/>
            <a:ext cx="1210408" cy="1627668"/>
            <a:chOff x="7570415" y="3649325"/>
            <a:chExt cx="1505790" cy="2024569"/>
          </a:xfrm>
        </p:grpSpPr>
        <p:sp>
          <p:nvSpPr>
            <p:cNvPr id="2173" name="Google Shape;2173;p26"/>
            <p:cNvSpPr/>
            <p:nvPr/>
          </p:nvSpPr>
          <p:spPr>
            <a:xfrm>
              <a:off x="7751215" y="3932225"/>
              <a:ext cx="373150" cy="359000"/>
            </a:xfrm>
            <a:custGeom>
              <a:avLst/>
              <a:gdLst/>
              <a:ahLst/>
              <a:cxnLst/>
              <a:rect l="l" t="t" r="r" b="b"/>
              <a:pathLst>
                <a:path w="14926" h="14360" extrusionOk="0">
                  <a:moveTo>
                    <a:pt x="131" y="1"/>
                  </a:moveTo>
                  <a:cubicBezTo>
                    <a:pt x="64" y="1"/>
                    <a:pt x="0" y="70"/>
                    <a:pt x="43" y="150"/>
                  </a:cubicBezTo>
                  <a:cubicBezTo>
                    <a:pt x="951" y="1867"/>
                    <a:pt x="1657" y="3679"/>
                    <a:pt x="2723" y="5310"/>
                  </a:cubicBezTo>
                  <a:cubicBezTo>
                    <a:pt x="3640" y="6708"/>
                    <a:pt x="4709" y="8006"/>
                    <a:pt x="5919" y="9165"/>
                  </a:cubicBezTo>
                  <a:cubicBezTo>
                    <a:pt x="8341" y="11488"/>
                    <a:pt x="11254" y="13259"/>
                    <a:pt x="14433" y="14342"/>
                  </a:cubicBezTo>
                  <a:cubicBezTo>
                    <a:pt x="14468" y="14354"/>
                    <a:pt x="14502" y="14360"/>
                    <a:pt x="14533" y="14360"/>
                  </a:cubicBezTo>
                  <a:cubicBezTo>
                    <a:pt x="14826" y="14360"/>
                    <a:pt x="14925" y="13871"/>
                    <a:pt x="14591" y="13759"/>
                  </a:cubicBezTo>
                  <a:cubicBezTo>
                    <a:pt x="11446" y="12698"/>
                    <a:pt x="8561" y="10933"/>
                    <a:pt x="6180" y="8623"/>
                  </a:cubicBezTo>
                  <a:cubicBezTo>
                    <a:pt x="5011" y="7492"/>
                    <a:pt x="3952" y="6246"/>
                    <a:pt x="3052" y="4892"/>
                  </a:cubicBezTo>
                  <a:cubicBezTo>
                    <a:pt x="2010" y="3333"/>
                    <a:pt x="1259" y="1603"/>
                    <a:pt x="215" y="47"/>
                  </a:cubicBezTo>
                  <a:cubicBezTo>
                    <a:pt x="192" y="14"/>
                    <a:pt x="161" y="1"/>
                    <a:pt x="1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26"/>
            <p:cNvSpPr/>
            <p:nvPr/>
          </p:nvSpPr>
          <p:spPr>
            <a:xfrm>
              <a:off x="7847265" y="3853100"/>
              <a:ext cx="270875" cy="437400"/>
            </a:xfrm>
            <a:custGeom>
              <a:avLst/>
              <a:gdLst/>
              <a:ahLst/>
              <a:cxnLst/>
              <a:rect l="l" t="t" r="r" b="b"/>
              <a:pathLst>
                <a:path w="10835" h="17496" extrusionOk="0">
                  <a:moveTo>
                    <a:pt x="110" y="1"/>
                  </a:moveTo>
                  <a:cubicBezTo>
                    <a:pt x="54" y="1"/>
                    <a:pt x="0" y="45"/>
                    <a:pt x="21" y="115"/>
                  </a:cubicBezTo>
                  <a:cubicBezTo>
                    <a:pt x="529" y="1760"/>
                    <a:pt x="1049" y="3370"/>
                    <a:pt x="1748" y="4946"/>
                  </a:cubicBezTo>
                  <a:cubicBezTo>
                    <a:pt x="2447" y="6533"/>
                    <a:pt x="3218" y="8088"/>
                    <a:pt x="4082" y="9588"/>
                  </a:cubicBezTo>
                  <a:cubicBezTo>
                    <a:pt x="4955" y="11103"/>
                    <a:pt x="5894" y="12590"/>
                    <a:pt x="6935" y="13992"/>
                  </a:cubicBezTo>
                  <a:cubicBezTo>
                    <a:pt x="7419" y="14646"/>
                    <a:pt x="7936" y="15273"/>
                    <a:pt x="8515" y="15849"/>
                  </a:cubicBezTo>
                  <a:cubicBezTo>
                    <a:pt x="9084" y="16413"/>
                    <a:pt x="9718" y="17103"/>
                    <a:pt x="10437" y="17469"/>
                  </a:cubicBezTo>
                  <a:cubicBezTo>
                    <a:pt x="10473" y="17487"/>
                    <a:pt x="10508" y="17495"/>
                    <a:pt x="10541" y="17495"/>
                  </a:cubicBezTo>
                  <a:cubicBezTo>
                    <a:pt x="10713" y="17495"/>
                    <a:pt x="10835" y="17285"/>
                    <a:pt x="10697" y="17133"/>
                  </a:cubicBezTo>
                  <a:cubicBezTo>
                    <a:pt x="10153" y="16530"/>
                    <a:pt x="9457" y="16064"/>
                    <a:pt x="8899" y="15461"/>
                  </a:cubicBezTo>
                  <a:cubicBezTo>
                    <a:pt x="8303" y="14814"/>
                    <a:pt x="7754" y="14115"/>
                    <a:pt x="7237" y="13402"/>
                  </a:cubicBezTo>
                  <a:cubicBezTo>
                    <a:pt x="6264" y="12049"/>
                    <a:pt x="5373" y="10633"/>
                    <a:pt x="4541" y="9188"/>
                  </a:cubicBezTo>
                  <a:cubicBezTo>
                    <a:pt x="2872" y="6283"/>
                    <a:pt x="1378" y="3206"/>
                    <a:pt x="200" y="64"/>
                  </a:cubicBezTo>
                  <a:cubicBezTo>
                    <a:pt x="183" y="20"/>
                    <a:pt x="146" y="1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26"/>
            <p:cNvSpPr/>
            <p:nvPr/>
          </p:nvSpPr>
          <p:spPr>
            <a:xfrm>
              <a:off x="7948215" y="3844300"/>
              <a:ext cx="176775" cy="444950"/>
            </a:xfrm>
            <a:custGeom>
              <a:avLst/>
              <a:gdLst/>
              <a:ahLst/>
              <a:cxnLst/>
              <a:rect l="l" t="t" r="r" b="b"/>
              <a:pathLst>
                <a:path w="7071" h="17798" extrusionOk="0">
                  <a:moveTo>
                    <a:pt x="128" y="1"/>
                  </a:moveTo>
                  <a:cubicBezTo>
                    <a:pt x="67" y="1"/>
                    <a:pt x="0" y="53"/>
                    <a:pt x="12" y="131"/>
                  </a:cubicBezTo>
                  <a:cubicBezTo>
                    <a:pt x="471" y="3140"/>
                    <a:pt x="1455" y="6045"/>
                    <a:pt x="2599" y="8851"/>
                  </a:cubicBezTo>
                  <a:cubicBezTo>
                    <a:pt x="3795" y="11781"/>
                    <a:pt x="4960" y="14762"/>
                    <a:pt x="6306" y="17622"/>
                  </a:cubicBezTo>
                  <a:cubicBezTo>
                    <a:pt x="6364" y="17746"/>
                    <a:pt x="6476" y="17798"/>
                    <a:pt x="6592" y="17798"/>
                  </a:cubicBezTo>
                  <a:cubicBezTo>
                    <a:pt x="6821" y="17798"/>
                    <a:pt x="7070" y="17596"/>
                    <a:pt x="6968" y="17341"/>
                  </a:cubicBezTo>
                  <a:cubicBezTo>
                    <a:pt x="4676" y="11640"/>
                    <a:pt x="1266" y="6206"/>
                    <a:pt x="215" y="77"/>
                  </a:cubicBezTo>
                  <a:cubicBezTo>
                    <a:pt x="205" y="23"/>
                    <a:pt x="16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26"/>
            <p:cNvSpPr/>
            <p:nvPr/>
          </p:nvSpPr>
          <p:spPr>
            <a:xfrm>
              <a:off x="8043240" y="3881725"/>
              <a:ext cx="87325" cy="412925"/>
            </a:xfrm>
            <a:custGeom>
              <a:avLst/>
              <a:gdLst/>
              <a:ahLst/>
              <a:cxnLst/>
              <a:rect l="l" t="t" r="r" b="b"/>
              <a:pathLst>
                <a:path w="3493" h="16517" extrusionOk="0">
                  <a:moveTo>
                    <a:pt x="157" y="0"/>
                  </a:moveTo>
                  <a:cubicBezTo>
                    <a:pt x="82" y="0"/>
                    <a:pt x="0" y="65"/>
                    <a:pt x="15" y="163"/>
                  </a:cubicBezTo>
                  <a:cubicBezTo>
                    <a:pt x="422" y="2903"/>
                    <a:pt x="1012" y="5617"/>
                    <a:pt x="1485" y="8348"/>
                  </a:cubicBezTo>
                  <a:cubicBezTo>
                    <a:pt x="1721" y="9708"/>
                    <a:pt x="1961" y="11068"/>
                    <a:pt x="2170" y="12432"/>
                  </a:cubicBezTo>
                  <a:cubicBezTo>
                    <a:pt x="2279" y="13168"/>
                    <a:pt x="2379" y="13905"/>
                    <a:pt x="2472" y="14642"/>
                  </a:cubicBezTo>
                  <a:cubicBezTo>
                    <a:pt x="2540" y="15194"/>
                    <a:pt x="2488" y="15893"/>
                    <a:pt x="2773" y="16379"/>
                  </a:cubicBezTo>
                  <a:cubicBezTo>
                    <a:pt x="2829" y="16474"/>
                    <a:pt x="2917" y="16516"/>
                    <a:pt x="3007" y="16516"/>
                  </a:cubicBezTo>
                  <a:cubicBezTo>
                    <a:pt x="3128" y="16516"/>
                    <a:pt x="3250" y="16440"/>
                    <a:pt x="3297" y="16310"/>
                  </a:cubicBezTo>
                  <a:cubicBezTo>
                    <a:pt x="3492" y="15759"/>
                    <a:pt x="3266" y="14998"/>
                    <a:pt x="3187" y="14426"/>
                  </a:cubicBezTo>
                  <a:cubicBezTo>
                    <a:pt x="3105" y="13809"/>
                    <a:pt x="3006" y="13192"/>
                    <a:pt x="2903" y="12580"/>
                  </a:cubicBezTo>
                  <a:cubicBezTo>
                    <a:pt x="2660" y="11147"/>
                    <a:pt x="2372" y="9729"/>
                    <a:pt x="2053" y="8313"/>
                  </a:cubicBezTo>
                  <a:cubicBezTo>
                    <a:pt x="1440" y="5576"/>
                    <a:pt x="823" y="2842"/>
                    <a:pt x="265" y="94"/>
                  </a:cubicBezTo>
                  <a:cubicBezTo>
                    <a:pt x="251" y="28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26"/>
            <p:cNvSpPr/>
            <p:nvPr/>
          </p:nvSpPr>
          <p:spPr>
            <a:xfrm>
              <a:off x="8112815" y="3780675"/>
              <a:ext cx="66050" cy="508650"/>
            </a:xfrm>
            <a:custGeom>
              <a:avLst/>
              <a:gdLst/>
              <a:ahLst/>
              <a:cxnLst/>
              <a:rect l="l" t="t" r="r" b="b"/>
              <a:pathLst>
                <a:path w="2642" h="20346" extrusionOk="0">
                  <a:moveTo>
                    <a:pt x="1869" y="1"/>
                  </a:moveTo>
                  <a:cubicBezTo>
                    <a:pt x="1803" y="1"/>
                    <a:pt x="1739" y="43"/>
                    <a:pt x="1740" y="130"/>
                  </a:cubicBezTo>
                  <a:cubicBezTo>
                    <a:pt x="1830" y="3598"/>
                    <a:pt x="1847" y="7072"/>
                    <a:pt x="1892" y="10540"/>
                  </a:cubicBezTo>
                  <a:cubicBezTo>
                    <a:pt x="1905" y="11406"/>
                    <a:pt x="1895" y="12259"/>
                    <a:pt x="1737" y="13116"/>
                  </a:cubicBezTo>
                  <a:cubicBezTo>
                    <a:pt x="1587" y="13904"/>
                    <a:pt x="1381" y="14682"/>
                    <a:pt x="1196" y="15463"/>
                  </a:cubicBezTo>
                  <a:cubicBezTo>
                    <a:pt x="1000" y="16282"/>
                    <a:pt x="812" y="17101"/>
                    <a:pt x="624" y="17920"/>
                  </a:cubicBezTo>
                  <a:cubicBezTo>
                    <a:pt x="453" y="18653"/>
                    <a:pt x="168" y="19359"/>
                    <a:pt x="27" y="20096"/>
                  </a:cubicBezTo>
                  <a:cubicBezTo>
                    <a:pt x="0" y="20240"/>
                    <a:pt x="105" y="20346"/>
                    <a:pt x="224" y="20346"/>
                  </a:cubicBezTo>
                  <a:cubicBezTo>
                    <a:pt x="272" y="20346"/>
                    <a:pt x="322" y="20329"/>
                    <a:pt x="367" y="20291"/>
                  </a:cubicBezTo>
                  <a:cubicBezTo>
                    <a:pt x="932" y="19815"/>
                    <a:pt x="1093" y="19125"/>
                    <a:pt x="1268" y="18434"/>
                  </a:cubicBezTo>
                  <a:cubicBezTo>
                    <a:pt x="1470" y="17632"/>
                    <a:pt x="1652" y="16823"/>
                    <a:pt x="1833" y="16015"/>
                  </a:cubicBezTo>
                  <a:cubicBezTo>
                    <a:pt x="2207" y="14363"/>
                    <a:pt x="2642" y="12739"/>
                    <a:pt x="2573" y="11033"/>
                  </a:cubicBezTo>
                  <a:cubicBezTo>
                    <a:pt x="2433" y="7394"/>
                    <a:pt x="2159" y="3766"/>
                    <a:pt x="2008" y="130"/>
                  </a:cubicBezTo>
                  <a:cubicBezTo>
                    <a:pt x="2004" y="44"/>
                    <a:pt x="1936" y="1"/>
                    <a:pt x="1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26"/>
            <p:cNvSpPr/>
            <p:nvPr/>
          </p:nvSpPr>
          <p:spPr>
            <a:xfrm>
              <a:off x="8114290" y="3825275"/>
              <a:ext cx="273200" cy="461725"/>
            </a:xfrm>
            <a:custGeom>
              <a:avLst/>
              <a:gdLst/>
              <a:ahLst/>
              <a:cxnLst/>
              <a:rect l="l" t="t" r="r" b="b"/>
              <a:pathLst>
                <a:path w="10928" h="18469" extrusionOk="0">
                  <a:moveTo>
                    <a:pt x="10747" y="0"/>
                  </a:moveTo>
                  <a:cubicBezTo>
                    <a:pt x="10690" y="0"/>
                    <a:pt x="10634" y="34"/>
                    <a:pt x="10614" y="111"/>
                  </a:cubicBezTo>
                  <a:cubicBezTo>
                    <a:pt x="9641" y="3572"/>
                    <a:pt x="8239" y="6850"/>
                    <a:pt x="6262" y="9858"/>
                  </a:cubicBezTo>
                  <a:cubicBezTo>
                    <a:pt x="5269" y="11370"/>
                    <a:pt x="4221" y="12843"/>
                    <a:pt x="3196" y="14333"/>
                  </a:cubicBezTo>
                  <a:cubicBezTo>
                    <a:pt x="2709" y="15036"/>
                    <a:pt x="2250" y="15763"/>
                    <a:pt x="1716" y="16430"/>
                  </a:cubicBezTo>
                  <a:cubicBezTo>
                    <a:pt x="1449" y="16763"/>
                    <a:pt x="1161" y="17088"/>
                    <a:pt x="849" y="17383"/>
                  </a:cubicBezTo>
                  <a:cubicBezTo>
                    <a:pt x="565" y="17647"/>
                    <a:pt x="212" y="17801"/>
                    <a:pt x="57" y="18164"/>
                  </a:cubicBezTo>
                  <a:cubicBezTo>
                    <a:pt x="0" y="18297"/>
                    <a:pt x="60" y="18469"/>
                    <a:pt x="224" y="18469"/>
                  </a:cubicBezTo>
                  <a:cubicBezTo>
                    <a:pt x="226" y="18469"/>
                    <a:pt x="228" y="18469"/>
                    <a:pt x="229" y="18469"/>
                  </a:cubicBezTo>
                  <a:cubicBezTo>
                    <a:pt x="880" y="18456"/>
                    <a:pt x="1496" y="17674"/>
                    <a:pt x="1907" y="17229"/>
                  </a:cubicBezTo>
                  <a:cubicBezTo>
                    <a:pt x="2467" y="16626"/>
                    <a:pt x="2960" y="15958"/>
                    <a:pt x="3429" y="15282"/>
                  </a:cubicBezTo>
                  <a:cubicBezTo>
                    <a:pt x="4546" y="13676"/>
                    <a:pt x="5656" y="12055"/>
                    <a:pt x="6729" y="10418"/>
                  </a:cubicBezTo>
                  <a:cubicBezTo>
                    <a:pt x="8778" y="7296"/>
                    <a:pt x="10312" y="3897"/>
                    <a:pt x="10908" y="193"/>
                  </a:cubicBezTo>
                  <a:cubicBezTo>
                    <a:pt x="10927" y="77"/>
                    <a:pt x="10835" y="0"/>
                    <a:pt x="107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26"/>
            <p:cNvSpPr/>
            <p:nvPr/>
          </p:nvSpPr>
          <p:spPr>
            <a:xfrm>
              <a:off x="7670915" y="3812550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9" y="543"/>
                  </a:moveTo>
                  <a:cubicBezTo>
                    <a:pt x="2820" y="543"/>
                    <a:pt x="3388" y="1268"/>
                    <a:pt x="3574" y="2087"/>
                  </a:cubicBezTo>
                  <a:cubicBezTo>
                    <a:pt x="3704" y="2672"/>
                    <a:pt x="3686" y="3286"/>
                    <a:pt x="3536" y="3868"/>
                  </a:cubicBezTo>
                  <a:cubicBezTo>
                    <a:pt x="3432" y="4267"/>
                    <a:pt x="3289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4"/>
                    <a:pt x="2617" y="4804"/>
                  </a:cubicBezTo>
                  <a:cubicBezTo>
                    <a:pt x="2306" y="4646"/>
                    <a:pt x="2032" y="4430"/>
                    <a:pt x="1792" y="4176"/>
                  </a:cubicBezTo>
                  <a:cubicBezTo>
                    <a:pt x="1556" y="3923"/>
                    <a:pt x="1360" y="3639"/>
                    <a:pt x="1182" y="3344"/>
                  </a:cubicBezTo>
                  <a:cubicBezTo>
                    <a:pt x="987" y="3025"/>
                    <a:pt x="778" y="2690"/>
                    <a:pt x="661" y="2334"/>
                  </a:cubicBezTo>
                  <a:cubicBezTo>
                    <a:pt x="394" y="1521"/>
                    <a:pt x="925" y="623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2" y="0"/>
                  </a:moveTo>
                  <a:cubicBezTo>
                    <a:pt x="1915" y="0"/>
                    <a:pt x="1877" y="1"/>
                    <a:pt x="1840" y="3"/>
                  </a:cubicBezTo>
                  <a:cubicBezTo>
                    <a:pt x="891" y="55"/>
                    <a:pt x="100" y="819"/>
                    <a:pt x="35" y="1771"/>
                  </a:cubicBezTo>
                  <a:cubicBezTo>
                    <a:pt x="0" y="2299"/>
                    <a:pt x="236" y="2782"/>
                    <a:pt x="483" y="3231"/>
                  </a:cubicBezTo>
                  <a:cubicBezTo>
                    <a:pt x="678" y="3591"/>
                    <a:pt x="894" y="3933"/>
                    <a:pt x="1151" y="4252"/>
                  </a:cubicBezTo>
                  <a:cubicBezTo>
                    <a:pt x="1439" y="4611"/>
                    <a:pt x="1785" y="4930"/>
                    <a:pt x="2186" y="5160"/>
                  </a:cubicBezTo>
                  <a:cubicBezTo>
                    <a:pt x="2497" y="5338"/>
                    <a:pt x="2927" y="5529"/>
                    <a:pt x="3322" y="5529"/>
                  </a:cubicBezTo>
                  <a:cubicBezTo>
                    <a:pt x="3367" y="5529"/>
                    <a:pt x="3412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49"/>
                    <a:pt x="3923" y="5266"/>
                  </a:cubicBezTo>
                  <a:cubicBezTo>
                    <a:pt x="3838" y="4666"/>
                    <a:pt x="4132" y="4077"/>
                    <a:pt x="4204" y="3488"/>
                  </a:cubicBezTo>
                  <a:cubicBezTo>
                    <a:pt x="4276" y="2895"/>
                    <a:pt x="4228" y="2275"/>
                    <a:pt x="4043" y="1706"/>
                  </a:cubicBezTo>
                  <a:cubicBezTo>
                    <a:pt x="3739" y="767"/>
                    <a:pt x="2975" y="0"/>
                    <a:pt x="1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26"/>
            <p:cNvSpPr/>
            <p:nvPr/>
          </p:nvSpPr>
          <p:spPr>
            <a:xfrm>
              <a:off x="7733840" y="3914225"/>
              <a:ext cx="38925" cy="40125"/>
            </a:xfrm>
            <a:custGeom>
              <a:avLst/>
              <a:gdLst/>
              <a:ahLst/>
              <a:cxnLst/>
              <a:rect l="l" t="t" r="r" b="b"/>
              <a:pathLst>
                <a:path w="1557" h="1605" extrusionOk="0">
                  <a:moveTo>
                    <a:pt x="926" y="487"/>
                  </a:moveTo>
                  <a:cubicBezTo>
                    <a:pt x="926" y="487"/>
                    <a:pt x="926" y="487"/>
                    <a:pt x="926" y="487"/>
                  </a:cubicBezTo>
                  <a:lnTo>
                    <a:pt x="926" y="487"/>
                  </a:lnTo>
                  <a:cubicBezTo>
                    <a:pt x="926" y="487"/>
                    <a:pt x="926" y="487"/>
                    <a:pt x="926" y="487"/>
                  </a:cubicBezTo>
                  <a:close/>
                  <a:moveTo>
                    <a:pt x="1190" y="500"/>
                  </a:moveTo>
                  <a:cubicBezTo>
                    <a:pt x="1189" y="506"/>
                    <a:pt x="1189" y="511"/>
                    <a:pt x="1188" y="517"/>
                  </a:cubicBezTo>
                  <a:lnTo>
                    <a:pt x="1188" y="517"/>
                  </a:lnTo>
                  <a:cubicBezTo>
                    <a:pt x="1188" y="511"/>
                    <a:pt x="1189" y="506"/>
                    <a:pt x="1190" y="500"/>
                  </a:cubicBezTo>
                  <a:close/>
                  <a:moveTo>
                    <a:pt x="1107" y="619"/>
                  </a:move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6" y="619"/>
                  </a:cubicBezTo>
                  <a:lnTo>
                    <a:pt x="1106" y="619"/>
                  </a:lnTo>
                  <a:cubicBezTo>
                    <a:pt x="1107" y="619"/>
                    <a:pt x="1107" y="619"/>
                    <a:pt x="1107" y="619"/>
                  </a:cubicBezTo>
                  <a:close/>
                  <a:moveTo>
                    <a:pt x="483" y="965"/>
                  </a:moveTo>
                  <a:cubicBezTo>
                    <a:pt x="489" y="971"/>
                    <a:pt x="495" y="976"/>
                    <a:pt x="501" y="981"/>
                  </a:cubicBezTo>
                  <a:lnTo>
                    <a:pt x="501" y="981"/>
                  </a:lnTo>
                  <a:cubicBezTo>
                    <a:pt x="501" y="982"/>
                    <a:pt x="501" y="982"/>
                    <a:pt x="501" y="982"/>
                  </a:cubicBezTo>
                  <a:cubicBezTo>
                    <a:pt x="500" y="982"/>
                    <a:pt x="495" y="977"/>
                    <a:pt x="483" y="965"/>
                  </a:cubicBezTo>
                  <a:close/>
                  <a:moveTo>
                    <a:pt x="652" y="1133"/>
                  </a:moveTo>
                  <a:cubicBezTo>
                    <a:pt x="653" y="1133"/>
                    <a:pt x="656" y="1136"/>
                    <a:pt x="660" y="1139"/>
                  </a:cubicBezTo>
                  <a:lnTo>
                    <a:pt x="660" y="1139"/>
                  </a:lnTo>
                  <a:cubicBezTo>
                    <a:pt x="662" y="1142"/>
                    <a:pt x="663" y="1145"/>
                    <a:pt x="666" y="1147"/>
                  </a:cubicBezTo>
                  <a:lnTo>
                    <a:pt x="666" y="1147"/>
                  </a:lnTo>
                  <a:cubicBezTo>
                    <a:pt x="655" y="1137"/>
                    <a:pt x="652" y="1133"/>
                    <a:pt x="652" y="1133"/>
                  </a:cubicBezTo>
                  <a:close/>
                  <a:moveTo>
                    <a:pt x="1080" y="0"/>
                  </a:moveTo>
                  <a:cubicBezTo>
                    <a:pt x="1033" y="0"/>
                    <a:pt x="985" y="8"/>
                    <a:pt x="937" y="24"/>
                  </a:cubicBezTo>
                  <a:cubicBezTo>
                    <a:pt x="758" y="83"/>
                    <a:pt x="634" y="217"/>
                    <a:pt x="583" y="386"/>
                  </a:cubicBezTo>
                  <a:lnTo>
                    <a:pt x="583" y="386"/>
                  </a:lnTo>
                  <a:cubicBezTo>
                    <a:pt x="524" y="361"/>
                    <a:pt x="463" y="346"/>
                    <a:pt x="401" y="346"/>
                  </a:cubicBezTo>
                  <a:cubicBezTo>
                    <a:pt x="360" y="346"/>
                    <a:pt x="320" y="353"/>
                    <a:pt x="279" y="367"/>
                  </a:cubicBezTo>
                  <a:cubicBezTo>
                    <a:pt x="124" y="418"/>
                    <a:pt x="1" y="558"/>
                    <a:pt x="5" y="726"/>
                  </a:cubicBezTo>
                  <a:cubicBezTo>
                    <a:pt x="8" y="867"/>
                    <a:pt x="91" y="973"/>
                    <a:pt x="176" y="1072"/>
                  </a:cubicBezTo>
                  <a:cubicBezTo>
                    <a:pt x="282" y="1196"/>
                    <a:pt x="423" y="1302"/>
                    <a:pt x="567" y="1374"/>
                  </a:cubicBezTo>
                  <a:cubicBezTo>
                    <a:pt x="676" y="1428"/>
                    <a:pt x="786" y="1449"/>
                    <a:pt x="905" y="1463"/>
                  </a:cubicBezTo>
                  <a:cubicBezTo>
                    <a:pt x="918" y="1465"/>
                    <a:pt x="932" y="1465"/>
                    <a:pt x="946" y="1465"/>
                  </a:cubicBezTo>
                  <a:cubicBezTo>
                    <a:pt x="973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3" y="1468"/>
                    <a:pt x="1038" y="1479"/>
                    <a:pt x="1043" y="1490"/>
                  </a:cubicBezTo>
                  <a:cubicBezTo>
                    <a:pt x="1077" y="1567"/>
                    <a:pt x="1174" y="1605"/>
                    <a:pt x="1255" y="1605"/>
                  </a:cubicBezTo>
                  <a:cubicBezTo>
                    <a:pt x="1265" y="1605"/>
                    <a:pt x="1274" y="1604"/>
                    <a:pt x="1283" y="1603"/>
                  </a:cubicBezTo>
                  <a:cubicBezTo>
                    <a:pt x="1382" y="1589"/>
                    <a:pt x="1444" y="1525"/>
                    <a:pt x="1478" y="1432"/>
                  </a:cubicBezTo>
                  <a:cubicBezTo>
                    <a:pt x="1495" y="1391"/>
                    <a:pt x="1509" y="1357"/>
                    <a:pt x="1516" y="1312"/>
                  </a:cubicBezTo>
                  <a:cubicBezTo>
                    <a:pt x="1526" y="1271"/>
                    <a:pt x="1533" y="1230"/>
                    <a:pt x="1539" y="1186"/>
                  </a:cubicBezTo>
                  <a:cubicBezTo>
                    <a:pt x="1557" y="1079"/>
                    <a:pt x="1550" y="973"/>
                    <a:pt x="1547" y="863"/>
                  </a:cubicBezTo>
                  <a:cubicBezTo>
                    <a:pt x="1547" y="778"/>
                    <a:pt x="1543" y="688"/>
                    <a:pt x="1543" y="599"/>
                  </a:cubicBezTo>
                  <a:cubicBezTo>
                    <a:pt x="1539" y="511"/>
                    <a:pt x="1547" y="411"/>
                    <a:pt x="1516" y="322"/>
                  </a:cubicBezTo>
                  <a:cubicBezTo>
                    <a:pt x="1452" y="129"/>
                    <a:pt x="1276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26"/>
            <p:cNvSpPr/>
            <p:nvPr/>
          </p:nvSpPr>
          <p:spPr>
            <a:xfrm>
              <a:off x="7570415" y="3898725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8" y="542"/>
                  </a:moveTo>
                  <a:cubicBezTo>
                    <a:pt x="2821" y="542"/>
                    <a:pt x="3392" y="1267"/>
                    <a:pt x="3574" y="2086"/>
                  </a:cubicBezTo>
                  <a:cubicBezTo>
                    <a:pt x="3708" y="2672"/>
                    <a:pt x="3688" y="3286"/>
                    <a:pt x="3537" y="3868"/>
                  </a:cubicBezTo>
                  <a:cubicBezTo>
                    <a:pt x="3434" y="4266"/>
                    <a:pt x="3289" y="4654"/>
                    <a:pt x="3321" y="5047"/>
                  </a:cubicBezTo>
                  <a:lnTo>
                    <a:pt x="3321" y="5047"/>
                  </a:lnTo>
                  <a:cubicBezTo>
                    <a:pt x="3087" y="4970"/>
                    <a:pt x="2841" y="4914"/>
                    <a:pt x="2622" y="4803"/>
                  </a:cubicBezTo>
                  <a:cubicBezTo>
                    <a:pt x="2307" y="4646"/>
                    <a:pt x="2033" y="4430"/>
                    <a:pt x="1797" y="4176"/>
                  </a:cubicBezTo>
                  <a:cubicBezTo>
                    <a:pt x="1556" y="3923"/>
                    <a:pt x="1362" y="3639"/>
                    <a:pt x="1183" y="3343"/>
                  </a:cubicBezTo>
                  <a:cubicBezTo>
                    <a:pt x="987" y="3025"/>
                    <a:pt x="782" y="2690"/>
                    <a:pt x="663" y="2333"/>
                  </a:cubicBezTo>
                  <a:cubicBezTo>
                    <a:pt x="395" y="1521"/>
                    <a:pt x="926" y="623"/>
                    <a:pt x="1803" y="548"/>
                  </a:cubicBezTo>
                  <a:cubicBezTo>
                    <a:pt x="1849" y="544"/>
                    <a:pt x="1894" y="542"/>
                    <a:pt x="1938" y="542"/>
                  </a:cubicBezTo>
                  <a:close/>
                  <a:moveTo>
                    <a:pt x="1954" y="0"/>
                  </a:moveTo>
                  <a:cubicBezTo>
                    <a:pt x="1916" y="0"/>
                    <a:pt x="1879" y="1"/>
                    <a:pt x="1841" y="3"/>
                  </a:cubicBezTo>
                  <a:cubicBezTo>
                    <a:pt x="895" y="54"/>
                    <a:pt x="100" y="819"/>
                    <a:pt x="35" y="1771"/>
                  </a:cubicBezTo>
                  <a:cubicBezTo>
                    <a:pt x="1" y="2295"/>
                    <a:pt x="241" y="2782"/>
                    <a:pt x="484" y="3231"/>
                  </a:cubicBezTo>
                  <a:cubicBezTo>
                    <a:pt x="683" y="3590"/>
                    <a:pt x="899" y="3933"/>
                    <a:pt x="1152" y="4252"/>
                  </a:cubicBezTo>
                  <a:cubicBezTo>
                    <a:pt x="1440" y="4611"/>
                    <a:pt x="1786" y="4930"/>
                    <a:pt x="2187" y="5160"/>
                  </a:cubicBezTo>
                  <a:cubicBezTo>
                    <a:pt x="2498" y="5337"/>
                    <a:pt x="2927" y="5528"/>
                    <a:pt x="3322" y="5528"/>
                  </a:cubicBezTo>
                  <a:cubicBezTo>
                    <a:pt x="3368" y="5528"/>
                    <a:pt x="3414" y="5526"/>
                    <a:pt x="3459" y="5520"/>
                  </a:cubicBezTo>
                  <a:lnTo>
                    <a:pt x="3459" y="5520"/>
                  </a:lnTo>
                  <a:cubicBezTo>
                    <a:pt x="3505" y="5587"/>
                    <a:pt x="3567" y="5616"/>
                    <a:pt x="3631" y="5616"/>
                  </a:cubicBezTo>
                  <a:cubicBezTo>
                    <a:pt x="3786" y="5616"/>
                    <a:pt x="3952" y="5449"/>
                    <a:pt x="3927" y="5266"/>
                  </a:cubicBezTo>
                  <a:cubicBezTo>
                    <a:pt x="3838" y="4667"/>
                    <a:pt x="4133" y="4077"/>
                    <a:pt x="4205" y="3487"/>
                  </a:cubicBezTo>
                  <a:cubicBezTo>
                    <a:pt x="4277" y="2895"/>
                    <a:pt x="4229" y="2274"/>
                    <a:pt x="4044" y="1706"/>
                  </a:cubicBezTo>
                  <a:cubicBezTo>
                    <a:pt x="3740" y="764"/>
                    <a:pt x="2976" y="0"/>
                    <a:pt x="19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26"/>
            <p:cNvSpPr/>
            <p:nvPr/>
          </p:nvSpPr>
          <p:spPr>
            <a:xfrm>
              <a:off x="7633390" y="4000400"/>
              <a:ext cx="38925" cy="40150"/>
            </a:xfrm>
            <a:custGeom>
              <a:avLst/>
              <a:gdLst/>
              <a:ahLst/>
              <a:cxnLst/>
              <a:rect l="l" t="t" r="r" b="b"/>
              <a:pathLst>
                <a:path w="1557" h="1606" extrusionOk="0">
                  <a:moveTo>
                    <a:pt x="929" y="462"/>
                  </a:moveTo>
                  <a:lnTo>
                    <a:pt x="929" y="462"/>
                  </a:lnTo>
                  <a:cubicBezTo>
                    <a:pt x="930" y="473"/>
                    <a:pt x="932" y="484"/>
                    <a:pt x="933" y="496"/>
                  </a:cubicBezTo>
                  <a:lnTo>
                    <a:pt x="933" y="496"/>
                  </a:lnTo>
                  <a:cubicBezTo>
                    <a:pt x="931" y="484"/>
                    <a:pt x="930" y="473"/>
                    <a:pt x="929" y="462"/>
                  </a:cubicBezTo>
                  <a:close/>
                  <a:moveTo>
                    <a:pt x="1189" y="500"/>
                  </a:moveTo>
                  <a:lnTo>
                    <a:pt x="1189" y="500"/>
                  </a:lnTo>
                  <a:cubicBezTo>
                    <a:pt x="1188" y="508"/>
                    <a:pt x="1187" y="517"/>
                    <a:pt x="1186" y="525"/>
                  </a:cubicBezTo>
                  <a:lnTo>
                    <a:pt x="1186" y="525"/>
                  </a:lnTo>
                  <a:cubicBezTo>
                    <a:pt x="1187" y="517"/>
                    <a:pt x="1188" y="509"/>
                    <a:pt x="1189" y="500"/>
                  </a:cubicBezTo>
                  <a:close/>
                  <a:moveTo>
                    <a:pt x="538" y="633"/>
                  </a:moveTo>
                  <a:cubicBezTo>
                    <a:pt x="541" y="639"/>
                    <a:pt x="544" y="645"/>
                    <a:pt x="546" y="650"/>
                  </a:cubicBezTo>
                  <a:lnTo>
                    <a:pt x="546" y="650"/>
                  </a:lnTo>
                  <a:cubicBezTo>
                    <a:pt x="542" y="646"/>
                    <a:pt x="540" y="640"/>
                    <a:pt x="538" y="633"/>
                  </a:cubicBezTo>
                  <a:close/>
                  <a:moveTo>
                    <a:pt x="481" y="964"/>
                  </a:moveTo>
                  <a:cubicBezTo>
                    <a:pt x="487" y="970"/>
                    <a:pt x="493" y="975"/>
                    <a:pt x="499" y="980"/>
                  </a:cubicBezTo>
                  <a:lnTo>
                    <a:pt x="499" y="980"/>
                  </a:lnTo>
                  <a:cubicBezTo>
                    <a:pt x="500" y="981"/>
                    <a:pt x="500" y="981"/>
                    <a:pt x="499" y="981"/>
                  </a:cubicBezTo>
                  <a:cubicBezTo>
                    <a:pt x="499" y="981"/>
                    <a:pt x="493" y="977"/>
                    <a:pt x="481" y="964"/>
                  </a:cubicBezTo>
                  <a:close/>
                  <a:moveTo>
                    <a:pt x="1079" y="0"/>
                  </a:moveTo>
                  <a:cubicBezTo>
                    <a:pt x="1032" y="0"/>
                    <a:pt x="983" y="8"/>
                    <a:pt x="935" y="24"/>
                  </a:cubicBezTo>
                  <a:cubicBezTo>
                    <a:pt x="757" y="80"/>
                    <a:pt x="633" y="216"/>
                    <a:pt x="582" y="385"/>
                  </a:cubicBezTo>
                  <a:lnTo>
                    <a:pt x="582" y="385"/>
                  </a:lnTo>
                  <a:cubicBezTo>
                    <a:pt x="523" y="361"/>
                    <a:pt x="462" y="346"/>
                    <a:pt x="400" y="346"/>
                  </a:cubicBezTo>
                  <a:cubicBezTo>
                    <a:pt x="359" y="346"/>
                    <a:pt x="319" y="352"/>
                    <a:pt x="277" y="366"/>
                  </a:cubicBezTo>
                  <a:cubicBezTo>
                    <a:pt x="124" y="418"/>
                    <a:pt x="0" y="558"/>
                    <a:pt x="4" y="726"/>
                  </a:cubicBezTo>
                  <a:cubicBezTo>
                    <a:pt x="10" y="867"/>
                    <a:pt x="89" y="973"/>
                    <a:pt x="179" y="1072"/>
                  </a:cubicBezTo>
                  <a:cubicBezTo>
                    <a:pt x="285" y="1196"/>
                    <a:pt x="421" y="1302"/>
                    <a:pt x="565" y="1373"/>
                  </a:cubicBezTo>
                  <a:cubicBezTo>
                    <a:pt x="679" y="1428"/>
                    <a:pt x="785" y="1449"/>
                    <a:pt x="905" y="1463"/>
                  </a:cubicBezTo>
                  <a:cubicBezTo>
                    <a:pt x="918" y="1465"/>
                    <a:pt x="931" y="1465"/>
                    <a:pt x="945" y="1465"/>
                  </a:cubicBezTo>
                  <a:cubicBezTo>
                    <a:pt x="972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5" y="1467"/>
                    <a:pt x="1040" y="1479"/>
                    <a:pt x="1045" y="1490"/>
                  </a:cubicBezTo>
                  <a:cubicBezTo>
                    <a:pt x="1079" y="1567"/>
                    <a:pt x="1173" y="1605"/>
                    <a:pt x="1254" y="1605"/>
                  </a:cubicBezTo>
                  <a:cubicBezTo>
                    <a:pt x="1264" y="1605"/>
                    <a:pt x="1273" y="1605"/>
                    <a:pt x="1281" y="1604"/>
                  </a:cubicBezTo>
                  <a:cubicBezTo>
                    <a:pt x="1381" y="1590"/>
                    <a:pt x="1443" y="1525"/>
                    <a:pt x="1480" y="1432"/>
                  </a:cubicBezTo>
                  <a:cubicBezTo>
                    <a:pt x="1498" y="1391"/>
                    <a:pt x="1511" y="1357"/>
                    <a:pt x="1518" y="1312"/>
                  </a:cubicBezTo>
                  <a:cubicBezTo>
                    <a:pt x="1525" y="1271"/>
                    <a:pt x="1531" y="1229"/>
                    <a:pt x="1539" y="1185"/>
                  </a:cubicBezTo>
                  <a:cubicBezTo>
                    <a:pt x="1556" y="1079"/>
                    <a:pt x="1549" y="973"/>
                    <a:pt x="1549" y="863"/>
                  </a:cubicBezTo>
                  <a:cubicBezTo>
                    <a:pt x="1545" y="777"/>
                    <a:pt x="1542" y="688"/>
                    <a:pt x="1542" y="600"/>
                  </a:cubicBezTo>
                  <a:cubicBezTo>
                    <a:pt x="1542" y="507"/>
                    <a:pt x="1545" y="411"/>
                    <a:pt x="1515" y="322"/>
                  </a:cubicBezTo>
                  <a:cubicBezTo>
                    <a:pt x="1451" y="129"/>
                    <a:pt x="1274" y="0"/>
                    <a:pt x="10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26"/>
            <p:cNvSpPr/>
            <p:nvPr/>
          </p:nvSpPr>
          <p:spPr>
            <a:xfrm>
              <a:off x="7759990" y="3730050"/>
              <a:ext cx="106925" cy="140425"/>
            </a:xfrm>
            <a:custGeom>
              <a:avLst/>
              <a:gdLst/>
              <a:ahLst/>
              <a:cxnLst/>
              <a:rect l="l" t="t" r="r" b="b"/>
              <a:pathLst>
                <a:path w="4277" h="5617" extrusionOk="0">
                  <a:moveTo>
                    <a:pt x="1939" y="543"/>
                  </a:moveTo>
                  <a:cubicBezTo>
                    <a:pt x="2821" y="543"/>
                    <a:pt x="3388" y="1268"/>
                    <a:pt x="3574" y="2087"/>
                  </a:cubicBezTo>
                  <a:cubicBezTo>
                    <a:pt x="3704" y="2673"/>
                    <a:pt x="3687" y="3290"/>
                    <a:pt x="3536" y="3869"/>
                  </a:cubicBezTo>
                  <a:cubicBezTo>
                    <a:pt x="3433" y="4267"/>
                    <a:pt x="3288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5"/>
                    <a:pt x="2618" y="4804"/>
                  </a:cubicBezTo>
                  <a:cubicBezTo>
                    <a:pt x="2306" y="4647"/>
                    <a:pt x="2032" y="4431"/>
                    <a:pt x="1792" y="4177"/>
                  </a:cubicBezTo>
                  <a:cubicBezTo>
                    <a:pt x="1556" y="3923"/>
                    <a:pt x="1360" y="3639"/>
                    <a:pt x="1183" y="3344"/>
                  </a:cubicBezTo>
                  <a:cubicBezTo>
                    <a:pt x="987" y="3026"/>
                    <a:pt x="778" y="2690"/>
                    <a:pt x="661" y="2334"/>
                  </a:cubicBezTo>
                  <a:cubicBezTo>
                    <a:pt x="394" y="1522"/>
                    <a:pt x="925" y="624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3" y="1"/>
                  </a:moveTo>
                  <a:cubicBezTo>
                    <a:pt x="1916" y="1"/>
                    <a:pt x="1878" y="2"/>
                    <a:pt x="1840" y="4"/>
                  </a:cubicBezTo>
                  <a:cubicBezTo>
                    <a:pt x="891" y="55"/>
                    <a:pt x="100" y="819"/>
                    <a:pt x="35" y="1772"/>
                  </a:cubicBezTo>
                  <a:cubicBezTo>
                    <a:pt x="0" y="2299"/>
                    <a:pt x="237" y="2783"/>
                    <a:pt x="484" y="3232"/>
                  </a:cubicBezTo>
                  <a:cubicBezTo>
                    <a:pt x="678" y="3591"/>
                    <a:pt x="895" y="3934"/>
                    <a:pt x="1151" y="4252"/>
                  </a:cubicBezTo>
                  <a:cubicBezTo>
                    <a:pt x="1439" y="4612"/>
                    <a:pt x="1785" y="4930"/>
                    <a:pt x="2187" y="5161"/>
                  </a:cubicBezTo>
                  <a:cubicBezTo>
                    <a:pt x="2498" y="5338"/>
                    <a:pt x="2927" y="5529"/>
                    <a:pt x="3321" y="5529"/>
                  </a:cubicBezTo>
                  <a:cubicBezTo>
                    <a:pt x="3367" y="5529"/>
                    <a:pt x="3411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50"/>
                    <a:pt x="3923" y="5267"/>
                  </a:cubicBezTo>
                  <a:cubicBezTo>
                    <a:pt x="3838" y="4667"/>
                    <a:pt x="4132" y="4078"/>
                    <a:pt x="4205" y="3488"/>
                  </a:cubicBezTo>
                  <a:cubicBezTo>
                    <a:pt x="4276" y="2895"/>
                    <a:pt x="4228" y="2275"/>
                    <a:pt x="4043" y="1707"/>
                  </a:cubicBezTo>
                  <a:cubicBezTo>
                    <a:pt x="3739" y="767"/>
                    <a:pt x="2975" y="1"/>
                    <a:pt x="19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26"/>
            <p:cNvSpPr/>
            <p:nvPr/>
          </p:nvSpPr>
          <p:spPr>
            <a:xfrm>
              <a:off x="7822940" y="3831750"/>
              <a:ext cx="38900" cy="40125"/>
            </a:xfrm>
            <a:custGeom>
              <a:avLst/>
              <a:gdLst/>
              <a:ahLst/>
              <a:cxnLst/>
              <a:rect l="l" t="t" r="r" b="b"/>
              <a:pathLst>
                <a:path w="1556" h="1605" extrusionOk="0">
                  <a:moveTo>
                    <a:pt x="1190" y="500"/>
                  </a:moveTo>
                  <a:cubicBezTo>
                    <a:pt x="1189" y="504"/>
                    <a:pt x="1189" y="508"/>
                    <a:pt x="1188" y="512"/>
                  </a:cubicBezTo>
                  <a:lnTo>
                    <a:pt x="1188" y="512"/>
                  </a:lnTo>
                  <a:cubicBezTo>
                    <a:pt x="1188" y="508"/>
                    <a:pt x="1189" y="504"/>
                    <a:pt x="1190" y="500"/>
                  </a:cubicBezTo>
                  <a:close/>
                  <a:moveTo>
                    <a:pt x="1196" y="517"/>
                  </a:moveTo>
                  <a:cubicBezTo>
                    <a:pt x="1194" y="522"/>
                    <a:pt x="1192" y="528"/>
                    <a:pt x="1190" y="533"/>
                  </a:cubicBezTo>
                  <a:lnTo>
                    <a:pt x="1190" y="533"/>
                  </a:lnTo>
                  <a:cubicBezTo>
                    <a:pt x="1192" y="528"/>
                    <a:pt x="1194" y="522"/>
                    <a:pt x="1196" y="517"/>
                  </a:cubicBezTo>
                  <a:close/>
                  <a:moveTo>
                    <a:pt x="1106" y="619"/>
                  </a:move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6" y="619"/>
                    <a:pt x="1106" y="619"/>
                    <a:pt x="1105" y="619"/>
                  </a:cubicBezTo>
                  <a:lnTo>
                    <a:pt x="1105" y="619"/>
                  </a:lnTo>
                  <a:cubicBezTo>
                    <a:pt x="1106" y="619"/>
                    <a:pt x="1106" y="619"/>
                    <a:pt x="1106" y="619"/>
                  </a:cubicBezTo>
                  <a:close/>
                  <a:moveTo>
                    <a:pt x="482" y="964"/>
                  </a:moveTo>
                  <a:cubicBezTo>
                    <a:pt x="487" y="970"/>
                    <a:pt x="493" y="975"/>
                    <a:pt x="500" y="980"/>
                  </a:cubicBezTo>
                  <a:lnTo>
                    <a:pt x="500" y="980"/>
                  </a:lnTo>
                  <a:cubicBezTo>
                    <a:pt x="500" y="981"/>
                    <a:pt x="500" y="981"/>
                    <a:pt x="500" y="981"/>
                  </a:cubicBezTo>
                  <a:cubicBezTo>
                    <a:pt x="499" y="981"/>
                    <a:pt x="494" y="977"/>
                    <a:pt x="482" y="964"/>
                  </a:cubicBezTo>
                  <a:close/>
                  <a:moveTo>
                    <a:pt x="652" y="1134"/>
                  </a:moveTo>
                  <a:cubicBezTo>
                    <a:pt x="652" y="1134"/>
                    <a:pt x="657" y="1138"/>
                    <a:pt x="662" y="1143"/>
                  </a:cubicBezTo>
                  <a:lnTo>
                    <a:pt x="662" y="1143"/>
                  </a:lnTo>
                  <a:cubicBezTo>
                    <a:pt x="665" y="1147"/>
                    <a:pt x="668" y="1150"/>
                    <a:pt x="671" y="1153"/>
                  </a:cubicBezTo>
                  <a:lnTo>
                    <a:pt x="671" y="1153"/>
                  </a:lnTo>
                  <a:cubicBezTo>
                    <a:pt x="656" y="1139"/>
                    <a:pt x="651" y="1134"/>
                    <a:pt x="652" y="1134"/>
                  </a:cubicBezTo>
                  <a:close/>
                  <a:moveTo>
                    <a:pt x="1080" y="0"/>
                  </a:moveTo>
                  <a:cubicBezTo>
                    <a:pt x="1033" y="0"/>
                    <a:pt x="984" y="8"/>
                    <a:pt x="936" y="24"/>
                  </a:cubicBezTo>
                  <a:cubicBezTo>
                    <a:pt x="758" y="83"/>
                    <a:pt x="634" y="217"/>
                    <a:pt x="582" y="385"/>
                  </a:cubicBezTo>
                  <a:lnTo>
                    <a:pt x="582" y="385"/>
                  </a:lnTo>
                  <a:cubicBezTo>
                    <a:pt x="523" y="360"/>
                    <a:pt x="462" y="345"/>
                    <a:pt x="400" y="345"/>
                  </a:cubicBezTo>
                  <a:cubicBezTo>
                    <a:pt x="359" y="345"/>
                    <a:pt x="319" y="352"/>
                    <a:pt x="278" y="366"/>
                  </a:cubicBezTo>
                  <a:cubicBezTo>
                    <a:pt x="124" y="418"/>
                    <a:pt x="1" y="558"/>
                    <a:pt x="4" y="726"/>
                  </a:cubicBezTo>
                  <a:cubicBezTo>
                    <a:pt x="7" y="867"/>
                    <a:pt x="90" y="973"/>
                    <a:pt x="175" y="1075"/>
                  </a:cubicBezTo>
                  <a:cubicBezTo>
                    <a:pt x="281" y="1199"/>
                    <a:pt x="422" y="1302"/>
                    <a:pt x="566" y="1373"/>
                  </a:cubicBezTo>
                  <a:cubicBezTo>
                    <a:pt x="676" y="1428"/>
                    <a:pt x="785" y="1449"/>
                    <a:pt x="905" y="1463"/>
                  </a:cubicBezTo>
                  <a:cubicBezTo>
                    <a:pt x="918" y="1464"/>
                    <a:pt x="931" y="1465"/>
                    <a:pt x="944" y="1465"/>
                  </a:cubicBezTo>
                  <a:cubicBezTo>
                    <a:pt x="971" y="1465"/>
                    <a:pt x="1000" y="1462"/>
                    <a:pt x="1028" y="1456"/>
                  </a:cubicBezTo>
                  <a:lnTo>
                    <a:pt x="1028" y="1456"/>
                  </a:lnTo>
                  <a:cubicBezTo>
                    <a:pt x="1033" y="1467"/>
                    <a:pt x="1037" y="1479"/>
                    <a:pt x="1042" y="1490"/>
                  </a:cubicBezTo>
                  <a:cubicBezTo>
                    <a:pt x="1076" y="1566"/>
                    <a:pt x="1172" y="1604"/>
                    <a:pt x="1253" y="1604"/>
                  </a:cubicBezTo>
                  <a:cubicBezTo>
                    <a:pt x="1263" y="1604"/>
                    <a:pt x="1273" y="1604"/>
                    <a:pt x="1282" y="1603"/>
                  </a:cubicBezTo>
                  <a:cubicBezTo>
                    <a:pt x="1381" y="1589"/>
                    <a:pt x="1443" y="1524"/>
                    <a:pt x="1478" y="1432"/>
                  </a:cubicBezTo>
                  <a:cubicBezTo>
                    <a:pt x="1494" y="1390"/>
                    <a:pt x="1508" y="1356"/>
                    <a:pt x="1515" y="1311"/>
                  </a:cubicBezTo>
                  <a:cubicBezTo>
                    <a:pt x="1522" y="1270"/>
                    <a:pt x="1532" y="1229"/>
                    <a:pt x="1539" y="1188"/>
                  </a:cubicBezTo>
                  <a:cubicBezTo>
                    <a:pt x="1556" y="1079"/>
                    <a:pt x="1549" y="973"/>
                    <a:pt x="1546" y="862"/>
                  </a:cubicBezTo>
                  <a:cubicBezTo>
                    <a:pt x="1546" y="777"/>
                    <a:pt x="1543" y="688"/>
                    <a:pt x="1543" y="603"/>
                  </a:cubicBezTo>
                  <a:cubicBezTo>
                    <a:pt x="1539" y="510"/>
                    <a:pt x="1546" y="410"/>
                    <a:pt x="1515" y="321"/>
                  </a:cubicBezTo>
                  <a:cubicBezTo>
                    <a:pt x="1452" y="128"/>
                    <a:pt x="1275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26"/>
            <p:cNvSpPr/>
            <p:nvPr/>
          </p:nvSpPr>
          <p:spPr>
            <a:xfrm>
              <a:off x="7875115" y="3707450"/>
              <a:ext cx="108450" cy="148525"/>
            </a:xfrm>
            <a:custGeom>
              <a:avLst/>
              <a:gdLst/>
              <a:ahLst/>
              <a:cxnLst/>
              <a:rect l="l" t="t" r="r" b="b"/>
              <a:pathLst>
                <a:path w="4338" h="5941" extrusionOk="0">
                  <a:moveTo>
                    <a:pt x="2235" y="541"/>
                  </a:moveTo>
                  <a:cubicBezTo>
                    <a:pt x="2312" y="541"/>
                    <a:pt x="2391" y="548"/>
                    <a:pt x="2470" y="562"/>
                  </a:cubicBezTo>
                  <a:cubicBezTo>
                    <a:pt x="3495" y="744"/>
                    <a:pt x="3848" y="1761"/>
                    <a:pt x="3759" y="2686"/>
                  </a:cubicBezTo>
                  <a:cubicBezTo>
                    <a:pt x="3708" y="3244"/>
                    <a:pt x="3526" y="3783"/>
                    <a:pt x="3242" y="4262"/>
                  </a:cubicBezTo>
                  <a:cubicBezTo>
                    <a:pt x="3039" y="4605"/>
                    <a:pt x="2815" y="4931"/>
                    <a:pt x="2744" y="5305"/>
                  </a:cubicBezTo>
                  <a:lnTo>
                    <a:pt x="2744" y="5305"/>
                  </a:lnTo>
                  <a:cubicBezTo>
                    <a:pt x="2529" y="5165"/>
                    <a:pt x="2294" y="5046"/>
                    <a:pt x="2097" y="4886"/>
                  </a:cubicBezTo>
                  <a:cubicBezTo>
                    <a:pt x="1782" y="4629"/>
                    <a:pt x="1515" y="4321"/>
                    <a:pt x="1303" y="3974"/>
                  </a:cubicBezTo>
                  <a:cubicBezTo>
                    <a:pt x="919" y="3347"/>
                    <a:pt x="583" y="2480"/>
                    <a:pt x="784" y="1743"/>
                  </a:cubicBezTo>
                  <a:cubicBezTo>
                    <a:pt x="966" y="1082"/>
                    <a:pt x="1545" y="541"/>
                    <a:pt x="2235" y="541"/>
                  </a:cubicBezTo>
                  <a:close/>
                  <a:moveTo>
                    <a:pt x="2246" y="1"/>
                  </a:moveTo>
                  <a:cubicBezTo>
                    <a:pt x="1463" y="1"/>
                    <a:pt x="744" y="484"/>
                    <a:pt x="405" y="1213"/>
                  </a:cubicBezTo>
                  <a:cubicBezTo>
                    <a:pt x="0" y="2072"/>
                    <a:pt x="216" y="3029"/>
                    <a:pt x="617" y="3851"/>
                  </a:cubicBezTo>
                  <a:cubicBezTo>
                    <a:pt x="846" y="4321"/>
                    <a:pt x="1169" y="4752"/>
                    <a:pt x="1556" y="5102"/>
                  </a:cubicBezTo>
                  <a:cubicBezTo>
                    <a:pt x="1868" y="5382"/>
                    <a:pt x="2306" y="5730"/>
                    <a:pt x="2749" y="5794"/>
                  </a:cubicBezTo>
                  <a:lnTo>
                    <a:pt x="2749" y="5794"/>
                  </a:lnTo>
                  <a:cubicBezTo>
                    <a:pt x="2784" y="5897"/>
                    <a:pt x="2866" y="5940"/>
                    <a:pt x="2955" y="5940"/>
                  </a:cubicBezTo>
                  <a:cubicBezTo>
                    <a:pt x="3095" y="5940"/>
                    <a:pt x="3251" y="5832"/>
                    <a:pt x="3269" y="5674"/>
                  </a:cubicBezTo>
                  <a:cubicBezTo>
                    <a:pt x="3341" y="5094"/>
                    <a:pt x="3759" y="4626"/>
                    <a:pt x="3982" y="4101"/>
                  </a:cubicBezTo>
                  <a:cubicBezTo>
                    <a:pt x="4211" y="3557"/>
                    <a:pt x="4338" y="2961"/>
                    <a:pt x="4331" y="2368"/>
                  </a:cubicBezTo>
                  <a:cubicBezTo>
                    <a:pt x="4314" y="1312"/>
                    <a:pt x="3745" y="284"/>
                    <a:pt x="2652" y="45"/>
                  </a:cubicBezTo>
                  <a:cubicBezTo>
                    <a:pt x="2516" y="15"/>
                    <a:pt x="2380" y="1"/>
                    <a:pt x="22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26"/>
            <p:cNvSpPr/>
            <p:nvPr/>
          </p:nvSpPr>
          <p:spPr>
            <a:xfrm>
              <a:off x="7925540" y="3817850"/>
              <a:ext cx="39950" cy="40450"/>
            </a:xfrm>
            <a:custGeom>
              <a:avLst/>
              <a:gdLst/>
              <a:ahLst/>
              <a:cxnLst/>
              <a:rect l="l" t="t" r="r" b="b"/>
              <a:pathLst>
                <a:path w="1598" h="1618" extrusionOk="0">
                  <a:moveTo>
                    <a:pt x="330" y="689"/>
                  </a:moveTo>
                  <a:lnTo>
                    <a:pt x="330" y="689"/>
                  </a:lnTo>
                  <a:cubicBezTo>
                    <a:pt x="331" y="690"/>
                    <a:pt x="332" y="690"/>
                    <a:pt x="333" y="691"/>
                  </a:cubicBezTo>
                  <a:lnTo>
                    <a:pt x="333" y="691"/>
                  </a:lnTo>
                  <a:cubicBezTo>
                    <a:pt x="335" y="692"/>
                    <a:pt x="336" y="694"/>
                    <a:pt x="338" y="695"/>
                  </a:cubicBezTo>
                  <a:lnTo>
                    <a:pt x="338" y="695"/>
                  </a:lnTo>
                  <a:cubicBezTo>
                    <a:pt x="335" y="693"/>
                    <a:pt x="333" y="691"/>
                    <a:pt x="330" y="689"/>
                  </a:cubicBezTo>
                  <a:close/>
                  <a:moveTo>
                    <a:pt x="341" y="699"/>
                  </a:moveTo>
                  <a:cubicBezTo>
                    <a:pt x="341" y="699"/>
                    <a:pt x="341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1" y="699"/>
                    <a:pt x="341" y="699"/>
                  </a:cubicBezTo>
                  <a:close/>
                  <a:moveTo>
                    <a:pt x="344" y="699"/>
                  </a:moveTo>
                  <a:lnTo>
                    <a:pt x="344" y="699"/>
                  </a:lnTo>
                  <a:cubicBezTo>
                    <a:pt x="346" y="700"/>
                    <a:pt x="348" y="700"/>
                    <a:pt x="349" y="700"/>
                  </a:cubicBezTo>
                  <a:lnTo>
                    <a:pt x="349" y="700"/>
                  </a:lnTo>
                  <a:cubicBezTo>
                    <a:pt x="349" y="700"/>
                    <a:pt x="350" y="700"/>
                    <a:pt x="350" y="700"/>
                  </a:cubicBezTo>
                  <a:lnTo>
                    <a:pt x="350" y="700"/>
                  </a:lnTo>
                  <a:cubicBezTo>
                    <a:pt x="348" y="700"/>
                    <a:pt x="346" y="700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4" y="700"/>
                    <a:pt x="344" y="699"/>
                  </a:cubicBezTo>
                  <a:close/>
                  <a:moveTo>
                    <a:pt x="1136" y="0"/>
                  </a:moveTo>
                  <a:cubicBezTo>
                    <a:pt x="1098" y="0"/>
                    <a:pt x="1058" y="4"/>
                    <a:pt x="1019" y="11"/>
                  </a:cubicBezTo>
                  <a:cubicBezTo>
                    <a:pt x="870" y="35"/>
                    <a:pt x="750" y="130"/>
                    <a:pt x="672" y="253"/>
                  </a:cubicBezTo>
                  <a:lnTo>
                    <a:pt x="672" y="253"/>
                  </a:lnTo>
                  <a:cubicBezTo>
                    <a:pt x="589" y="192"/>
                    <a:pt x="497" y="157"/>
                    <a:pt x="395" y="157"/>
                  </a:cubicBezTo>
                  <a:cubicBezTo>
                    <a:pt x="368" y="157"/>
                    <a:pt x="341" y="160"/>
                    <a:pt x="313" y="164"/>
                  </a:cubicBezTo>
                  <a:cubicBezTo>
                    <a:pt x="165" y="189"/>
                    <a:pt x="39" y="316"/>
                    <a:pt x="22" y="466"/>
                  </a:cubicBezTo>
                  <a:cubicBezTo>
                    <a:pt x="1" y="596"/>
                    <a:pt x="49" y="710"/>
                    <a:pt x="108" y="822"/>
                  </a:cubicBezTo>
                  <a:cubicBezTo>
                    <a:pt x="176" y="966"/>
                    <a:pt x="282" y="1104"/>
                    <a:pt x="402" y="1210"/>
                  </a:cubicBezTo>
                  <a:cubicBezTo>
                    <a:pt x="491" y="1285"/>
                    <a:pt x="587" y="1333"/>
                    <a:pt x="697" y="1377"/>
                  </a:cubicBezTo>
                  <a:cubicBezTo>
                    <a:pt x="735" y="1393"/>
                    <a:pt x="778" y="1401"/>
                    <a:pt x="820" y="1404"/>
                  </a:cubicBezTo>
                  <a:lnTo>
                    <a:pt x="820" y="1404"/>
                  </a:lnTo>
                  <a:cubicBezTo>
                    <a:pt x="822" y="1417"/>
                    <a:pt x="825" y="1430"/>
                    <a:pt x="827" y="1443"/>
                  </a:cubicBezTo>
                  <a:cubicBezTo>
                    <a:pt x="843" y="1550"/>
                    <a:pt x="956" y="1618"/>
                    <a:pt x="1064" y="1618"/>
                  </a:cubicBezTo>
                  <a:cubicBezTo>
                    <a:pt x="1126" y="1618"/>
                    <a:pt x="1186" y="1596"/>
                    <a:pt x="1225" y="1546"/>
                  </a:cubicBezTo>
                  <a:cubicBezTo>
                    <a:pt x="1259" y="1505"/>
                    <a:pt x="1296" y="1464"/>
                    <a:pt x="1321" y="1412"/>
                  </a:cubicBezTo>
                  <a:cubicBezTo>
                    <a:pt x="1341" y="1371"/>
                    <a:pt x="1358" y="1333"/>
                    <a:pt x="1375" y="1292"/>
                  </a:cubicBezTo>
                  <a:cubicBezTo>
                    <a:pt x="1424" y="1189"/>
                    <a:pt x="1447" y="1083"/>
                    <a:pt x="1478" y="974"/>
                  </a:cubicBezTo>
                  <a:cubicBezTo>
                    <a:pt x="1498" y="888"/>
                    <a:pt x="1519" y="798"/>
                    <a:pt x="1539" y="713"/>
                  </a:cubicBezTo>
                  <a:cubicBezTo>
                    <a:pt x="1571" y="607"/>
                    <a:pt x="1598" y="501"/>
                    <a:pt x="1581" y="387"/>
                  </a:cubicBezTo>
                  <a:cubicBezTo>
                    <a:pt x="1563" y="254"/>
                    <a:pt x="1492" y="134"/>
                    <a:pt x="1372" y="62"/>
                  </a:cubicBezTo>
                  <a:cubicBezTo>
                    <a:pt x="1297" y="17"/>
                    <a:pt x="1218" y="0"/>
                    <a:pt x="1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26"/>
            <p:cNvSpPr/>
            <p:nvPr/>
          </p:nvSpPr>
          <p:spPr>
            <a:xfrm>
              <a:off x="7974815" y="3742875"/>
              <a:ext cx="112250" cy="148850"/>
            </a:xfrm>
            <a:custGeom>
              <a:avLst/>
              <a:gdLst/>
              <a:ahLst/>
              <a:cxnLst/>
              <a:rect l="l" t="t" r="r" b="b"/>
              <a:pathLst>
                <a:path w="4490" h="5954" extrusionOk="0">
                  <a:moveTo>
                    <a:pt x="2174" y="551"/>
                  </a:moveTo>
                  <a:cubicBezTo>
                    <a:pt x="2502" y="551"/>
                    <a:pt x="2835" y="660"/>
                    <a:pt x="3118" y="878"/>
                  </a:cubicBezTo>
                  <a:cubicBezTo>
                    <a:pt x="3790" y="1400"/>
                    <a:pt x="3900" y="2293"/>
                    <a:pt x="3852" y="3089"/>
                  </a:cubicBezTo>
                  <a:cubicBezTo>
                    <a:pt x="3824" y="3558"/>
                    <a:pt x="3704" y="4027"/>
                    <a:pt x="3498" y="4449"/>
                  </a:cubicBezTo>
                  <a:cubicBezTo>
                    <a:pt x="3362" y="4729"/>
                    <a:pt x="3151" y="4974"/>
                    <a:pt x="2977" y="5235"/>
                  </a:cubicBezTo>
                  <a:lnTo>
                    <a:pt x="2977" y="5235"/>
                  </a:lnTo>
                  <a:cubicBezTo>
                    <a:pt x="2834" y="5017"/>
                    <a:pt x="2624" y="4845"/>
                    <a:pt x="2409" y="4681"/>
                  </a:cubicBezTo>
                  <a:cubicBezTo>
                    <a:pt x="2046" y="4408"/>
                    <a:pt x="1700" y="4137"/>
                    <a:pt x="1415" y="3777"/>
                  </a:cubicBezTo>
                  <a:cubicBezTo>
                    <a:pt x="846" y="3057"/>
                    <a:pt x="422" y="1988"/>
                    <a:pt x="1011" y="1156"/>
                  </a:cubicBezTo>
                  <a:cubicBezTo>
                    <a:pt x="1297" y="752"/>
                    <a:pt x="1731" y="551"/>
                    <a:pt x="2174" y="551"/>
                  </a:cubicBezTo>
                  <a:close/>
                  <a:moveTo>
                    <a:pt x="2151" y="0"/>
                  </a:moveTo>
                  <a:cubicBezTo>
                    <a:pt x="1781" y="0"/>
                    <a:pt x="1411" y="104"/>
                    <a:pt x="1086" y="331"/>
                  </a:cubicBezTo>
                  <a:cubicBezTo>
                    <a:pt x="185" y="960"/>
                    <a:pt x="0" y="2091"/>
                    <a:pt x="381" y="3078"/>
                  </a:cubicBezTo>
                  <a:cubicBezTo>
                    <a:pt x="604" y="3657"/>
                    <a:pt x="949" y="4185"/>
                    <a:pt x="1392" y="4620"/>
                  </a:cubicBezTo>
                  <a:cubicBezTo>
                    <a:pt x="1809" y="5028"/>
                    <a:pt x="2354" y="5295"/>
                    <a:pt x="2642" y="5820"/>
                  </a:cubicBezTo>
                  <a:cubicBezTo>
                    <a:pt x="2694" y="5914"/>
                    <a:pt x="2775" y="5953"/>
                    <a:pt x="2857" y="5953"/>
                  </a:cubicBezTo>
                  <a:cubicBezTo>
                    <a:pt x="2989" y="5953"/>
                    <a:pt x="3123" y="5850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8"/>
                    <a:pt x="3909" y="4781"/>
                  </a:cubicBezTo>
                  <a:cubicBezTo>
                    <a:pt x="4146" y="4339"/>
                    <a:pt x="4297" y="3856"/>
                    <a:pt x="4366" y="3359"/>
                  </a:cubicBezTo>
                  <a:cubicBezTo>
                    <a:pt x="4489" y="2437"/>
                    <a:pt x="4376" y="1368"/>
                    <a:pt x="3701" y="673"/>
                  </a:cubicBezTo>
                  <a:cubicBezTo>
                    <a:pt x="3291" y="247"/>
                    <a:pt x="2721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26"/>
            <p:cNvSpPr/>
            <p:nvPr/>
          </p:nvSpPr>
          <p:spPr>
            <a:xfrm>
              <a:off x="8022790" y="3853125"/>
              <a:ext cx="40350" cy="41275"/>
            </a:xfrm>
            <a:custGeom>
              <a:avLst/>
              <a:gdLst/>
              <a:ahLst/>
              <a:cxnLst/>
              <a:rect l="l" t="t" r="r" b="b"/>
              <a:pathLst>
                <a:path w="1614" h="1651" extrusionOk="0">
                  <a:moveTo>
                    <a:pt x="494" y="734"/>
                  </a:moveTo>
                  <a:cubicBezTo>
                    <a:pt x="494" y="734"/>
                    <a:pt x="494" y="734"/>
                    <a:pt x="495" y="734"/>
                  </a:cubicBezTo>
                  <a:lnTo>
                    <a:pt x="495" y="734"/>
                  </a:lnTo>
                  <a:cubicBezTo>
                    <a:pt x="495" y="734"/>
                    <a:pt x="495" y="734"/>
                    <a:pt x="495" y="734"/>
                  </a:cubicBezTo>
                  <a:lnTo>
                    <a:pt x="495" y="734"/>
                  </a:lnTo>
                  <a:cubicBezTo>
                    <a:pt x="494" y="734"/>
                    <a:pt x="494" y="734"/>
                    <a:pt x="494" y="734"/>
                  </a:cubicBezTo>
                  <a:close/>
                  <a:moveTo>
                    <a:pt x="1235" y="1"/>
                  </a:moveTo>
                  <a:cubicBezTo>
                    <a:pt x="1063" y="1"/>
                    <a:pt x="946" y="98"/>
                    <a:pt x="867" y="229"/>
                  </a:cubicBezTo>
                  <a:lnTo>
                    <a:pt x="867" y="229"/>
                  </a:lnTo>
                  <a:cubicBezTo>
                    <a:pt x="784" y="168"/>
                    <a:pt x="685" y="129"/>
                    <a:pt x="576" y="121"/>
                  </a:cubicBezTo>
                  <a:cubicBezTo>
                    <a:pt x="564" y="120"/>
                    <a:pt x="552" y="120"/>
                    <a:pt x="540" y="120"/>
                  </a:cubicBezTo>
                  <a:cubicBezTo>
                    <a:pt x="330" y="120"/>
                    <a:pt x="127" y="262"/>
                    <a:pt x="72" y="464"/>
                  </a:cubicBezTo>
                  <a:cubicBezTo>
                    <a:pt x="0" y="714"/>
                    <a:pt x="181" y="902"/>
                    <a:pt x="315" y="1087"/>
                  </a:cubicBezTo>
                  <a:cubicBezTo>
                    <a:pt x="377" y="1169"/>
                    <a:pt x="439" y="1255"/>
                    <a:pt x="500" y="1340"/>
                  </a:cubicBezTo>
                  <a:cubicBezTo>
                    <a:pt x="586" y="1451"/>
                    <a:pt x="695" y="1549"/>
                    <a:pt x="815" y="1618"/>
                  </a:cubicBezTo>
                  <a:cubicBezTo>
                    <a:pt x="854" y="1640"/>
                    <a:pt x="894" y="1650"/>
                    <a:pt x="932" y="1650"/>
                  </a:cubicBezTo>
                  <a:cubicBezTo>
                    <a:pt x="1078" y="1650"/>
                    <a:pt x="1203" y="1508"/>
                    <a:pt x="1165" y="1351"/>
                  </a:cubicBezTo>
                  <a:cubicBezTo>
                    <a:pt x="1165" y="1350"/>
                    <a:pt x="1164" y="1349"/>
                    <a:pt x="1164" y="1347"/>
                  </a:cubicBezTo>
                  <a:lnTo>
                    <a:pt x="1164" y="1347"/>
                  </a:lnTo>
                  <a:cubicBezTo>
                    <a:pt x="1203" y="1329"/>
                    <a:pt x="1239" y="1304"/>
                    <a:pt x="1268" y="1279"/>
                  </a:cubicBezTo>
                  <a:cubicBezTo>
                    <a:pt x="1337" y="1220"/>
                    <a:pt x="1402" y="1142"/>
                    <a:pt x="1446" y="1067"/>
                  </a:cubicBezTo>
                  <a:cubicBezTo>
                    <a:pt x="1538" y="905"/>
                    <a:pt x="1583" y="727"/>
                    <a:pt x="1604" y="546"/>
                  </a:cubicBezTo>
                  <a:cubicBezTo>
                    <a:pt x="1614" y="456"/>
                    <a:pt x="1614" y="361"/>
                    <a:pt x="1593" y="271"/>
                  </a:cubicBezTo>
                  <a:cubicBezTo>
                    <a:pt x="1552" y="114"/>
                    <a:pt x="1402" y="1"/>
                    <a:pt x="1240" y="1"/>
                  </a:cubicBezTo>
                  <a:cubicBezTo>
                    <a:pt x="1239" y="1"/>
                    <a:pt x="1237" y="1"/>
                    <a:pt x="1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26"/>
            <p:cNvSpPr/>
            <p:nvPr/>
          </p:nvSpPr>
          <p:spPr>
            <a:xfrm>
              <a:off x="8087365" y="3649325"/>
              <a:ext cx="112250" cy="148800"/>
            </a:xfrm>
            <a:custGeom>
              <a:avLst/>
              <a:gdLst/>
              <a:ahLst/>
              <a:cxnLst/>
              <a:rect l="l" t="t" r="r" b="b"/>
              <a:pathLst>
                <a:path w="4490" h="5952" extrusionOk="0">
                  <a:moveTo>
                    <a:pt x="2173" y="550"/>
                  </a:moveTo>
                  <a:cubicBezTo>
                    <a:pt x="2501" y="550"/>
                    <a:pt x="2833" y="659"/>
                    <a:pt x="3115" y="879"/>
                  </a:cubicBezTo>
                  <a:cubicBezTo>
                    <a:pt x="3790" y="1400"/>
                    <a:pt x="3900" y="2291"/>
                    <a:pt x="3852" y="3089"/>
                  </a:cubicBezTo>
                  <a:cubicBezTo>
                    <a:pt x="3821" y="3555"/>
                    <a:pt x="3704" y="4027"/>
                    <a:pt x="3498" y="4449"/>
                  </a:cubicBezTo>
                  <a:cubicBezTo>
                    <a:pt x="3360" y="4727"/>
                    <a:pt x="3148" y="4973"/>
                    <a:pt x="2975" y="5234"/>
                  </a:cubicBezTo>
                  <a:lnTo>
                    <a:pt x="2975" y="5234"/>
                  </a:lnTo>
                  <a:cubicBezTo>
                    <a:pt x="2831" y="5015"/>
                    <a:pt x="2621" y="4843"/>
                    <a:pt x="2406" y="4682"/>
                  </a:cubicBezTo>
                  <a:cubicBezTo>
                    <a:pt x="2046" y="4408"/>
                    <a:pt x="1697" y="4138"/>
                    <a:pt x="1416" y="3777"/>
                  </a:cubicBezTo>
                  <a:cubicBezTo>
                    <a:pt x="846" y="3055"/>
                    <a:pt x="422" y="1989"/>
                    <a:pt x="1008" y="1157"/>
                  </a:cubicBezTo>
                  <a:cubicBezTo>
                    <a:pt x="1294" y="752"/>
                    <a:pt x="1729" y="550"/>
                    <a:pt x="2173" y="550"/>
                  </a:cubicBezTo>
                  <a:close/>
                  <a:moveTo>
                    <a:pt x="2151" y="0"/>
                  </a:moveTo>
                  <a:cubicBezTo>
                    <a:pt x="1780" y="0"/>
                    <a:pt x="1411" y="104"/>
                    <a:pt x="1087" y="331"/>
                  </a:cubicBezTo>
                  <a:cubicBezTo>
                    <a:pt x="182" y="961"/>
                    <a:pt x="0" y="2088"/>
                    <a:pt x="381" y="3078"/>
                  </a:cubicBezTo>
                  <a:cubicBezTo>
                    <a:pt x="604" y="3654"/>
                    <a:pt x="949" y="4185"/>
                    <a:pt x="1392" y="4617"/>
                  </a:cubicBezTo>
                  <a:cubicBezTo>
                    <a:pt x="1806" y="5025"/>
                    <a:pt x="2355" y="5295"/>
                    <a:pt x="2642" y="5816"/>
                  </a:cubicBezTo>
                  <a:cubicBezTo>
                    <a:pt x="2694" y="5911"/>
                    <a:pt x="2775" y="5951"/>
                    <a:pt x="2858" y="5951"/>
                  </a:cubicBezTo>
                  <a:cubicBezTo>
                    <a:pt x="2989" y="5951"/>
                    <a:pt x="3123" y="5849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9"/>
                    <a:pt x="3910" y="4781"/>
                  </a:cubicBezTo>
                  <a:cubicBezTo>
                    <a:pt x="4146" y="4340"/>
                    <a:pt x="4297" y="3856"/>
                    <a:pt x="4362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0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26"/>
            <p:cNvSpPr/>
            <p:nvPr/>
          </p:nvSpPr>
          <p:spPr>
            <a:xfrm>
              <a:off x="8135340" y="3759525"/>
              <a:ext cx="40350" cy="41325"/>
            </a:xfrm>
            <a:custGeom>
              <a:avLst/>
              <a:gdLst/>
              <a:ahLst/>
              <a:cxnLst/>
              <a:rect l="l" t="t" r="r" b="b"/>
              <a:pathLst>
                <a:path w="1614" h="1653" extrusionOk="0">
                  <a:moveTo>
                    <a:pt x="465" y="703"/>
                  </a:moveTo>
                  <a:cubicBezTo>
                    <a:pt x="465" y="703"/>
                    <a:pt x="468" y="705"/>
                    <a:pt x="473" y="709"/>
                  </a:cubicBezTo>
                  <a:cubicBezTo>
                    <a:pt x="474" y="710"/>
                    <a:pt x="475" y="711"/>
                    <a:pt x="476" y="712"/>
                  </a:cubicBezTo>
                  <a:lnTo>
                    <a:pt x="476" y="712"/>
                  </a:lnTo>
                  <a:cubicBezTo>
                    <a:pt x="469" y="706"/>
                    <a:pt x="465" y="703"/>
                    <a:pt x="465" y="703"/>
                  </a:cubicBezTo>
                  <a:close/>
                  <a:moveTo>
                    <a:pt x="1270" y="738"/>
                  </a:moveTo>
                  <a:cubicBezTo>
                    <a:pt x="1270" y="743"/>
                    <a:pt x="1269" y="752"/>
                    <a:pt x="1268" y="764"/>
                  </a:cubicBezTo>
                  <a:lnTo>
                    <a:pt x="1268" y="754"/>
                  </a:lnTo>
                  <a:cubicBezTo>
                    <a:pt x="1268" y="749"/>
                    <a:pt x="1269" y="745"/>
                    <a:pt x="1269" y="742"/>
                  </a:cubicBezTo>
                  <a:lnTo>
                    <a:pt x="1269" y="742"/>
                  </a:lnTo>
                  <a:cubicBezTo>
                    <a:pt x="1269" y="741"/>
                    <a:pt x="1270" y="739"/>
                    <a:pt x="1270" y="738"/>
                  </a:cubicBezTo>
                  <a:close/>
                  <a:moveTo>
                    <a:pt x="1235" y="0"/>
                  </a:moveTo>
                  <a:cubicBezTo>
                    <a:pt x="1063" y="0"/>
                    <a:pt x="946" y="99"/>
                    <a:pt x="868" y="230"/>
                  </a:cubicBezTo>
                  <a:lnTo>
                    <a:pt x="868" y="230"/>
                  </a:lnTo>
                  <a:cubicBezTo>
                    <a:pt x="784" y="170"/>
                    <a:pt x="685" y="132"/>
                    <a:pt x="576" y="123"/>
                  </a:cubicBezTo>
                  <a:cubicBezTo>
                    <a:pt x="564" y="123"/>
                    <a:pt x="552" y="122"/>
                    <a:pt x="540" y="122"/>
                  </a:cubicBezTo>
                  <a:cubicBezTo>
                    <a:pt x="330" y="122"/>
                    <a:pt x="127" y="262"/>
                    <a:pt x="69" y="466"/>
                  </a:cubicBezTo>
                  <a:cubicBezTo>
                    <a:pt x="1" y="713"/>
                    <a:pt x="178" y="905"/>
                    <a:pt x="312" y="1086"/>
                  </a:cubicBezTo>
                  <a:cubicBezTo>
                    <a:pt x="377" y="1172"/>
                    <a:pt x="436" y="1257"/>
                    <a:pt x="501" y="1340"/>
                  </a:cubicBezTo>
                  <a:cubicBezTo>
                    <a:pt x="583" y="1453"/>
                    <a:pt x="695" y="1552"/>
                    <a:pt x="815" y="1621"/>
                  </a:cubicBezTo>
                  <a:cubicBezTo>
                    <a:pt x="853" y="1643"/>
                    <a:pt x="893" y="1653"/>
                    <a:pt x="931" y="1653"/>
                  </a:cubicBezTo>
                  <a:cubicBezTo>
                    <a:pt x="1076" y="1653"/>
                    <a:pt x="1203" y="1510"/>
                    <a:pt x="1165" y="1350"/>
                  </a:cubicBezTo>
                  <a:cubicBezTo>
                    <a:pt x="1165" y="1350"/>
                    <a:pt x="1165" y="1349"/>
                    <a:pt x="1164" y="1348"/>
                  </a:cubicBezTo>
                  <a:lnTo>
                    <a:pt x="1164" y="1348"/>
                  </a:lnTo>
                  <a:cubicBezTo>
                    <a:pt x="1204" y="1329"/>
                    <a:pt x="1240" y="1304"/>
                    <a:pt x="1268" y="1278"/>
                  </a:cubicBezTo>
                  <a:cubicBezTo>
                    <a:pt x="1333" y="1220"/>
                    <a:pt x="1402" y="1145"/>
                    <a:pt x="1446" y="1069"/>
                  </a:cubicBezTo>
                  <a:cubicBezTo>
                    <a:pt x="1538" y="908"/>
                    <a:pt x="1584" y="729"/>
                    <a:pt x="1604" y="549"/>
                  </a:cubicBezTo>
                  <a:cubicBezTo>
                    <a:pt x="1614" y="456"/>
                    <a:pt x="1614" y="359"/>
                    <a:pt x="1593" y="271"/>
                  </a:cubicBezTo>
                  <a:cubicBezTo>
                    <a:pt x="1552" y="113"/>
                    <a:pt x="1402" y="3"/>
                    <a:pt x="1241" y="0"/>
                  </a:cubicBezTo>
                  <a:cubicBezTo>
                    <a:pt x="1239" y="0"/>
                    <a:pt x="1237" y="0"/>
                    <a:pt x="1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26"/>
            <p:cNvSpPr/>
            <p:nvPr/>
          </p:nvSpPr>
          <p:spPr>
            <a:xfrm>
              <a:off x="8334565" y="3687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3" y="554"/>
                  </a:moveTo>
                  <a:cubicBezTo>
                    <a:pt x="2581" y="554"/>
                    <a:pt x="3042" y="788"/>
                    <a:pt x="3345" y="1197"/>
                  </a:cubicBezTo>
                  <a:cubicBezTo>
                    <a:pt x="3832" y="1851"/>
                    <a:pt x="3735" y="2739"/>
                    <a:pt x="3519" y="3479"/>
                  </a:cubicBezTo>
                  <a:cubicBezTo>
                    <a:pt x="3396" y="3907"/>
                    <a:pt x="3198" y="4315"/>
                    <a:pt x="2927" y="4668"/>
                  </a:cubicBezTo>
                  <a:cubicBezTo>
                    <a:pt x="2736" y="4918"/>
                    <a:pt x="2478" y="5116"/>
                    <a:pt x="2254" y="5337"/>
                  </a:cubicBezTo>
                  <a:lnTo>
                    <a:pt x="2254" y="5337"/>
                  </a:lnTo>
                  <a:cubicBezTo>
                    <a:pt x="2154" y="5081"/>
                    <a:pt x="1974" y="4859"/>
                    <a:pt x="1782" y="4647"/>
                  </a:cubicBezTo>
                  <a:cubicBezTo>
                    <a:pt x="1460" y="4288"/>
                    <a:pt x="1169" y="3924"/>
                    <a:pt x="963" y="3483"/>
                  </a:cubicBezTo>
                  <a:cubicBezTo>
                    <a:pt x="573" y="2640"/>
                    <a:pt x="429" y="1498"/>
                    <a:pt x="1248" y="858"/>
                  </a:cubicBezTo>
                  <a:cubicBezTo>
                    <a:pt x="1512" y="650"/>
                    <a:pt x="1814" y="554"/>
                    <a:pt x="2113" y="554"/>
                  </a:cubicBezTo>
                  <a:close/>
                  <a:moveTo>
                    <a:pt x="2114" y="0"/>
                  </a:moveTo>
                  <a:cubicBezTo>
                    <a:pt x="1944" y="0"/>
                    <a:pt x="1772" y="24"/>
                    <a:pt x="1601" y="73"/>
                  </a:cubicBezTo>
                  <a:cubicBezTo>
                    <a:pt x="518" y="392"/>
                    <a:pt x="1" y="1471"/>
                    <a:pt x="121" y="2540"/>
                  </a:cubicBezTo>
                  <a:cubicBezTo>
                    <a:pt x="193" y="3164"/>
                    <a:pt x="419" y="3777"/>
                    <a:pt x="758" y="4308"/>
                  </a:cubicBezTo>
                  <a:cubicBezTo>
                    <a:pt x="1087" y="4826"/>
                    <a:pt x="1618" y="5226"/>
                    <a:pt x="1806" y="5826"/>
                  </a:cubicBezTo>
                  <a:cubicBezTo>
                    <a:pt x="1847" y="5954"/>
                    <a:pt x="1961" y="6015"/>
                    <a:pt x="2074" y="6015"/>
                  </a:cubicBezTo>
                  <a:cubicBezTo>
                    <a:pt x="2189" y="6015"/>
                    <a:pt x="2303" y="5950"/>
                    <a:pt x="2331" y="5824"/>
                  </a:cubicBezTo>
                  <a:lnTo>
                    <a:pt x="2331" y="5824"/>
                  </a:lnTo>
                  <a:cubicBezTo>
                    <a:pt x="2692" y="5699"/>
                    <a:pt x="3003" y="5383"/>
                    <a:pt x="3235" y="5107"/>
                  </a:cubicBezTo>
                  <a:cubicBezTo>
                    <a:pt x="3544" y="4740"/>
                    <a:pt x="3780" y="4329"/>
                    <a:pt x="3951" y="3883"/>
                  </a:cubicBezTo>
                  <a:cubicBezTo>
                    <a:pt x="4284" y="3023"/>
                    <a:pt x="4411" y="1933"/>
                    <a:pt x="3938" y="1108"/>
                  </a:cubicBezTo>
                  <a:cubicBezTo>
                    <a:pt x="3561" y="450"/>
                    <a:pt x="2859" y="0"/>
                    <a:pt x="2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26"/>
            <p:cNvSpPr/>
            <p:nvPr/>
          </p:nvSpPr>
          <p:spPr>
            <a:xfrm>
              <a:off x="8367140" y="3800550"/>
              <a:ext cx="39825" cy="39750"/>
            </a:xfrm>
            <a:custGeom>
              <a:avLst/>
              <a:gdLst/>
              <a:ahLst/>
              <a:cxnLst/>
              <a:rect l="l" t="t" r="r" b="b"/>
              <a:pathLst>
                <a:path w="1593" h="1590" extrusionOk="0">
                  <a:moveTo>
                    <a:pt x="1038" y="376"/>
                  </a:moveTo>
                  <a:cubicBezTo>
                    <a:pt x="1038" y="376"/>
                    <a:pt x="1038" y="378"/>
                    <a:pt x="1037" y="382"/>
                  </a:cubicBezTo>
                  <a:lnTo>
                    <a:pt x="1037" y="382"/>
                  </a:lnTo>
                  <a:cubicBezTo>
                    <a:pt x="1038" y="378"/>
                    <a:pt x="1038" y="376"/>
                    <a:pt x="1038" y="376"/>
                  </a:cubicBezTo>
                  <a:close/>
                  <a:moveTo>
                    <a:pt x="627" y="432"/>
                  </a:moveTo>
                  <a:cubicBezTo>
                    <a:pt x="626" y="435"/>
                    <a:pt x="626" y="438"/>
                    <a:pt x="626" y="441"/>
                  </a:cubicBezTo>
                  <a:lnTo>
                    <a:pt x="626" y="441"/>
                  </a:lnTo>
                  <a:cubicBezTo>
                    <a:pt x="626" y="441"/>
                    <a:pt x="625" y="440"/>
                    <a:pt x="625" y="440"/>
                  </a:cubicBezTo>
                  <a:lnTo>
                    <a:pt x="625" y="440"/>
                  </a:lnTo>
                  <a:cubicBezTo>
                    <a:pt x="626" y="437"/>
                    <a:pt x="626" y="435"/>
                    <a:pt x="627" y="432"/>
                  </a:cubicBezTo>
                  <a:close/>
                  <a:moveTo>
                    <a:pt x="617" y="432"/>
                  </a:moveTo>
                  <a:cubicBezTo>
                    <a:pt x="619" y="437"/>
                    <a:pt x="620" y="441"/>
                    <a:pt x="622" y="445"/>
                  </a:cubicBezTo>
                  <a:lnTo>
                    <a:pt x="622" y="445"/>
                  </a:lnTo>
                  <a:cubicBezTo>
                    <a:pt x="622" y="445"/>
                    <a:pt x="622" y="445"/>
                    <a:pt x="622" y="446"/>
                  </a:cubicBezTo>
                  <a:lnTo>
                    <a:pt x="622" y="446"/>
                  </a:lnTo>
                  <a:cubicBezTo>
                    <a:pt x="620" y="441"/>
                    <a:pt x="618" y="437"/>
                    <a:pt x="617" y="432"/>
                  </a:cubicBezTo>
                  <a:close/>
                  <a:moveTo>
                    <a:pt x="399" y="562"/>
                  </a:moveTo>
                  <a:cubicBezTo>
                    <a:pt x="400" y="562"/>
                    <a:pt x="404" y="568"/>
                    <a:pt x="414" y="585"/>
                  </a:cubicBezTo>
                  <a:lnTo>
                    <a:pt x="414" y="585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399" y="562"/>
                    <a:pt x="399" y="562"/>
                  </a:cubicBezTo>
                  <a:close/>
                  <a:moveTo>
                    <a:pt x="418" y="597"/>
                  </a:moveTo>
                  <a:cubicBezTo>
                    <a:pt x="418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8" y="597"/>
                    <a:pt x="418" y="597"/>
                  </a:cubicBezTo>
                  <a:close/>
                  <a:moveTo>
                    <a:pt x="440" y="680"/>
                  </a:moveTo>
                  <a:cubicBezTo>
                    <a:pt x="440" y="680"/>
                    <a:pt x="440" y="680"/>
                    <a:pt x="440" y="680"/>
                  </a:cubicBezTo>
                  <a:lnTo>
                    <a:pt x="440" y="680"/>
                  </a:lnTo>
                  <a:cubicBezTo>
                    <a:pt x="440" y="681"/>
                    <a:pt x="440" y="682"/>
                    <a:pt x="440" y="682"/>
                  </a:cubicBezTo>
                  <a:lnTo>
                    <a:pt x="440" y="682"/>
                  </a:lnTo>
                  <a:cubicBezTo>
                    <a:pt x="440" y="681"/>
                    <a:pt x="440" y="681"/>
                    <a:pt x="440" y="680"/>
                  </a:cubicBezTo>
                  <a:close/>
                  <a:moveTo>
                    <a:pt x="486" y="0"/>
                  </a:moveTo>
                  <a:cubicBezTo>
                    <a:pt x="256" y="0"/>
                    <a:pt x="51" y="157"/>
                    <a:pt x="21" y="391"/>
                  </a:cubicBezTo>
                  <a:cubicBezTo>
                    <a:pt x="0" y="524"/>
                    <a:pt x="44" y="638"/>
                    <a:pt x="99" y="758"/>
                  </a:cubicBezTo>
                  <a:cubicBezTo>
                    <a:pt x="137" y="833"/>
                    <a:pt x="174" y="912"/>
                    <a:pt x="209" y="990"/>
                  </a:cubicBezTo>
                  <a:cubicBezTo>
                    <a:pt x="250" y="1076"/>
                    <a:pt x="284" y="1172"/>
                    <a:pt x="332" y="1254"/>
                  </a:cubicBezTo>
                  <a:cubicBezTo>
                    <a:pt x="391" y="1350"/>
                    <a:pt x="465" y="1446"/>
                    <a:pt x="548" y="1522"/>
                  </a:cubicBezTo>
                  <a:cubicBezTo>
                    <a:pt x="596" y="1565"/>
                    <a:pt x="654" y="1590"/>
                    <a:pt x="714" y="1590"/>
                  </a:cubicBezTo>
                  <a:cubicBezTo>
                    <a:pt x="745" y="1590"/>
                    <a:pt x="777" y="1583"/>
                    <a:pt x="808" y="1569"/>
                  </a:cubicBezTo>
                  <a:cubicBezTo>
                    <a:pt x="891" y="1535"/>
                    <a:pt x="956" y="1446"/>
                    <a:pt x="952" y="1354"/>
                  </a:cubicBezTo>
                  <a:cubicBezTo>
                    <a:pt x="952" y="1347"/>
                    <a:pt x="952" y="1341"/>
                    <a:pt x="952" y="1334"/>
                  </a:cubicBezTo>
                  <a:lnTo>
                    <a:pt x="952" y="1334"/>
                  </a:lnTo>
                  <a:cubicBezTo>
                    <a:pt x="993" y="1324"/>
                    <a:pt x="1032" y="1308"/>
                    <a:pt x="1065" y="1288"/>
                  </a:cubicBezTo>
                  <a:cubicBezTo>
                    <a:pt x="1137" y="1247"/>
                    <a:pt x="1216" y="1193"/>
                    <a:pt x="1271" y="1131"/>
                  </a:cubicBezTo>
                  <a:cubicBezTo>
                    <a:pt x="1394" y="997"/>
                    <a:pt x="1480" y="833"/>
                    <a:pt x="1538" y="662"/>
                  </a:cubicBezTo>
                  <a:cubicBezTo>
                    <a:pt x="1566" y="576"/>
                    <a:pt x="1586" y="483"/>
                    <a:pt x="1590" y="394"/>
                  </a:cubicBezTo>
                  <a:cubicBezTo>
                    <a:pt x="1593" y="227"/>
                    <a:pt x="1476" y="79"/>
                    <a:pt x="1316" y="34"/>
                  </a:cubicBezTo>
                  <a:cubicBezTo>
                    <a:pt x="1281" y="24"/>
                    <a:pt x="1246" y="19"/>
                    <a:pt x="1212" y="19"/>
                  </a:cubicBezTo>
                  <a:cubicBezTo>
                    <a:pt x="1105" y="19"/>
                    <a:pt x="1004" y="65"/>
                    <a:pt x="921" y="137"/>
                  </a:cubicBezTo>
                  <a:cubicBezTo>
                    <a:pt x="908" y="148"/>
                    <a:pt x="896" y="160"/>
                    <a:pt x="885" y="172"/>
                  </a:cubicBezTo>
                  <a:lnTo>
                    <a:pt x="885" y="172"/>
                  </a:lnTo>
                  <a:cubicBezTo>
                    <a:pt x="784" y="65"/>
                    <a:pt x="642" y="0"/>
                    <a:pt x="493" y="0"/>
                  </a:cubicBezTo>
                  <a:cubicBezTo>
                    <a:pt x="491" y="0"/>
                    <a:pt x="489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26"/>
            <p:cNvSpPr/>
            <p:nvPr/>
          </p:nvSpPr>
          <p:spPr>
            <a:xfrm>
              <a:off x="7638025" y="4020350"/>
              <a:ext cx="483050" cy="269625"/>
            </a:xfrm>
            <a:custGeom>
              <a:avLst/>
              <a:gdLst/>
              <a:ahLst/>
              <a:cxnLst/>
              <a:rect l="l" t="t" r="r" b="b"/>
              <a:pathLst>
                <a:path w="19322" h="10785" extrusionOk="0">
                  <a:moveTo>
                    <a:pt x="172" y="0"/>
                  </a:moveTo>
                  <a:cubicBezTo>
                    <a:pt x="87" y="0"/>
                    <a:pt x="0" y="94"/>
                    <a:pt x="52" y="195"/>
                  </a:cubicBezTo>
                  <a:cubicBezTo>
                    <a:pt x="1659" y="3396"/>
                    <a:pt x="4099" y="6229"/>
                    <a:pt x="7261" y="7970"/>
                  </a:cubicBezTo>
                  <a:cubicBezTo>
                    <a:pt x="10560" y="9788"/>
                    <a:pt x="14260" y="10784"/>
                    <a:pt x="18017" y="10784"/>
                  </a:cubicBezTo>
                  <a:cubicBezTo>
                    <a:pt x="18287" y="10784"/>
                    <a:pt x="18558" y="10779"/>
                    <a:pt x="18829" y="10769"/>
                  </a:cubicBezTo>
                  <a:cubicBezTo>
                    <a:pt x="19310" y="10748"/>
                    <a:pt x="19322" y="10001"/>
                    <a:pt x="18851" y="10001"/>
                  </a:cubicBezTo>
                  <a:cubicBezTo>
                    <a:pt x="18843" y="10001"/>
                    <a:pt x="18836" y="10001"/>
                    <a:pt x="18829" y="10001"/>
                  </a:cubicBezTo>
                  <a:cubicBezTo>
                    <a:pt x="18487" y="10018"/>
                    <a:pt x="18145" y="10026"/>
                    <a:pt x="17802" y="10026"/>
                  </a:cubicBezTo>
                  <a:cubicBezTo>
                    <a:pt x="14252" y="10026"/>
                    <a:pt x="10684" y="9142"/>
                    <a:pt x="7528" y="7514"/>
                  </a:cubicBezTo>
                  <a:cubicBezTo>
                    <a:pt x="4335" y="5863"/>
                    <a:pt x="1984" y="3186"/>
                    <a:pt x="275" y="65"/>
                  </a:cubicBezTo>
                  <a:cubicBezTo>
                    <a:pt x="249" y="19"/>
                    <a:pt x="21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26"/>
            <p:cNvSpPr/>
            <p:nvPr/>
          </p:nvSpPr>
          <p:spPr>
            <a:xfrm rot="130776">
              <a:off x="8057862" y="4250765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5" name="Google Shape;2195;p26"/>
          <p:cNvSpPr/>
          <p:nvPr/>
        </p:nvSpPr>
        <p:spPr>
          <a:xfrm rot="10800000">
            <a:off x="-247290" y="4603504"/>
            <a:ext cx="967282" cy="1071832"/>
          </a:xfrm>
          <a:custGeom>
            <a:avLst/>
            <a:gdLst/>
            <a:ahLst/>
            <a:cxnLst/>
            <a:rect l="l" t="t" r="r" b="b"/>
            <a:pathLst>
              <a:path w="30124" h="33380" extrusionOk="0">
                <a:moveTo>
                  <a:pt x="15056" y="1"/>
                </a:moveTo>
                <a:cubicBezTo>
                  <a:pt x="12925" y="1"/>
                  <a:pt x="10753" y="404"/>
                  <a:pt x="8680" y="910"/>
                </a:cubicBezTo>
                <a:cubicBezTo>
                  <a:pt x="6168" y="1517"/>
                  <a:pt x="3501" y="2363"/>
                  <a:pt x="1894" y="4410"/>
                </a:cubicBezTo>
                <a:cubicBezTo>
                  <a:pt x="1" y="6792"/>
                  <a:pt x="48" y="10149"/>
                  <a:pt x="536" y="13162"/>
                </a:cubicBezTo>
                <a:cubicBezTo>
                  <a:pt x="1608" y="19686"/>
                  <a:pt x="5489" y="33283"/>
                  <a:pt x="13645" y="33378"/>
                </a:cubicBezTo>
                <a:cubicBezTo>
                  <a:pt x="13697" y="33379"/>
                  <a:pt x="13749" y="33379"/>
                  <a:pt x="13801" y="33379"/>
                </a:cubicBezTo>
                <a:cubicBezTo>
                  <a:pt x="16151" y="33379"/>
                  <a:pt x="18443" y="32595"/>
                  <a:pt x="20586" y="31640"/>
                </a:cubicBezTo>
                <a:cubicBezTo>
                  <a:pt x="23599" y="30283"/>
                  <a:pt x="26575" y="28413"/>
                  <a:pt x="28206" y="25520"/>
                </a:cubicBezTo>
                <a:cubicBezTo>
                  <a:pt x="30123" y="22103"/>
                  <a:pt x="29778" y="17876"/>
                  <a:pt x="28921" y="14054"/>
                </a:cubicBezTo>
                <a:cubicBezTo>
                  <a:pt x="27683" y="8613"/>
                  <a:pt x="24980" y="2886"/>
                  <a:pt x="19801" y="839"/>
                </a:cubicBezTo>
                <a:cubicBezTo>
                  <a:pt x="18285" y="235"/>
                  <a:pt x="16683" y="1"/>
                  <a:pt x="15056" y="1"/>
                </a:cubicBezTo>
                <a:close/>
              </a:path>
            </a:pathLst>
          </a:custGeom>
          <a:solidFill>
            <a:srgbClr val="253038">
              <a:alpha val="741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96" name="Google Shape;2196;p26"/>
          <p:cNvGrpSpPr/>
          <p:nvPr/>
        </p:nvGrpSpPr>
        <p:grpSpPr>
          <a:xfrm flipH="1">
            <a:off x="105102" y="4342628"/>
            <a:ext cx="453843" cy="521755"/>
            <a:chOff x="281307" y="508728"/>
            <a:chExt cx="453843" cy="521755"/>
          </a:xfrm>
        </p:grpSpPr>
        <p:sp>
          <p:nvSpPr>
            <p:cNvPr id="2197" name="Google Shape;2197;p26"/>
            <p:cNvSpPr/>
            <p:nvPr/>
          </p:nvSpPr>
          <p:spPr>
            <a:xfrm>
              <a:off x="431454" y="766282"/>
              <a:ext cx="70481" cy="59564"/>
            </a:xfrm>
            <a:custGeom>
              <a:avLst/>
              <a:gdLst/>
              <a:ahLst/>
              <a:cxnLst/>
              <a:rect l="l" t="t" r="r" b="b"/>
              <a:pathLst>
                <a:path w="2195" h="1855" extrusionOk="0">
                  <a:moveTo>
                    <a:pt x="1240" y="0"/>
                  </a:moveTo>
                  <a:cubicBezTo>
                    <a:pt x="971" y="0"/>
                    <a:pt x="717" y="135"/>
                    <a:pt x="537" y="338"/>
                  </a:cubicBezTo>
                  <a:lnTo>
                    <a:pt x="537" y="338"/>
                  </a:lnTo>
                  <a:cubicBezTo>
                    <a:pt x="11" y="422"/>
                    <a:pt x="1" y="1373"/>
                    <a:pt x="528" y="1513"/>
                  </a:cubicBezTo>
                  <a:lnTo>
                    <a:pt x="528" y="1513"/>
                  </a:lnTo>
                  <a:cubicBezTo>
                    <a:pt x="702" y="1724"/>
                    <a:pt x="949" y="1855"/>
                    <a:pt x="1233" y="1855"/>
                  </a:cubicBezTo>
                  <a:cubicBezTo>
                    <a:pt x="1275" y="1855"/>
                    <a:pt x="1317" y="1852"/>
                    <a:pt x="1361" y="1846"/>
                  </a:cubicBezTo>
                  <a:cubicBezTo>
                    <a:pt x="1790" y="1775"/>
                    <a:pt x="2194" y="1394"/>
                    <a:pt x="2159" y="929"/>
                  </a:cubicBezTo>
                  <a:cubicBezTo>
                    <a:pt x="2147" y="501"/>
                    <a:pt x="1873" y="179"/>
                    <a:pt x="1480" y="36"/>
                  </a:cubicBezTo>
                  <a:cubicBezTo>
                    <a:pt x="1400" y="12"/>
                    <a:pt x="1319" y="0"/>
                    <a:pt x="12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26"/>
            <p:cNvSpPr/>
            <p:nvPr/>
          </p:nvSpPr>
          <p:spPr>
            <a:xfrm>
              <a:off x="448376" y="508728"/>
              <a:ext cx="138426" cy="133545"/>
            </a:xfrm>
            <a:custGeom>
              <a:avLst/>
              <a:gdLst/>
              <a:ahLst/>
              <a:cxnLst/>
              <a:rect l="l" t="t" r="r" b="b"/>
              <a:pathLst>
                <a:path w="4311" h="4159" extrusionOk="0">
                  <a:moveTo>
                    <a:pt x="2758" y="0"/>
                  </a:moveTo>
                  <a:cubicBezTo>
                    <a:pt x="2716" y="0"/>
                    <a:pt x="2674" y="3"/>
                    <a:pt x="2632" y="9"/>
                  </a:cubicBezTo>
                  <a:cubicBezTo>
                    <a:pt x="2516" y="25"/>
                    <a:pt x="2400" y="39"/>
                    <a:pt x="2284" y="55"/>
                  </a:cubicBezTo>
                  <a:lnTo>
                    <a:pt x="2284" y="55"/>
                  </a:lnTo>
                  <a:cubicBezTo>
                    <a:pt x="2257" y="53"/>
                    <a:pt x="2230" y="50"/>
                    <a:pt x="2203" y="45"/>
                  </a:cubicBezTo>
                  <a:cubicBezTo>
                    <a:pt x="2025" y="68"/>
                    <a:pt x="1846" y="80"/>
                    <a:pt x="1644" y="116"/>
                  </a:cubicBezTo>
                  <a:cubicBezTo>
                    <a:pt x="1489" y="187"/>
                    <a:pt x="1322" y="247"/>
                    <a:pt x="1155" y="318"/>
                  </a:cubicBezTo>
                  <a:cubicBezTo>
                    <a:pt x="774" y="533"/>
                    <a:pt x="489" y="914"/>
                    <a:pt x="310" y="1307"/>
                  </a:cubicBezTo>
                  <a:cubicBezTo>
                    <a:pt x="1" y="2033"/>
                    <a:pt x="132" y="2985"/>
                    <a:pt x="739" y="3557"/>
                  </a:cubicBezTo>
                  <a:cubicBezTo>
                    <a:pt x="1149" y="3931"/>
                    <a:pt x="1686" y="4158"/>
                    <a:pt x="2236" y="4158"/>
                  </a:cubicBezTo>
                  <a:cubicBezTo>
                    <a:pt x="2403" y="4158"/>
                    <a:pt x="2572" y="4137"/>
                    <a:pt x="2739" y="4093"/>
                  </a:cubicBezTo>
                  <a:cubicBezTo>
                    <a:pt x="3168" y="3974"/>
                    <a:pt x="3537" y="3700"/>
                    <a:pt x="3811" y="3343"/>
                  </a:cubicBezTo>
                  <a:cubicBezTo>
                    <a:pt x="4061" y="2985"/>
                    <a:pt x="4287" y="2509"/>
                    <a:pt x="4239" y="2081"/>
                  </a:cubicBezTo>
                  <a:cubicBezTo>
                    <a:pt x="4239" y="2031"/>
                    <a:pt x="4231" y="1982"/>
                    <a:pt x="4228" y="1933"/>
                  </a:cubicBezTo>
                  <a:lnTo>
                    <a:pt x="4228" y="1933"/>
                  </a:lnTo>
                  <a:cubicBezTo>
                    <a:pt x="4242" y="1840"/>
                    <a:pt x="4254" y="1747"/>
                    <a:pt x="4263" y="1652"/>
                  </a:cubicBezTo>
                  <a:cubicBezTo>
                    <a:pt x="4311" y="1271"/>
                    <a:pt x="4061" y="723"/>
                    <a:pt x="3787" y="485"/>
                  </a:cubicBezTo>
                  <a:cubicBezTo>
                    <a:pt x="3519" y="228"/>
                    <a:pt x="3136" y="0"/>
                    <a:pt x="27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26"/>
            <p:cNvSpPr/>
            <p:nvPr/>
          </p:nvSpPr>
          <p:spPr>
            <a:xfrm>
              <a:off x="655196" y="688672"/>
              <a:ext cx="73050" cy="56995"/>
            </a:xfrm>
            <a:custGeom>
              <a:avLst/>
              <a:gdLst/>
              <a:ahLst/>
              <a:cxnLst/>
              <a:rect l="l" t="t" r="r" b="b"/>
              <a:pathLst>
                <a:path w="2275" h="1775" extrusionOk="0">
                  <a:moveTo>
                    <a:pt x="1132" y="1"/>
                  </a:moveTo>
                  <a:cubicBezTo>
                    <a:pt x="1" y="1"/>
                    <a:pt x="1" y="1775"/>
                    <a:pt x="1132" y="1775"/>
                  </a:cubicBezTo>
                  <a:cubicBezTo>
                    <a:pt x="2263" y="1775"/>
                    <a:pt x="2275" y="1"/>
                    <a:pt x="113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26"/>
            <p:cNvSpPr/>
            <p:nvPr/>
          </p:nvSpPr>
          <p:spPr>
            <a:xfrm>
              <a:off x="281307" y="644714"/>
              <a:ext cx="65023" cy="50124"/>
            </a:xfrm>
            <a:custGeom>
              <a:avLst/>
              <a:gdLst/>
              <a:ahLst/>
              <a:cxnLst/>
              <a:rect l="l" t="t" r="r" b="b"/>
              <a:pathLst>
                <a:path w="2025" h="1561" extrusionOk="0">
                  <a:moveTo>
                    <a:pt x="1013" y="1"/>
                  </a:moveTo>
                  <a:cubicBezTo>
                    <a:pt x="1" y="1"/>
                    <a:pt x="1" y="1560"/>
                    <a:pt x="1013" y="1560"/>
                  </a:cubicBezTo>
                  <a:cubicBezTo>
                    <a:pt x="2025" y="1560"/>
                    <a:pt x="2025" y="1"/>
                    <a:pt x="10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26"/>
            <p:cNvSpPr/>
            <p:nvPr/>
          </p:nvSpPr>
          <p:spPr>
            <a:xfrm>
              <a:off x="558481" y="868360"/>
              <a:ext cx="45532" cy="54523"/>
            </a:xfrm>
            <a:custGeom>
              <a:avLst/>
              <a:gdLst/>
              <a:ahLst/>
              <a:cxnLst/>
              <a:rect l="l" t="t" r="r" b="b"/>
              <a:pathLst>
                <a:path w="1418" h="1698" extrusionOk="0">
                  <a:moveTo>
                    <a:pt x="703" y="1"/>
                  </a:moveTo>
                  <a:cubicBezTo>
                    <a:pt x="382" y="1"/>
                    <a:pt x="1" y="310"/>
                    <a:pt x="36" y="691"/>
                  </a:cubicBezTo>
                  <a:cubicBezTo>
                    <a:pt x="48" y="822"/>
                    <a:pt x="60" y="953"/>
                    <a:pt x="60" y="1072"/>
                  </a:cubicBezTo>
                  <a:cubicBezTo>
                    <a:pt x="102" y="1489"/>
                    <a:pt x="408" y="1697"/>
                    <a:pt x="713" y="1697"/>
                  </a:cubicBezTo>
                  <a:cubicBezTo>
                    <a:pt x="1019" y="1697"/>
                    <a:pt x="1322" y="1489"/>
                    <a:pt x="1358" y="1072"/>
                  </a:cubicBezTo>
                  <a:cubicBezTo>
                    <a:pt x="1370" y="941"/>
                    <a:pt x="1382" y="810"/>
                    <a:pt x="1382" y="691"/>
                  </a:cubicBezTo>
                  <a:cubicBezTo>
                    <a:pt x="1417" y="310"/>
                    <a:pt x="1060" y="1"/>
                    <a:pt x="7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26"/>
            <p:cNvSpPr/>
            <p:nvPr/>
          </p:nvSpPr>
          <p:spPr>
            <a:xfrm>
              <a:off x="380720" y="939098"/>
              <a:ext cx="117779" cy="91385"/>
            </a:xfrm>
            <a:custGeom>
              <a:avLst/>
              <a:gdLst/>
              <a:ahLst/>
              <a:cxnLst/>
              <a:rect l="l" t="t" r="r" b="b"/>
              <a:pathLst>
                <a:path w="3668" h="2846" extrusionOk="0">
                  <a:moveTo>
                    <a:pt x="1834" y="0"/>
                  </a:moveTo>
                  <a:cubicBezTo>
                    <a:pt x="0" y="0"/>
                    <a:pt x="0" y="2846"/>
                    <a:pt x="1834" y="2846"/>
                  </a:cubicBezTo>
                  <a:cubicBezTo>
                    <a:pt x="3667" y="2846"/>
                    <a:pt x="3667" y="0"/>
                    <a:pt x="18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26"/>
            <p:cNvSpPr/>
            <p:nvPr/>
          </p:nvSpPr>
          <p:spPr>
            <a:xfrm>
              <a:off x="648325" y="825557"/>
              <a:ext cx="86825" cy="66917"/>
            </a:xfrm>
            <a:custGeom>
              <a:avLst/>
              <a:gdLst/>
              <a:ahLst/>
              <a:cxnLst/>
              <a:rect l="l" t="t" r="r" b="b"/>
              <a:pathLst>
                <a:path w="2704" h="2084" extrusionOk="0">
                  <a:moveTo>
                    <a:pt x="1323" y="0"/>
                  </a:moveTo>
                  <a:cubicBezTo>
                    <a:pt x="1" y="0"/>
                    <a:pt x="8" y="2084"/>
                    <a:pt x="1346" y="2084"/>
                  </a:cubicBezTo>
                  <a:cubicBezTo>
                    <a:pt x="2679" y="2084"/>
                    <a:pt x="2703" y="0"/>
                    <a:pt x="1346" y="0"/>
                  </a:cubicBezTo>
                  <a:cubicBezTo>
                    <a:pt x="1338" y="0"/>
                    <a:pt x="1331" y="0"/>
                    <a:pt x="132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_1_1">
    <p:spTree>
      <p:nvGrpSpPr>
        <p:cNvPr id="1" name="Shape 2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5" name="Google Shape;2205;p27"/>
          <p:cNvSpPr/>
          <p:nvPr/>
        </p:nvSpPr>
        <p:spPr>
          <a:xfrm rot="5676527" flipH="1">
            <a:off x="7436271" y="-1013309"/>
            <a:ext cx="1067779" cy="2092821"/>
          </a:xfrm>
          <a:custGeom>
            <a:avLst/>
            <a:gdLst/>
            <a:ahLst/>
            <a:cxnLst/>
            <a:rect l="l" t="t" r="r" b="b"/>
            <a:pathLst>
              <a:path w="33255" h="65179" extrusionOk="0">
                <a:moveTo>
                  <a:pt x="25917" y="0"/>
                </a:moveTo>
                <a:cubicBezTo>
                  <a:pt x="25681" y="0"/>
                  <a:pt x="25444" y="20"/>
                  <a:pt x="25206" y="62"/>
                </a:cubicBezTo>
                <a:cubicBezTo>
                  <a:pt x="23242" y="408"/>
                  <a:pt x="21801" y="2098"/>
                  <a:pt x="20861" y="3860"/>
                </a:cubicBezTo>
                <a:cubicBezTo>
                  <a:pt x="18789" y="7718"/>
                  <a:pt x="18360" y="12266"/>
                  <a:pt x="16467" y="16231"/>
                </a:cubicBezTo>
                <a:cubicBezTo>
                  <a:pt x="13872" y="21732"/>
                  <a:pt x="8704" y="25577"/>
                  <a:pt x="5359" y="30661"/>
                </a:cubicBezTo>
                <a:cubicBezTo>
                  <a:pt x="977" y="37305"/>
                  <a:pt x="1" y="46211"/>
                  <a:pt x="3358" y="53414"/>
                </a:cubicBezTo>
                <a:cubicBezTo>
                  <a:pt x="5454" y="57913"/>
                  <a:pt x="12370" y="65178"/>
                  <a:pt x="18352" y="65178"/>
                </a:cubicBezTo>
                <a:cubicBezTo>
                  <a:pt x="19542" y="65178"/>
                  <a:pt x="20695" y="64891"/>
                  <a:pt x="21765" y="64237"/>
                </a:cubicBezTo>
                <a:cubicBezTo>
                  <a:pt x="27742" y="60641"/>
                  <a:pt x="28933" y="44758"/>
                  <a:pt x="29945" y="38686"/>
                </a:cubicBezTo>
                <a:cubicBezTo>
                  <a:pt x="31588" y="28816"/>
                  <a:pt x="33255" y="18791"/>
                  <a:pt x="32231" y="8825"/>
                </a:cubicBezTo>
                <a:cubicBezTo>
                  <a:pt x="32029" y="6730"/>
                  <a:pt x="31671" y="4575"/>
                  <a:pt x="30516" y="2789"/>
                </a:cubicBezTo>
                <a:cubicBezTo>
                  <a:pt x="29514" y="1217"/>
                  <a:pt x="27755" y="0"/>
                  <a:pt x="259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6" name="Google Shape;2206;p27"/>
          <p:cNvSpPr/>
          <p:nvPr/>
        </p:nvSpPr>
        <p:spPr>
          <a:xfrm flipH="1">
            <a:off x="7867867" y="-818848"/>
            <a:ext cx="3321555" cy="2957138"/>
          </a:xfrm>
          <a:custGeom>
            <a:avLst/>
            <a:gdLst/>
            <a:ahLst/>
            <a:cxnLst/>
            <a:rect l="l" t="t" r="r" b="b"/>
            <a:pathLst>
              <a:path w="103443" h="92094" extrusionOk="0">
                <a:moveTo>
                  <a:pt x="64173" y="0"/>
                </a:moveTo>
                <a:cubicBezTo>
                  <a:pt x="49719" y="0"/>
                  <a:pt x="35265" y="2432"/>
                  <a:pt x="21646" y="7249"/>
                </a:cubicBezTo>
                <a:cubicBezTo>
                  <a:pt x="15455" y="9440"/>
                  <a:pt x="8990" y="12512"/>
                  <a:pt x="5906" y="18298"/>
                </a:cubicBezTo>
                <a:cubicBezTo>
                  <a:pt x="3811" y="22263"/>
                  <a:pt x="3609" y="26895"/>
                  <a:pt x="3442" y="31383"/>
                </a:cubicBezTo>
                <a:cubicBezTo>
                  <a:pt x="3073" y="41992"/>
                  <a:pt x="2692" y="52600"/>
                  <a:pt x="2311" y="63232"/>
                </a:cubicBezTo>
                <a:cubicBezTo>
                  <a:pt x="1977" y="72305"/>
                  <a:pt x="1" y="83318"/>
                  <a:pt x="1668" y="92093"/>
                </a:cubicBezTo>
                <a:cubicBezTo>
                  <a:pt x="6406" y="89319"/>
                  <a:pt x="7835" y="81342"/>
                  <a:pt x="11026" y="76948"/>
                </a:cubicBezTo>
                <a:cubicBezTo>
                  <a:pt x="15336" y="71043"/>
                  <a:pt x="20956" y="67007"/>
                  <a:pt x="27623" y="64149"/>
                </a:cubicBezTo>
                <a:cubicBezTo>
                  <a:pt x="34899" y="61452"/>
                  <a:pt x="42809" y="61129"/>
                  <a:pt x="50757" y="61129"/>
                </a:cubicBezTo>
                <a:cubicBezTo>
                  <a:pt x="53255" y="61129"/>
                  <a:pt x="55757" y="61161"/>
                  <a:pt x="58244" y="61161"/>
                </a:cubicBezTo>
                <a:cubicBezTo>
                  <a:pt x="68278" y="61161"/>
                  <a:pt x="78074" y="60643"/>
                  <a:pt x="86416" y="55422"/>
                </a:cubicBezTo>
                <a:cubicBezTo>
                  <a:pt x="98168" y="48052"/>
                  <a:pt x="103204" y="33157"/>
                  <a:pt x="103383" y="19287"/>
                </a:cubicBezTo>
                <a:cubicBezTo>
                  <a:pt x="103442" y="14167"/>
                  <a:pt x="102609" y="8345"/>
                  <a:pt x="98406" y="5404"/>
                </a:cubicBezTo>
                <a:cubicBezTo>
                  <a:pt x="96668" y="4190"/>
                  <a:pt x="94560" y="3642"/>
                  <a:pt x="92489" y="3177"/>
                </a:cubicBezTo>
                <a:cubicBezTo>
                  <a:pt x="83209" y="1055"/>
                  <a:pt x="73691" y="0"/>
                  <a:pt x="64173" y="0"/>
                </a:cubicBezTo>
                <a:close/>
              </a:path>
            </a:pathLst>
          </a:custGeom>
          <a:solidFill>
            <a:srgbClr val="E47644">
              <a:alpha val="67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07" name="Google Shape;2207;p27"/>
          <p:cNvGrpSpPr/>
          <p:nvPr/>
        </p:nvGrpSpPr>
        <p:grpSpPr>
          <a:xfrm flipH="1">
            <a:off x="7634498" y="113377"/>
            <a:ext cx="504705" cy="538324"/>
            <a:chOff x="2501940" y="418177"/>
            <a:chExt cx="504705" cy="538324"/>
          </a:xfrm>
        </p:grpSpPr>
        <p:sp>
          <p:nvSpPr>
            <p:cNvPr id="2208" name="Google Shape;2208;p27"/>
            <p:cNvSpPr/>
            <p:nvPr/>
          </p:nvSpPr>
          <p:spPr>
            <a:xfrm>
              <a:off x="2854058" y="503301"/>
              <a:ext cx="74592" cy="59275"/>
            </a:xfrm>
            <a:custGeom>
              <a:avLst/>
              <a:gdLst/>
              <a:ahLst/>
              <a:cxnLst/>
              <a:rect l="l" t="t" r="r" b="b"/>
              <a:pathLst>
                <a:path w="2323" h="1846" extrusionOk="0">
                  <a:moveTo>
                    <a:pt x="951" y="1"/>
                  </a:moveTo>
                  <a:cubicBezTo>
                    <a:pt x="450" y="1"/>
                    <a:pt x="1" y="393"/>
                    <a:pt x="1" y="921"/>
                  </a:cubicBezTo>
                  <a:cubicBezTo>
                    <a:pt x="1" y="1445"/>
                    <a:pt x="444" y="1845"/>
                    <a:pt x="941" y="1845"/>
                  </a:cubicBezTo>
                  <a:cubicBezTo>
                    <a:pt x="1020" y="1845"/>
                    <a:pt x="1100" y="1835"/>
                    <a:pt x="1179" y="1814"/>
                  </a:cubicBezTo>
                  <a:cubicBezTo>
                    <a:pt x="1298" y="1790"/>
                    <a:pt x="1406" y="1755"/>
                    <a:pt x="1525" y="1731"/>
                  </a:cubicBezTo>
                  <a:cubicBezTo>
                    <a:pt x="2322" y="1552"/>
                    <a:pt x="2322" y="314"/>
                    <a:pt x="1525" y="123"/>
                  </a:cubicBezTo>
                  <a:cubicBezTo>
                    <a:pt x="1406" y="88"/>
                    <a:pt x="1298" y="64"/>
                    <a:pt x="1179" y="28"/>
                  </a:cubicBezTo>
                  <a:cubicBezTo>
                    <a:pt x="1103" y="10"/>
                    <a:pt x="1026" y="1"/>
                    <a:pt x="9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27"/>
            <p:cNvSpPr/>
            <p:nvPr/>
          </p:nvSpPr>
          <p:spPr>
            <a:xfrm>
              <a:off x="2532541" y="418177"/>
              <a:ext cx="143403" cy="142633"/>
            </a:xfrm>
            <a:custGeom>
              <a:avLst/>
              <a:gdLst/>
              <a:ahLst/>
              <a:cxnLst/>
              <a:rect l="l" t="t" r="r" b="b"/>
              <a:pathLst>
                <a:path w="4466" h="4442" extrusionOk="0">
                  <a:moveTo>
                    <a:pt x="2227" y="0"/>
                  </a:moveTo>
                  <a:cubicBezTo>
                    <a:pt x="1667" y="0"/>
                    <a:pt x="1072" y="250"/>
                    <a:pt x="667" y="655"/>
                  </a:cubicBezTo>
                  <a:cubicBezTo>
                    <a:pt x="274" y="1048"/>
                    <a:pt x="0" y="1667"/>
                    <a:pt x="12" y="2215"/>
                  </a:cubicBezTo>
                  <a:cubicBezTo>
                    <a:pt x="72" y="3429"/>
                    <a:pt x="1001" y="4441"/>
                    <a:pt x="2227" y="4441"/>
                  </a:cubicBezTo>
                  <a:cubicBezTo>
                    <a:pt x="2798" y="4441"/>
                    <a:pt x="3394" y="4179"/>
                    <a:pt x="3799" y="3786"/>
                  </a:cubicBezTo>
                  <a:cubicBezTo>
                    <a:pt x="4180" y="3394"/>
                    <a:pt x="4465" y="2774"/>
                    <a:pt x="4442" y="2215"/>
                  </a:cubicBezTo>
                  <a:cubicBezTo>
                    <a:pt x="4394" y="1012"/>
                    <a:pt x="3477" y="0"/>
                    <a:pt x="22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27"/>
            <p:cNvSpPr/>
            <p:nvPr/>
          </p:nvSpPr>
          <p:spPr>
            <a:xfrm>
              <a:off x="2724077" y="857827"/>
              <a:ext cx="51633" cy="60527"/>
            </a:xfrm>
            <a:custGeom>
              <a:avLst/>
              <a:gdLst/>
              <a:ahLst/>
              <a:cxnLst/>
              <a:rect l="l" t="t" r="r" b="b"/>
              <a:pathLst>
                <a:path w="1608" h="1885" extrusionOk="0">
                  <a:moveTo>
                    <a:pt x="830" y="0"/>
                  </a:moveTo>
                  <a:cubicBezTo>
                    <a:pt x="824" y="0"/>
                    <a:pt x="817" y="0"/>
                    <a:pt x="810" y="0"/>
                  </a:cubicBezTo>
                  <a:cubicBezTo>
                    <a:pt x="358" y="36"/>
                    <a:pt x="48" y="346"/>
                    <a:pt x="12" y="786"/>
                  </a:cubicBezTo>
                  <a:cubicBezTo>
                    <a:pt x="1" y="989"/>
                    <a:pt x="12" y="1167"/>
                    <a:pt x="96" y="1358"/>
                  </a:cubicBezTo>
                  <a:cubicBezTo>
                    <a:pt x="221" y="1709"/>
                    <a:pt x="512" y="1885"/>
                    <a:pt x="806" y="1885"/>
                  </a:cubicBezTo>
                  <a:cubicBezTo>
                    <a:pt x="1099" y="1885"/>
                    <a:pt x="1394" y="1709"/>
                    <a:pt x="1525" y="1358"/>
                  </a:cubicBezTo>
                  <a:cubicBezTo>
                    <a:pt x="1584" y="1167"/>
                    <a:pt x="1608" y="1001"/>
                    <a:pt x="1596" y="786"/>
                  </a:cubicBezTo>
                  <a:cubicBezTo>
                    <a:pt x="1561" y="376"/>
                    <a:pt x="1260" y="0"/>
                    <a:pt x="8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27"/>
            <p:cNvSpPr/>
            <p:nvPr/>
          </p:nvSpPr>
          <p:spPr>
            <a:xfrm>
              <a:off x="2708407" y="675860"/>
              <a:ext cx="83358" cy="65023"/>
            </a:xfrm>
            <a:custGeom>
              <a:avLst/>
              <a:gdLst/>
              <a:ahLst/>
              <a:cxnLst/>
              <a:rect l="l" t="t" r="r" b="b"/>
              <a:pathLst>
                <a:path w="2596" h="2025" extrusionOk="0">
                  <a:moveTo>
                    <a:pt x="1298" y="0"/>
                  </a:moveTo>
                  <a:cubicBezTo>
                    <a:pt x="0" y="0"/>
                    <a:pt x="0" y="2024"/>
                    <a:pt x="1298" y="2024"/>
                  </a:cubicBezTo>
                  <a:cubicBezTo>
                    <a:pt x="2584" y="2024"/>
                    <a:pt x="2596" y="0"/>
                    <a:pt x="12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27"/>
            <p:cNvSpPr/>
            <p:nvPr/>
          </p:nvSpPr>
          <p:spPr>
            <a:xfrm>
              <a:off x="2871654" y="816148"/>
              <a:ext cx="134990" cy="140353"/>
            </a:xfrm>
            <a:custGeom>
              <a:avLst/>
              <a:gdLst/>
              <a:ahLst/>
              <a:cxnLst/>
              <a:rect l="l" t="t" r="r" b="b"/>
              <a:pathLst>
                <a:path w="4204" h="4371" extrusionOk="0">
                  <a:moveTo>
                    <a:pt x="2153" y="0"/>
                  </a:moveTo>
                  <a:cubicBezTo>
                    <a:pt x="2142" y="0"/>
                    <a:pt x="2131" y="0"/>
                    <a:pt x="2120" y="1"/>
                  </a:cubicBezTo>
                  <a:cubicBezTo>
                    <a:pt x="1584" y="36"/>
                    <a:pt x="1036" y="203"/>
                    <a:pt x="643" y="620"/>
                  </a:cubicBezTo>
                  <a:cubicBezTo>
                    <a:pt x="286" y="1013"/>
                    <a:pt x="0" y="1525"/>
                    <a:pt x="36" y="2084"/>
                  </a:cubicBezTo>
                  <a:cubicBezTo>
                    <a:pt x="60" y="2587"/>
                    <a:pt x="226" y="3024"/>
                    <a:pt x="505" y="3371"/>
                  </a:cubicBezTo>
                  <a:lnTo>
                    <a:pt x="505" y="3371"/>
                  </a:lnTo>
                  <a:cubicBezTo>
                    <a:pt x="815" y="3943"/>
                    <a:pt x="1402" y="4371"/>
                    <a:pt x="2074" y="4371"/>
                  </a:cubicBezTo>
                  <a:cubicBezTo>
                    <a:pt x="2089" y="4371"/>
                    <a:pt x="2104" y="4371"/>
                    <a:pt x="2120" y="4370"/>
                  </a:cubicBezTo>
                  <a:cubicBezTo>
                    <a:pt x="2816" y="4330"/>
                    <a:pt x="3410" y="3956"/>
                    <a:pt x="3727" y="3364"/>
                  </a:cubicBezTo>
                  <a:lnTo>
                    <a:pt x="3727" y="3364"/>
                  </a:lnTo>
                  <a:cubicBezTo>
                    <a:pt x="4023" y="3011"/>
                    <a:pt x="4203" y="2571"/>
                    <a:pt x="4203" y="2084"/>
                  </a:cubicBezTo>
                  <a:cubicBezTo>
                    <a:pt x="4203" y="1549"/>
                    <a:pt x="3965" y="1001"/>
                    <a:pt x="3596" y="620"/>
                  </a:cubicBezTo>
                  <a:cubicBezTo>
                    <a:pt x="3246" y="270"/>
                    <a:pt x="2668" y="0"/>
                    <a:pt x="21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27"/>
            <p:cNvSpPr/>
            <p:nvPr/>
          </p:nvSpPr>
          <p:spPr>
            <a:xfrm>
              <a:off x="2501940" y="787089"/>
              <a:ext cx="58922" cy="45917"/>
            </a:xfrm>
            <a:custGeom>
              <a:avLst/>
              <a:gdLst/>
              <a:ahLst/>
              <a:cxnLst/>
              <a:rect l="l" t="t" r="r" b="b"/>
              <a:pathLst>
                <a:path w="1835" h="1430" extrusionOk="0">
                  <a:moveTo>
                    <a:pt x="906" y="1"/>
                  </a:moveTo>
                  <a:cubicBezTo>
                    <a:pt x="1" y="13"/>
                    <a:pt x="1" y="1430"/>
                    <a:pt x="906" y="1430"/>
                  </a:cubicBezTo>
                  <a:cubicBezTo>
                    <a:pt x="1835" y="1430"/>
                    <a:pt x="1835" y="1"/>
                    <a:pt x="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14" name="Google Shape;2214;p27"/>
          <p:cNvGrpSpPr/>
          <p:nvPr/>
        </p:nvGrpSpPr>
        <p:grpSpPr>
          <a:xfrm rot="10679800" flipH="1">
            <a:off x="7731732" y="-508390"/>
            <a:ext cx="1654067" cy="2223931"/>
            <a:chOff x="7570415" y="3649325"/>
            <a:chExt cx="1505790" cy="2024569"/>
          </a:xfrm>
        </p:grpSpPr>
        <p:sp>
          <p:nvSpPr>
            <p:cNvPr id="2215" name="Google Shape;2215;p27"/>
            <p:cNvSpPr/>
            <p:nvPr/>
          </p:nvSpPr>
          <p:spPr>
            <a:xfrm>
              <a:off x="7751215" y="3932225"/>
              <a:ext cx="373150" cy="359000"/>
            </a:xfrm>
            <a:custGeom>
              <a:avLst/>
              <a:gdLst/>
              <a:ahLst/>
              <a:cxnLst/>
              <a:rect l="l" t="t" r="r" b="b"/>
              <a:pathLst>
                <a:path w="14926" h="14360" extrusionOk="0">
                  <a:moveTo>
                    <a:pt x="131" y="1"/>
                  </a:moveTo>
                  <a:cubicBezTo>
                    <a:pt x="64" y="1"/>
                    <a:pt x="0" y="70"/>
                    <a:pt x="43" y="150"/>
                  </a:cubicBezTo>
                  <a:cubicBezTo>
                    <a:pt x="951" y="1867"/>
                    <a:pt x="1657" y="3679"/>
                    <a:pt x="2723" y="5310"/>
                  </a:cubicBezTo>
                  <a:cubicBezTo>
                    <a:pt x="3640" y="6708"/>
                    <a:pt x="4709" y="8006"/>
                    <a:pt x="5919" y="9165"/>
                  </a:cubicBezTo>
                  <a:cubicBezTo>
                    <a:pt x="8341" y="11488"/>
                    <a:pt x="11254" y="13259"/>
                    <a:pt x="14433" y="14342"/>
                  </a:cubicBezTo>
                  <a:cubicBezTo>
                    <a:pt x="14468" y="14354"/>
                    <a:pt x="14502" y="14360"/>
                    <a:pt x="14533" y="14360"/>
                  </a:cubicBezTo>
                  <a:cubicBezTo>
                    <a:pt x="14826" y="14360"/>
                    <a:pt x="14925" y="13871"/>
                    <a:pt x="14591" y="13759"/>
                  </a:cubicBezTo>
                  <a:cubicBezTo>
                    <a:pt x="11446" y="12698"/>
                    <a:pt x="8561" y="10933"/>
                    <a:pt x="6180" y="8623"/>
                  </a:cubicBezTo>
                  <a:cubicBezTo>
                    <a:pt x="5011" y="7492"/>
                    <a:pt x="3952" y="6246"/>
                    <a:pt x="3052" y="4892"/>
                  </a:cubicBezTo>
                  <a:cubicBezTo>
                    <a:pt x="2010" y="3333"/>
                    <a:pt x="1259" y="1603"/>
                    <a:pt x="215" y="47"/>
                  </a:cubicBezTo>
                  <a:cubicBezTo>
                    <a:pt x="192" y="14"/>
                    <a:pt x="161" y="1"/>
                    <a:pt x="1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27"/>
            <p:cNvSpPr/>
            <p:nvPr/>
          </p:nvSpPr>
          <p:spPr>
            <a:xfrm>
              <a:off x="7847265" y="3853100"/>
              <a:ext cx="270875" cy="437400"/>
            </a:xfrm>
            <a:custGeom>
              <a:avLst/>
              <a:gdLst/>
              <a:ahLst/>
              <a:cxnLst/>
              <a:rect l="l" t="t" r="r" b="b"/>
              <a:pathLst>
                <a:path w="10835" h="17496" extrusionOk="0">
                  <a:moveTo>
                    <a:pt x="110" y="1"/>
                  </a:moveTo>
                  <a:cubicBezTo>
                    <a:pt x="54" y="1"/>
                    <a:pt x="0" y="45"/>
                    <a:pt x="21" y="115"/>
                  </a:cubicBezTo>
                  <a:cubicBezTo>
                    <a:pt x="529" y="1760"/>
                    <a:pt x="1049" y="3370"/>
                    <a:pt x="1748" y="4946"/>
                  </a:cubicBezTo>
                  <a:cubicBezTo>
                    <a:pt x="2447" y="6533"/>
                    <a:pt x="3218" y="8088"/>
                    <a:pt x="4082" y="9588"/>
                  </a:cubicBezTo>
                  <a:cubicBezTo>
                    <a:pt x="4955" y="11103"/>
                    <a:pt x="5894" y="12590"/>
                    <a:pt x="6935" y="13992"/>
                  </a:cubicBezTo>
                  <a:cubicBezTo>
                    <a:pt x="7419" y="14646"/>
                    <a:pt x="7936" y="15273"/>
                    <a:pt x="8515" y="15849"/>
                  </a:cubicBezTo>
                  <a:cubicBezTo>
                    <a:pt x="9084" y="16413"/>
                    <a:pt x="9718" y="17103"/>
                    <a:pt x="10437" y="17469"/>
                  </a:cubicBezTo>
                  <a:cubicBezTo>
                    <a:pt x="10473" y="17487"/>
                    <a:pt x="10508" y="17495"/>
                    <a:pt x="10541" y="17495"/>
                  </a:cubicBezTo>
                  <a:cubicBezTo>
                    <a:pt x="10713" y="17495"/>
                    <a:pt x="10835" y="17285"/>
                    <a:pt x="10697" y="17133"/>
                  </a:cubicBezTo>
                  <a:cubicBezTo>
                    <a:pt x="10153" y="16530"/>
                    <a:pt x="9457" y="16064"/>
                    <a:pt x="8899" y="15461"/>
                  </a:cubicBezTo>
                  <a:cubicBezTo>
                    <a:pt x="8303" y="14814"/>
                    <a:pt x="7754" y="14115"/>
                    <a:pt x="7237" y="13402"/>
                  </a:cubicBezTo>
                  <a:cubicBezTo>
                    <a:pt x="6264" y="12049"/>
                    <a:pt x="5373" y="10633"/>
                    <a:pt x="4541" y="9188"/>
                  </a:cubicBezTo>
                  <a:cubicBezTo>
                    <a:pt x="2872" y="6283"/>
                    <a:pt x="1378" y="3206"/>
                    <a:pt x="200" y="64"/>
                  </a:cubicBezTo>
                  <a:cubicBezTo>
                    <a:pt x="183" y="20"/>
                    <a:pt x="146" y="1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27"/>
            <p:cNvSpPr/>
            <p:nvPr/>
          </p:nvSpPr>
          <p:spPr>
            <a:xfrm>
              <a:off x="7948215" y="3844300"/>
              <a:ext cx="176775" cy="444950"/>
            </a:xfrm>
            <a:custGeom>
              <a:avLst/>
              <a:gdLst/>
              <a:ahLst/>
              <a:cxnLst/>
              <a:rect l="l" t="t" r="r" b="b"/>
              <a:pathLst>
                <a:path w="7071" h="17798" extrusionOk="0">
                  <a:moveTo>
                    <a:pt x="128" y="1"/>
                  </a:moveTo>
                  <a:cubicBezTo>
                    <a:pt x="67" y="1"/>
                    <a:pt x="0" y="53"/>
                    <a:pt x="12" y="131"/>
                  </a:cubicBezTo>
                  <a:cubicBezTo>
                    <a:pt x="471" y="3140"/>
                    <a:pt x="1455" y="6045"/>
                    <a:pt x="2599" y="8851"/>
                  </a:cubicBezTo>
                  <a:cubicBezTo>
                    <a:pt x="3795" y="11781"/>
                    <a:pt x="4960" y="14762"/>
                    <a:pt x="6306" y="17622"/>
                  </a:cubicBezTo>
                  <a:cubicBezTo>
                    <a:pt x="6364" y="17746"/>
                    <a:pt x="6476" y="17798"/>
                    <a:pt x="6592" y="17798"/>
                  </a:cubicBezTo>
                  <a:cubicBezTo>
                    <a:pt x="6821" y="17798"/>
                    <a:pt x="7070" y="17596"/>
                    <a:pt x="6968" y="17341"/>
                  </a:cubicBezTo>
                  <a:cubicBezTo>
                    <a:pt x="4676" y="11640"/>
                    <a:pt x="1266" y="6206"/>
                    <a:pt x="215" y="77"/>
                  </a:cubicBezTo>
                  <a:cubicBezTo>
                    <a:pt x="205" y="23"/>
                    <a:pt x="16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27"/>
            <p:cNvSpPr/>
            <p:nvPr/>
          </p:nvSpPr>
          <p:spPr>
            <a:xfrm>
              <a:off x="8043240" y="3881725"/>
              <a:ext cx="87325" cy="412925"/>
            </a:xfrm>
            <a:custGeom>
              <a:avLst/>
              <a:gdLst/>
              <a:ahLst/>
              <a:cxnLst/>
              <a:rect l="l" t="t" r="r" b="b"/>
              <a:pathLst>
                <a:path w="3493" h="16517" extrusionOk="0">
                  <a:moveTo>
                    <a:pt x="157" y="0"/>
                  </a:moveTo>
                  <a:cubicBezTo>
                    <a:pt x="82" y="0"/>
                    <a:pt x="0" y="65"/>
                    <a:pt x="15" y="163"/>
                  </a:cubicBezTo>
                  <a:cubicBezTo>
                    <a:pt x="422" y="2903"/>
                    <a:pt x="1012" y="5617"/>
                    <a:pt x="1485" y="8348"/>
                  </a:cubicBezTo>
                  <a:cubicBezTo>
                    <a:pt x="1721" y="9708"/>
                    <a:pt x="1961" y="11068"/>
                    <a:pt x="2170" y="12432"/>
                  </a:cubicBezTo>
                  <a:cubicBezTo>
                    <a:pt x="2279" y="13168"/>
                    <a:pt x="2379" y="13905"/>
                    <a:pt x="2472" y="14642"/>
                  </a:cubicBezTo>
                  <a:cubicBezTo>
                    <a:pt x="2540" y="15194"/>
                    <a:pt x="2488" y="15893"/>
                    <a:pt x="2773" y="16379"/>
                  </a:cubicBezTo>
                  <a:cubicBezTo>
                    <a:pt x="2829" y="16474"/>
                    <a:pt x="2917" y="16516"/>
                    <a:pt x="3007" y="16516"/>
                  </a:cubicBezTo>
                  <a:cubicBezTo>
                    <a:pt x="3128" y="16516"/>
                    <a:pt x="3250" y="16440"/>
                    <a:pt x="3297" y="16310"/>
                  </a:cubicBezTo>
                  <a:cubicBezTo>
                    <a:pt x="3492" y="15759"/>
                    <a:pt x="3266" y="14998"/>
                    <a:pt x="3187" y="14426"/>
                  </a:cubicBezTo>
                  <a:cubicBezTo>
                    <a:pt x="3105" y="13809"/>
                    <a:pt x="3006" y="13192"/>
                    <a:pt x="2903" y="12580"/>
                  </a:cubicBezTo>
                  <a:cubicBezTo>
                    <a:pt x="2660" y="11147"/>
                    <a:pt x="2372" y="9729"/>
                    <a:pt x="2053" y="8313"/>
                  </a:cubicBezTo>
                  <a:cubicBezTo>
                    <a:pt x="1440" y="5576"/>
                    <a:pt x="823" y="2842"/>
                    <a:pt x="265" y="94"/>
                  </a:cubicBezTo>
                  <a:cubicBezTo>
                    <a:pt x="251" y="28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27"/>
            <p:cNvSpPr/>
            <p:nvPr/>
          </p:nvSpPr>
          <p:spPr>
            <a:xfrm>
              <a:off x="8112815" y="3780675"/>
              <a:ext cx="66050" cy="508650"/>
            </a:xfrm>
            <a:custGeom>
              <a:avLst/>
              <a:gdLst/>
              <a:ahLst/>
              <a:cxnLst/>
              <a:rect l="l" t="t" r="r" b="b"/>
              <a:pathLst>
                <a:path w="2642" h="20346" extrusionOk="0">
                  <a:moveTo>
                    <a:pt x="1869" y="1"/>
                  </a:moveTo>
                  <a:cubicBezTo>
                    <a:pt x="1803" y="1"/>
                    <a:pt x="1739" y="43"/>
                    <a:pt x="1740" y="130"/>
                  </a:cubicBezTo>
                  <a:cubicBezTo>
                    <a:pt x="1830" y="3598"/>
                    <a:pt x="1847" y="7072"/>
                    <a:pt x="1892" y="10540"/>
                  </a:cubicBezTo>
                  <a:cubicBezTo>
                    <a:pt x="1905" y="11406"/>
                    <a:pt x="1895" y="12259"/>
                    <a:pt x="1737" y="13116"/>
                  </a:cubicBezTo>
                  <a:cubicBezTo>
                    <a:pt x="1587" y="13904"/>
                    <a:pt x="1381" y="14682"/>
                    <a:pt x="1196" y="15463"/>
                  </a:cubicBezTo>
                  <a:cubicBezTo>
                    <a:pt x="1000" y="16282"/>
                    <a:pt x="812" y="17101"/>
                    <a:pt x="624" y="17920"/>
                  </a:cubicBezTo>
                  <a:cubicBezTo>
                    <a:pt x="453" y="18653"/>
                    <a:pt x="168" y="19359"/>
                    <a:pt x="27" y="20096"/>
                  </a:cubicBezTo>
                  <a:cubicBezTo>
                    <a:pt x="0" y="20240"/>
                    <a:pt x="105" y="20346"/>
                    <a:pt x="224" y="20346"/>
                  </a:cubicBezTo>
                  <a:cubicBezTo>
                    <a:pt x="272" y="20346"/>
                    <a:pt x="322" y="20329"/>
                    <a:pt x="367" y="20291"/>
                  </a:cubicBezTo>
                  <a:cubicBezTo>
                    <a:pt x="932" y="19815"/>
                    <a:pt x="1093" y="19125"/>
                    <a:pt x="1268" y="18434"/>
                  </a:cubicBezTo>
                  <a:cubicBezTo>
                    <a:pt x="1470" y="17632"/>
                    <a:pt x="1652" y="16823"/>
                    <a:pt x="1833" y="16015"/>
                  </a:cubicBezTo>
                  <a:cubicBezTo>
                    <a:pt x="2207" y="14363"/>
                    <a:pt x="2642" y="12739"/>
                    <a:pt x="2573" y="11033"/>
                  </a:cubicBezTo>
                  <a:cubicBezTo>
                    <a:pt x="2433" y="7394"/>
                    <a:pt x="2159" y="3766"/>
                    <a:pt x="2008" y="130"/>
                  </a:cubicBezTo>
                  <a:cubicBezTo>
                    <a:pt x="2004" y="44"/>
                    <a:pt x="1936" y="1"/>
                    <a:pt x="1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27"/>
            <p:cNvSpPr/>
            <p:nvPr/>
          </p:nvSpPr>
          <p:spPr>
            <a:xfrm>
              <a:off x="8114290" y="3825275"/>
              <a:ext cx="273200" cy="461725"/>
            </a:xfrm>
            <a:custGeom>
              <a:avLst/>
              <a:gdLst/>
              <a:ahLst/>
              <a:cxnLst/>
              <a:rect l="l" t="t" r="r" b="b"/>
              <a:pathLst>
                <a:path w="10928" h="18469" extrusionOk="0">
                  <a:moveTo>
                    <a:pt x="10747" y="0"/>
                  </a:moveTo>
                  <a:cubicBezTo>
                    <a:pt x="10690" y="0"/>
                    <a:pt x="10634" y="34"/>
                    <a:pt x="10614" y="111"/>
                  </a:cubicBezTo>
                  <a:cubicBezTo>
                    <a:pt x="9641" y="3572"/>
                    <a:pt x="8239" y="6850"/>
                    <a:pt x="6262" y="9858"/>
                  </a:cubicBezTo>
                  <a:cubicBezTo>
                    <a:pt x="5269" y="11370"/>
                    <a:pt x="4221" y="12843"/>
                    <a:pt x="3196" y="14333"/>
                  </a:cubicBezTo>
                  <a:cubicBezTo>
                    <a:pt x="2709" y="15036"/>
                    <a:pt x="2250" y="15763"/>
                    <a:pt x="1716" y="16430"/>
                  </a:cubicBezTo>
                  <a:cubicBezTo>
                    <a:pt x="1449" y="16763"/>
                    <a:pt x="1161" y="17088"/>
                    <a:pt x="849" y="17383"/>
                  </a:cubicBezTo>
                  <a:cubicBezTo>
                    <a:pt x="565" y="17647"/>
                    <a:pt x="212" y="17801"/>
                    <a:pt x="57" y="18164"/>
                  </a:cubicBezTo>
                  <a:cubicBezTo>
                    <a:pt x="0" y="18297"/>
                    <a:pt x="60" y="18469"/>
                    <a:pt x="224" y="18469"/>
                  </a:cubicBezTo>
                  <a:cubicBezTo>
                    <a:pt x="226" y="18469"/>
                    <a:pt x="228" y="18469"/>
                    <a:pt x="229" y="18469"/>
                  </a:cubicBezTo>
                  <a:cubicBezTo>
                    <a:pt x="880" y="18456"/>
                    <a:pt x="1496" y="17674"/>
                    <a:pt x="1907" y="17229"/>
                  </a:cubicBezTo>
                  <a:cubicBezTo>
                    <a:pt x="2467" y="16626"/>
                    <a:pt x="2960" y="15958"/>
                    <a:pt x="3429" y="15282"/>
                  </a:cubicBezTo>
                  <a:cubicBezTo>
                    <a:pt x="4546" y="13676"/>
                    <a:pt x="5656" y="12055"/>
                    <a:pt x="6729" y="10418"/>
                  </a:cubicBezTo>
                  <a:cubicBezTo>
                    <a:pt x="8778" y="7296"/>
                    <a:pt x="10312" y="3897"/>
                    <a:pt x="10908" y="193"/>
                  </a:cubicBezTo>
                  <a:cubicBezTo>
                    <a:pt x="10927" y="77"/>
                    <a:pt x="10835" y="0"/>
                    <a:pt x="107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27"/>
            <p:cNvSpPr/>
            <p:nvPr/>
          </p:nvSpPr>
          <p:spPr>
            <a:xfrm>
              <a:off x="7670915" y="3812550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9" y="543"/>
                  </a:moveTo>
                  <a:cubicBezTo>
                    <a:pt x="2820" y="543"/>
                    <a:pt x="3388" y="1268"/>
                    <a:pt x="3574" y="2087"/>
                  </a:cubicBezTo>
                  <a:cubicBezTo>
                    <a:pt x="3704" y="2672"/>
                    <a:pt x="3686" y="3286"/>
                    <a:pt x="3536" y="3868"/>
                  </a:cubicBezTo>
                  <a:cubicBezTo>
                    <a:pt x="3432" y="4267"/>
                    <a:pt x="3289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4"/>
                    <a:pt x="2617" y="4804"/>
                  </a:cubicBezTo>
                  <a:cubicBezTo>
                    <a:pt x="2306" y="4646"/>
                    <a:pt x="2032" y="4430"/>
                    <a:pt x="1792" y="4176"/>
                  </a:cubicBezTo>
                  <a:cubicBezTo>
                    <a:pt x="1556" y="3923"/>
                    <a:pt x="1360" y="3639"/>
                    <a:pt x="1182" y="3344"/>
                  </a:cubicBezTo>
                  <a:cubicBezTo>
                    <a:pt x="987" y="3025"/>
                    <a:pt x="778" y="2690"/>
                    <a:pt x="661" y="2334"/>
                  </a:cubicBezTo>
                  <a:cubicBezTo>
                    <a:pt x="394" y="1521"/>
                    <a:pt x="925" y="623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2" y="0"/>
                  </a:moveTo>
                  <a:cubicBezTo>
                    <a:pt x="1915" y="0"/>
                    <a:pt x="1877" y="1"/>
                    <a:pt x="1840" y="3"/>
                  </a:cubicBezTo>
                  <a:cubicBezTo>
                    <a:pt x="891" y="55"/>
                    <a:pt x="100" y="819"/>
                    <a:pt x="35" y="1771"/>
                  </a:cubicBezTo>
                  <a:cubicBezTo>
                    <a:pt x="0" y="2299"/>
                    <a:pt x="236" y="2782"/>
                    <a:pt x="483" y="3231"/>
                  </a:cubicBezTo>
                  <a:cubicBezTo>
                    <a:pt x="678" y="3591"/>
                    <a:pt x="894" y="3933"/>
                    <a:pt x="1151" y="4252"/>
                  </a:cubicBezTo>
                  <a:cubicBezTo>
                    <a:pt x="1439" y="4611"/>
                    <a:pt x="1785" y="4930"/>
                    <a:pt x="2186" y="5160"/>
                  </a:cubicBezTo>
                  <a:cubicBezTo>
                    <a:pt x="2497" y="5338"/>
                    <a:pt x="2927" y="5529"/>
                    <a:pt x="3322" y="5529"/>
                  </a:cubicBezTo>
                  <a:cubicBezTo>
                    <a:pt x="3367" y="5529"/>
                    <a:pt x="3412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49"/>
                    <a:pt x="3923" y="5266"/>
                  </a:cubicBezTo>
                  <a:cubicBezTo>
                    <a:pt x="3838" y="4666"/>
                    <a:pt x="4132" y="4077"/>
                    <a:pt x="4204" y="3488"/>
                  </a:cubicBezTo>
                  <a:cubicBezTo>
                    <a:pt x="4276" y="2895"/>
                    <a:pt x="4228" y="2275"/>
                    <a:pt x="4043" y="1706"/>
                  </a:cubicBezTo>
                  <a:cubicBezTo>
                    <a:pt x="3739" y="767"/>
                    <a:pt x="2975" y="0"/>
                    <a:pt x="1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27"/>
            <p:cNvSpPr/>
            <p:nvPr/>
          </p:nvSpPr>
          <p:spPr>
            <a:xfrm>
              <a:off x="7733840" y="3914225"/>
              <a:ext cx="38925" cy="40125"/>
            </a:xfrm>
            <a:custGeom>
              <a:avLst/>
              <a:gdLst/>
              <a:ahLst/>
              <a:cxnLst/>
              <a:rect l="l" t="t" r="r" b="b"/>
              <a:pathLst>
                <a:path w="1557" h="1605" extrusionOk="0">
                  <a:moveTo>
                    <a:pt x="926" y="487"/>
                  </a:moveTo>
                  <a:cubicBezTo>
                    <a:pt x="926" y="487"/>
                    <a:pt x="926" y="487"/>
                    <a:pt x="926" y="487"/>
                  </a:cubicBezTo>
                  <a:lnTo>
                    <a:pt x="926" y="487"/>
                  </a:lnTo>
                  <a:cubicBezTo>
                    <a:pt x="926" y="487"/>
                    <a:pt x="926" y="487"/>
                    <a:pt x="926" y="487"/>
                  </a:cubicBezTo>
                  <a:close/>
                  <a:moveTo>
                    <a:pt x="1190" y="500"/>
                  </a:moveTo>
                  <a:cubicBezTo>
                    <a:pt x="1189" y="506"/>
                    <a:pt x="1189" y="511"/>
                    <a:pt x="1188" y="517"/>
                  </a:cubicBezTo>
                  <a:lnTo>
                    <a:pt x="1188" y="517"/>
                  </a:lnTo>
                  <a:cubicBezTo>
                    <a:pt x="1188" y="511"/>
                    <a:pt x="1189" y="506"/>
                    <a:pt x="1190" y="500"/>
                  </a:cubicBezTo>
                  <a:close/>
                  <a:moveTo>
                    <a:pt x="1107" y="619"/>
                  </a:move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6" y="619"/>
                  </a:cubicBezTo>
                  <a:lnTo>
                    <a:pt x="1106" y="619"/>
                  </a:lnTo>
                  <a:cubicBezTo>
                    <a:pt x="1107" y="619"/>
                    <a:pt x="1107" y="619"/>
                    <a:pt x="1107" y="619"/>
                  </a:cubicBezTo>
                  <a:close/>
                  <a:moveTo>
                    <a:pt x="483" y="965"/>
                  </a:moveTo>
                  <a:cubicBezTo>
                    <a:pt x="489" y="971"/>
                    <a:pt x="495" y="976"/>
                    <a:pt x="501" y="981"/>
                  </a:cubicBezTo>
                  <a:lnTo>
                    <a:pt x="501" y="981"/>
                  </a:lnTo>
                  <a:cubicBezTo>
                    <a:pt x="501" y="982"/>
                    <a:pt x="501" y="982"/>
                    <a:pt x="501" y="982"/>
                  </a:cubicBezTo>
                  <a:cubicBezTo>
                    <a:pt x="500" y="982"/>
                    <a:pt x="495" y="977"/>
                    <a:pt x="483" y="965"/>
                  </a:cubicBezTo>
                  <a:close/>
                  <a:moveTo>
                    <a:pt x="652" y="1133"/>
                  </a:moveTo>
                  <a:cubicBezTo>
                    <a:pt x="653" y="1133"/>
                    <a:pt x="656" y="1136"/>
                    <a:pt x="660" y="1139"/>
                  </a:cubicBezTo>
                  <a:lnTo>
                    <a:pt x="660" y="1139"/>
                  </a:lnTo>
                  <a:cubicBezTo>
                    <a:pt x="662" y="1142"/>
                    <a:pt x="663" y="1145"/>
                    <a:pt x="666" y="1147"/>
                  </a:cubicBezTo>
                  <a:lnTo>
                    <a:pt x="666" y="1147"/>
                  </a:lnTo>
                  <a:cubicBezTo>
                    <a:pt x="655" y="1137"/>
                    <a:pt x="652" y="1133"/>
                    <a:pt x="652" y="1133"/>
                  </a:cubicBezTo>
                  <a:close/>
                  <a:moveTo>
                    <a:pt x="1080" y="0"/>
                  </a:moveTo>
                  <a:cubicBezTo>
                    <a:pt x="1033" y="0"/>
                    <a:pt x="985" y="8"/>
                    <a:pt x="937" y="24"/>
                  </a:cubicBezTo>
                  <a:cubicBezTo>
                    <a:pt x="758" y="83"/>
                    <a:pt x="634" y="217"/>
                    <a:pt x="583" y="386"/>
                  </a:cubicBezTo>
                  <a:lnTo>
                    <a:pt x="583" y="386"/>
                  </a:lnTo>
                  <a:cubicBezTo>
                    <a:pt x="524" y="361"/>
                    <a:pt x="463" y="346"/>
                    <a:pt x="401" y="346"/>
                  </a:cubicBezTo>
                  <a:cubicBezTo>
                    <a:pt x="360" y="346"/>
                    <a:pt x="320" y="353"/>
                    <a:pt x="279" y="367"/>
                  </a:cubicBezTo>
                  <a:cubicBezTo>
                    <a:pt x="124" y="418"/>
                    <a:pt x="1" y="558"/>
                    <a:pt x="5" y="726"/>
                  </a:cubicBezTo>
                  <a:cubicBezTo>
                    <a:pt x="8" y="867"/>
                    <a:pt x="91" y="973"/>
                    <a:pt x="176" y="1072"/>
                  </a:cubicBezTo>
                  <a:cubicBezTo>
                    <a:pt x="282" y="1196"/>
                    <a:pt x="423" y="1302"/>
                    <a:pt x="567" y="1374"/>
                  </a:cubicBezTo>
                  <a:cubicBezTo>
                    <a:pt x="676" y="1428"/>
                    <a:pt x="786" y="1449"/>
                    <a:pt x="905" y="1463"/>
                  </a:cubicBezTo>
                  <a:cubicBezTo>
                    <a:pt x="918" y="1465"/>
                    <a:pt x="932" y="1465"/>
                    <a:pt x="946" y="1465"/>
                  </a:cubicBezTo>
                  <a:cubicBezTo>
                    <a:pt x="973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3" y="1468"/>
                    <a:pt x="1038" y="1479"/>
                    <a:pt x="1043" y="1490"/>
                  </a:cubicBezTo>
                  <a:cubicBezTo>
                    <a:pt x="1077" y="1567"/>
                    <a:pt x="1174" y="1605"/>
                    <a:pt x="1255" y="1605"/>
                  </a:cubicBezTo>
                  <a:cubicBezTo>
                    <a:pt x="1265" y="1605"/>
                    <a:pt x="1274" y="1604"/>
                    <a:pt x="1283" y="1603"/>
                  </a:cubicBezTo>
                  <a:cubicBezTo>
                    <a:pt x="1382" y="1589"/>
                    <a:pt x="1444" y="1525"/>
                    <a:pt x="1478" y="1432"/>
                  </a:cubicBezTo>
                  <a:cubicBezTo>
                    <a:pt x="1495" y="1391"/>
                    <a:pt x="1509" y="1357"/>
                    <a:pt x="1516" y="1312"/>
                  </a:cubicBezTo>
                  <a:cubicBezTo>
                    <a:pt x="1526" y="1271"/>
                    <a:pt x="1533" y="1230"/>
                    <a:pt x="1539" y="1186"/>
                  </a:cubicBezTo>
                  <a:cubicBezTo>
                    <a:pt x="1557" y="1079"/>
                    <a:pt x="1550" y="973"/>
                    <a:pt x="1547" y="863"/>
                  </a:cubicBezTo>
                  <a:cubicBezTo>
                    <a:pt x="1547" y="778"/>
                    <a:pt x="1543" y="688"/>
                    <a:pt x="1543" y="599"/>
                  </a:cubicBezTo>
                  <a:cubicBezTo>
                    <a:pt x="1539" y="511"/>
                    <a:pt x="1547" y="411"/>
                    <a:pt x="1516" y="322"/>
                  </a:cubicBezTo>
                  <a:cubicBezTo>
                    <a:pt x="1452" y="129"/>
                    <a:pt x="1276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27"/>
            <p:cNvSpPr/>
            <p:nvPr/>
          </p:nvSpPr>
          <p:spPr>
            <a:xfrm>
              <a:off x="7570415" y="3898725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8" y="542"/>
                  </a:moveTo>
                  <a:cubicBezTo>
                    <a:pt x="2821" y="542"/>
                    <a:pt x="3392" y="1267"/>
                    <a:pt x="3574" y="2086"/>
                  </a:cubicBezTo>
                  <a:cubicBezTo>
                    <a:pt x="3708" y="2672"/>
                    <a:pt x="3688" y="3286"/>
                    <a:pt x="3537" y="3868"/>
                  </a:cubicBezTo>
                  <a:cubicBezTo>
                    <a:pt x="3434" y="4266"/>
                    <a:pt x="3289" y="4654"/>
                    <a:pt x="3321" y="5047"/>
                  </a:cubicBezTo>
                  <a:lnTo>
                    <a:pt x="3321" y="5047"/>
                  </a:lnTo>
                  <a:cubicBezTo>
                    <a:pt x="3087" y="4970"/>
                    <a:pt x="2841" y="4914"/>
                    <a:pt x="2622" y="4803"/>
                  </a:cubicBezTo>
                  <a:cubicBezTo>
                    <a:pt x="2307" y="4646"/>
                    <a:pt x="2033" y="4430"/>
                    <a:pt x="1797" y="4176"/>
                  </a:cubicBezTo>
                  <a:cubicBezTo>
                    <a:pt x="1556" y="3923"/>
                    <a:pt x="1362" y="3639"/>
                    <a:pt x="1183" y="3343"/>
                  </a:cubicBezTo>
                  <a:cubicBezTo>
                    <a:pt x="987" y="3025"/>
                    <a:pt x="782" y="2690"/>
                    <a:pt x="663" y="2333"/>
                  </a:cubicBezTo>
                  <a:cubicBezTo>
                    <a:pt x="395" y="1521"/>
                    <a:pt x="926" y="623"/>
                    <a:pt x="1803" y="548"/>
                  </a:cubicBezTo>
                  <a:cubicBezTo>
                    <a:pt x="1849" y="544"/>
                    <a:pt x="1894" y="542"/>
                    <a:pt x="1938" y="542"/>
                  </a:cubicBezTo>
                  <a:close/>
                  <a:moveTo>
                    <a:pt x="1954" y="0"/>
                  </a:moveTo>
                  <a:cubicBezTo>
                    <a:pt x="1916" y="0"/>
                    <a:pt x="1879" y="1"/>
                    <a:pt x="1841" y="3"/>
                  </a:cubicBezTo>
                  <a:cubicBezTo>
                    <a:pt x="895" y="54"/>
                    <a:pt x="100" y="819"/>
                    <a:pt x="35" y="1771"/>
                  </a:cubicBezTo>
                  <a:cubicBezTo>
                    <a:pt x="1" y="2295"/>
                    <a:pt x="241" y="2782"/>
                    <a:pt x="484" y="3231"/>
                  </a:cubicBezTo>
                  <a:cubicBezTo>
                    <a:pt x="683" y="3590"/>
                    <a:pt x="899" y="3933"/>
                    <a:pt x="1152" y="4252"/>
                  </a:cubicBezTo>
                  <a:cubicBezTo>
                    <a:pt x="1440" y="4611"/>
                    <a:pt x="1786" y="4930"/>
                    <a:pt x="2187" y="5160"/>
                  </a:cubicBezTo>
                  <a:cubicBezTo>
                    <a:pt x="2498" y="5337"/>
                    <a:pt x="2927" y="5528"/>
                    <a:pt x="3322" y="5528"/>
                  </a:cubicBezTo>
                  <a:cubicBezTo>
                    <a:pt x="3368" y="5528"/>
                    <a:pt x="3414" y="5526"/>
                    <a:pt x="3459" y="5520"/>
                  </a:cubicBezTo>
                  <a:lnTo>
                    <a:pt x="3459" y="5520"/>
                  </a:lnTo>
                  <a:cubicBezTo>
                    <a:pt x="3505" y="5587"/>
                    <a:pt x="3567" y="5616"/>
                    <a:pt x="3631" y="5616"/>
                  </a:cubicBezTo>
                  <a:cubicBezTo>
                    <a:pt x="3786" y="5616"/>
                    <a:pt x="3952" y="5449"/>
                    <a:pt x="3927" y="5266"/>
                  </a:cubicBezTo>
                  <a:cubicBezTo>
                    <a:pt x="3838" y="4667"/>
                    <a:pt x="4133" y="4077"/>
                    <a:pt x="4205" y="3487"/>
                  </a:cubicBezTo>
                  <a:cubicBezTo>
                    <a:pt x="4277" y="2895"/>
                    <a:pt x="4229" y="2274"/>
                    <a:pt x="4044" y="1706"/>
                  </a:cubicBezTo>
                  <a:cubicBezTo>
                    <a:pt x="3740" y="764"/>
                    <a:pt x="2976" y="0"/>
                    <a:pt x="19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27"/>
            <p:cNvSpPr/>
            <p:nvPr/>
          </p:nvSpPr>
          <p:spPr>
            <a:xfrm>
              <a:off x="7633390" y="4000400"/>
              <a:ext cx="38925" cy="40150"/>
            </a:xfrm>
            <a:custGeom>
              <a:avLst/>
              <a:gdLst/>
              <a:ahLst/>
              <a:cxnLst/>
              <a:rect l="l" t="t" r="r" b="b"/>
              <a:pathLst>
                <a:path w="1557" h="1606" extrusionOk="0">
                  <a:moveTo>
                    <a:pt x="929" y="462"/>
                  </a:moveTo>
                  <a:lnTo>
                    <a:pt x="929" y="462"/>
                  </a:lnTo>
                  <a:cubicBezTo>
                    <a:pt x="930" y="473"/>
                    <a:pt x="932" y="484"/>
                    <a:pt x="933" y="496"/>
                  </a:cubicBezTo>
                  <a:lnTo>
                    <a:pt x="933" y="496"/>
                  </a:lnTo>
                  <a:cubicBezTo>
                    <a:pt x="931" y="484"/>
                    <a:pt x="930" y="473"/>
                    <a:pt x="929" y="462"/>
                  </a:cubicBezTo>
                  <a:close/>
                  <a:moveTo>
                    <a:pt x="1189" y="500"/>
                  </a:moveTo>
                  <a:lnTo>
                    <a:pt x="1189" y="500"/>
                  </a:lnTo>
                  <a:cubicBezTo>
                    <a:pt x="1188" y="508"/>
                    <a:pt x="1187" y="517"/>
                    <a:pt x="1186" y="525"/>
                  </a:cubicBezTo>
                  <a:lnTo>
                    <a:pt x="1186" y="525"/>
                  </a:lnTo>
                  <a:cubicBezTo>
                    <a:pt x="1187" y="517"/>
                    <a:pt x="1188" y="509"/>
                    <a:pt x="1189" y="500"/>
                  </a:cubicBezTo>
                  <a:close/>
                  <a:moveTo>
                    <a:pt x="538" y="633"/>
                  </a:moveTo>
                  <a:cubicBezTo>
                    <a:pt x="541" y="639"/>
                    <a:pt x="544" y="645"/>
                    <a:pt x="546" y="650"/>
                  </a:cubicBezTo>
                  <a:lnTo>
                    <a:pt x="546" y="650"/>
                  </a:lnTo>
                  <a:cubicBezTo>
                    <a:pt x="542" y="646"/>
                    <a:pt x="540" y="640"/>
                    <a:pt x="538" y="633"/>
                  </a:cubicBezTo>
                  <a:close/>
                  <a:moveTo>
                    <a:pt x="481" y="964"/>
                  </a:moveTo>
                  <a:cubicBezTo>
                    <a:pt x="487" y="970"/>
                    <a:pt x="493" y="975"/>
                    <a:pt x="499" y="980"/>
                  </a:cubicBezTo>
                  <a:lnTo>
                    <a:pt x="499" y="980"/>
                  </a:lnTo>
                  <a:cubicBezTo>
                    <a:pt x="500" y="981"/>
                    <a:pt x="500" y="981"/>
                    <a:pt x="499" y="981"/>
                  </a:cubicBezTo>
                  <a:cubicBezTo>
                    <a:pt x="499" y="981"/>
                    <a:pt x="493" y="977"/>
                    <a:pt x="481" y="964"/>
                  </a:cubicBezTo>
                  <a:close/>
                  <a:moveTo>
                    <a:pt x="1079" y="0"/>
                  </a:moveTo>
                  <a:cubicBezTo>
                    <a:pt x="1032" y="0"/>
                    <a:pt x="983" y="8"/>
                    <a:pt x="935" y="24"/>
                  </a:cubicBezTo>
                  <a:cubicBezTo>
                    <a:pt x="757" y="80"/>
                    <a:pt x="633" y="216"/>
                    <a:pt x="582" y="385"/>
                  </a:cubicBezTo>
                  <a:lnTo>
                    <a:pt x="582" y="385"/>
                  </a:lnTo>
                  <a:cubicBezTo>
                    <a:pt x="523" y="361"/>
                    <a:pt x="462" y="346"/>
                    <a:pt x="400" y="346"/>
                  </a:cubicBezTo>
                  <a:cubicBezTo>
                    <a:pt x="359" y="346"/>
                    <a:pt x="319" y="352"/>
                    <a:pt x="277" y="366"/>
                  </a:cubicBezTo>
                  <a:cubicBezTo>
                    <a:pt x="124" y="418"/>
                    <a:pt x="0" y="558"/>
                    <a:pt x="4" y="726"/>
                  </a:cubicBezTo>
                  <a:cubicBezTo>
                    <a:pt x="10" y="867"/>
                    <a:pt x="89" y="973"/>
                    <a:pt x="179" y="1072"/>
                  </a:cubicBezTo>
                  <a:cubicBezTo>
                    <a:pt x="285" y="1196"/>
                    <a:pt x="421" y="1302"/>
                    <a:pt x="565" y="1373"/>
                  </a:cubicBezTo>
                  <a:cubicBezTo>
                    <a:pt x="679" y="1428"/>
                    <a:pt x="785" y="1449"/>
                    <a:pt x="905" y="1463"/>
                  </a:cubicBezTo>
                  <a:cubicBezTo>
                    <a:pt x="918" y="1465"/>
                    <a:pt x="931" y="1465"/>
                    <a:pt x="945" y="1465"/>
                  </a:cubicBezTo>
                  <a:cubicBezTo>
                    <a:pt x="972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5" y="1467"/>
                    <a:pt x="1040" y="1479"/>
                    <a:pt x="1045" y="1490"/>
                  </a:cubicBezTo>
                  <a:cubicBezTo>
                    <a:pt x="1079" y="1567"/>
                    <a:pt x="1173" y="1605"/>
                    <a:pt x="1254" y="1605"/>
                  </a:cubicBezTo>
                  <a:cubicBezTo>
                    <a:pt x="1264" y="1605"/>
                    <a:pt x="1273" y="1605"/>
                    <a:pt x="1281" y="1604"/>
                  </a:cubicBezTo>
                  <a:cubicBezTo>
                    <a:pt x="1381" y="1590"/>
                    <a:pt x="1443" y="1525"/>
                    <a:pt x="1480" y="1432"/>
                  </a:cubicBezTo>
                  <a:cubicBezTo>
                    <a:pt x="1498" y="1391"/>
                    <a:pt x="1511" y="1357"/>
                    <a:pt x="1518" y="1312"/>
                  </a:cubicBezTo>
                  <a:cubicBezTo>
                    <a:pt x="1525" y="1271"/>
                    <a:pt x="1531" y="1229"/>
                    <a:pt x="1539" y="1185"/>
                  </a:cubicBezTo>
                  <a:cubicBezTo>
                    <a:pt x="1556" y="1079"/>
                    <a:pt x="1549" y="973"/>
                    <a:pt x="1549" y="863"/>
                  </a:cubicBezTo>
                  <a:cubicBezTo>
                    <a:pt x="1545" y="777"/>
                    <a:pt x="1542" y="688"/>
                    <a:pt x="1542" y="600"/>
                  </a:cubicBezTo>
                  <a:cubicBezTo>
                    <a:pt x="1542" y="507"/>
                    <a:pt x="1545" y="411"/>
                    <a:pt x="1515" y="322"/>
                  </a:cubicBezTo>
                  <a:cubicBezTo>
                    <a:pt x="1451" y="129"/>
                    <a:pt x="1274" y="0"/>
                    <a:pt x="10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27"/>
            <p:cNvSpPr/>
            <p:nvPr/>
          </p:nvSpPr>
          <p:spPr>
            <a:xfrm>
              <a:off x="7759990" y="3730050"/>
              <a:ext cx="106925" cy="140425"/>
            </a:xfrm>
            <a:custGeom>
              <a:avLst/>
              <a:gdLst/>
              <a:ahLst/>
              <a:cxnLst/>
              <a:rect l="l" t="t" r="r" b="b"/>
              <a:pathLst>
                <a:path w="4277" h="5617" extrusionOk="0">
                  <a:moveTo>
                    <a:pt x="1939" y="543"/>
                  </a:moveTo>
                  <a:cubicBezTo>
                    <a:pt x="2821" y="543"/>
                    <a:pt x="3388" y="1268"/>
                    <a:pt x="3574" y="2087"/>
                  </a:cubicBezTo>
                  <a:cubicBezTo>
                    <a:pt x="3704" y="2673"/>
                    <a:pt x="3687" y="3290"/>
                    <a:pt x="3536" y="3869"/>
                  </a:cubicBezTo>
                  <a:cubicBezTo>
                    <a:pt x="3433" y="4267"/>
                    <a:pt x="3288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5"/>
                    <a:pt x="2618" y="4804"/>
                  </a:cubicBezTo>
                  <a:cubicBezTo>
                    <a:pt x="2306" y="4647"/>
                    <a:pt x="2032" y="4431"/>
                    <a:pt x="1792" y="4177"/>
                  </a:cubicBezTo>
                  <a:cubicBezTo>
                    <a:pt x="1556" y="3923"/>
                    <a:pt x="1360" y="3639"/>
                    <a:pt x="1183" y="3344"/>
                  </a:cubicBezTo>
                  <a:cubicBezTo>
                    <a:pt x="987" y="3026"/>
                    <a:pt x="778" y="2690"/>
                    <a:pt x="661" y="2334"/>
                  </a:cubicBezTo>
                  <a:cubicBezTo>
                    <a:pt x="394" y="1522"/>
                    <a:pt x="925" y="624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3" y="1"/>
                  </a:moveTo>
                  <a:cubicBezTo>
                    <a:pt x="1916" y="1"/>
                    <a:pt x="1878" y="2"/>
                    <a:pt x="1840" y="4"/>
                  </a:cubicBezTo>
                  <a:cubicBezTo>
                    <a:pt x="891" y="55"/>
                    <a:pt x="100" y="819"/>
                    <a:pt x="35" y="1772"/>
                  </a:cubicBezTo>
                  <a:cubicBezTo>
                    <a:pt x="0" y="2299"/>
                    <a:pt x="237" y="2783"/>
                    <a:pt x="484" y="3232"/>
                  </a:cubicBezTo>
                  <a:cubicBezTo>
                    <a:pt x="678" y="3591"/>
                    <a:pt x="895" y="3934"/>
                    <a:pt x="1151" y="4252"/>
                  </a:cubicBezTo>
                  <a:cubicBezTo>
                    <a:pt x="1439" y="4612"/>
                    <a:pt x="1785" y="4930"/>
                    <a:pt x="2187" y="5161"/>
                  </a:cubicBezTo>
                  <a:cubicBezTo>
                    <a:pt x="2498" y="5338"/>
                    <a:pt x="2927" y="5529"/>
                    <a:pt x="3321" y="5529"/>
                  </a:cubicBezTo>
                  <a:cubicBezTo>
                    <a:pt x="3367" y="5529"/>
                    <a:pt x="3411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50"/>
                    <a:pt x="3923" y="5267"/>
                  </a:cubicBezTo>
                  <a:cubicBezTo>
                    <a:pt x="3838" y="4667"/>
                    <a:pt x="4132" y="4078"/>
                    <a:pt x="4205" y="3488"/>
                  </a:cubicBezTo>
                  <a:cubicBezTo>
                    <a:pt x="4276" y="2895"/>
                    <a:pt x="4228" y="2275"/>
                    <a:pt x="4043" y="1707"/>
                  </a:cubicBezTo>
                  <a:cubicBezTo>
                    <a:pt x="3739" y="767"/>
                    <a:pt x="2975" y="1"/>
                    <a:pt x="19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27"/>
            <p:cNvSpPr/>
            <p:nvPr/>
          </p:nvSpPr>
          <p:spPr>
            <a:xfrm>
              <a:off x="7822940" y="3831750"/>
              <a:ext cx="38900" cy="40125"/>
            </a:xfrm>
            <a:custGeom>
              <a:avLst/>
              <a:gdLst/>
              <a:ahLst/>
              <a:cxnLst/>
              <a:rect l="l" t="t" r="r" b="b"/>
              <a:pathLst>
                <a:path w="1556" h="1605" extrusionOk="0">
                  <a:moveTo>
                    <a:pt x="1190" y="500"/>
                  </a:moveTo>
                  <a:cubicBezTo>
                    <a:pt x="1189" y="504"/>
                    <a:pt x="1189" y="508"/>
                    <a:pt x="1188" y="512"/>
                  </a:cubicBezTo>
                  <a:lnTo>
                    <a:pt x="1188" y="512"/>
                  </a:lnTo>
                  <a:cubicBezTo>
                    <a:pt x="1188" y="508"/>
                    <a:pt x="1189" y="504"/>
                    <a:pt x="1190" y="500"/>
                  </a:cubicBezTo>
                  <a:close/>
                  <a:moveTo>
                    <a:pt x="1196" y="517"/>
                  </a:moveTo>
                  <a:cubicBezTo>
                    <a:pt x="1194" y="522"/>
                    <a:pt x="1192" y="528"/>
                    <a:pt x="1190" y="533"/>
                  </a:cubicBezTo>
                  <a:lnTo>
                    <a:pt x="1190" y="533"/>
                  </a:lnTo>
                  <a:cubicBezTo>
                    <a:pt x="1192" y="528"/>
                    <a:pt x="1194" y="522"/>
                    <a:pt x="1196" y="517"/>
                  </a:cubicBezTo>
                  <a:close/>
                  <a:moveTo>
                    <a:pt x="1106" y="619"/>
                  </a:move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6" y="619"/>
                    <a:pt x="1106" y="619"/>
                    <a:pt x="1105" y="619"/>
                  </a:cubicBezTo>
                  <a:lnTo>
                    <a:pt x="1105" y="619"/>
                  </a:lnTo>
                  <a:cubicBezTo>
                    <a:pt x="1106" y="619"/>
                    <a:pt x="1106" y="619"/>
                    <a:pt x="1106" y="619"/>
                  </a:cubicBezTo>
                  <a:close/>
                  <a:moveTo>
                    <a:pt x="482" y="964"/>
                  </a:moveTo>
                  <a:cubicBezTo>
                    <a:pt x="487" y="970"/>
                    <a:pt x="493" y="975"/>
                    <a:pt x="500" y="980"/>
                  </a:cubicBezTo>
                  <a:lnTo>
                    <a:pt x="500" y="980"/>
                  </a:lnTo>
                  <a:cubicBezTo>
                    <a:pt x="500" y="981"/>
                    <a:pt x="500" y="981"/>
                    <a:pt x="500" y="981"/>
                  </a:cubicBezTo>
                  <a:cubicBezTo>
                    <a:pt x="499" y="981"/>
                    <a:pt x="494" y="977"/>
                    <a:pt x="482" y="964"/>
                  </a:cubicBezTo>
                  <a:close/>
                  <a:moveTo>
                    <a:pt x="652" y="1134"/>
                  </a:moveTo>
                  <a:cubicBezTo>
                    <a:pt x="652" y="1134"/>
                    <a:pt x="657" y="1138"/>
                    <a:pt x="662" y="1143"/>
                  </a:cubicBezTo>
                  <a:lnTo>
                    <a:pt x="662" y="1143"/>
                  </a:lnTo>
                  <a:cubicBezTo>
                    <a:pt x="665" y="1147"/>
                    <a:pt x="668" y="1150"/>
                    <a:pt x="671" y="1153"/>
                  </a:cubicBezTo>
                  <a:lnTo>
                    <a:pt x="671" y="1153"/>
                  </a:lnTo>
                  <a:cubicBezTo>
                    <a:pt x="656" y="1139"/>
                    <a:pt x="651" y="1134"/>
                    <a:pt x="652" y="1134"/>
                  </a:cubicBezTo>
                  <a:close/>
                  <a:moveTo>
                    <a:pt x="1080" y="0"/>
                  </a:moveTo>
                  <a:cubicBezTo>
                    <a:pt x="1033" y="0"/>
                    <a:pt x="984" y="8"/>
                    <a:pt x="936" y="24"/>
                  </a:cubicBezTo>
                  <a:cubicBezTo>
                    <a:pt x="758" y="83"/>
                    <a:pt x="634" y="217"/>
                    <a:pt x="582" y="385"/>
                  </a:cubicBezTo>
                  <a:lnTo>
                    <a:pt x="582" y="385"/>
                  </a:lnTo>
                  <a:cubicBezTo>
                    <a:pt x="523" y="360"/>
                    <a:pt x="462" y="345"/>
                    <a:pt x="400" y="345"/>
                  </a:cubicBezTo>
                  <a:cubicBezTo>
                    <a:pt x="359" y="345"/>
                    <a:pt x="319" y="352"/>
                    <a:pt x="278" y="366"/>
                  </a:cubicBezTo>
                  <a:cubicBezTo>
                    <a:pt x="124" y="418"/>
                    <a:pt x="1" y="558"/>
                    <a:pt x="4" y="726"/>
                  </a:cubicBezTo>
                  <a:cubicBezTo>
                    <a:pt x="7" y="867"/>
                    <a:pt x="90" y="973"/>
                    <a:pt x="175" y="1075"/>
                  </a:cubicBezTo>
                  <a:cubicBezTo>
                    <a:pt x="281" y="1199"/>
                    <a:pt x="422" y="1302"/>
                    <a:pt x="566" y="1373"/>
                  </a:cubicBezTo>
                  <a:cubicBezTo>
                    <a:pt x="676" y="1428"/>
                    <a:pt x="785" y="1449"/>
                    <a:pt x="905" y="1463"/>
                  </a:cubicBezTo>
                  <a:cubicBezTo>
                    <a:pt x="918" y="1464"/>
                    <a:pt x="931" y="1465"/>
                    <a:pt x="944" y="1465"/>
                  </a:cubicBezTo>
                  <a:cubicBezTo>
                    <a:pt x="971" y="1465"/>
                    <a:pt x="1000" y="1462"/>
                    <a:pt x="1028" y="1456"/>
                  </a:cubicBezTo>
                  <a:lnTo>
                    <a:pt x="1028" y="1456"/>
                  </a:lnTo>
                  <a:cubicBezTo>
                    <a:pt x="1033" y="1467"/>
                    <a:pt x="1037" y="1479"/>
                    <a:pt x="1042" y="1490"/>
                  </a:cubicBezTo>
                  <a:cubicBezTo>
                    <a:pt x="1076" y="1566"/>
                    <a:pt x="1172" y="1604"/>
                    <a:pt x="1253" y="1604"/>
                  </a:cubicBezTo>
                  <a:cubicBezTo>
                    <a:pt x="1263" y="1604"/>
                    <a:pt x="1273" y="1604"/>
                    <a:pt x="1282" y="1603"/>
                  </a:cubicBezTo>
                  <a:cubicBezTo>
                    <a:pt x="1381" y="1589"/>
                    <a:pt x="1443" y="1524"/>
                    <a:pt x="1478" y="1432"/>
                  </a:cubicBezTo>
                  <a:cubicBezTo>
                    <a:pt x="1494" y="1390"/>
                    <a:pt x="1508" y="1356"/>
                    <a:pt x="1515" y="1311"/>
                  </a:cubicBezTo>
                  <a:cubicBezTo>
                    <a:pt x="1522" y="1270"/>
                    <a:pt x="1532" y="1229"/>
                    <a:pt x="1539" y="1188"/>
                  </a:cubicBezTo>
                  <a:cubicBezTo>
                    <a:pt x="1556" y="1079"/>
                    <a:pt x="1549" y="973"/>
                    <a:pt x="1546" y="862"/>
                  </a:cubicBezTo>
                  <a:cubicBezTo>
                    <a:pt x="1546" y="777"/>
                    <a:pt x="1543" y="688"/>
                    <a:pt x="1543" y="603"/>
                  </a:cubicBezTo>
                  <a:cubicBezTo>
                    <a:pt x="1539" y="510"/>
                    <a:pt x="1546" y="410"/>
                    <a:pt x="1515" y="321"/>
                  </a:cubicBezTo>
                  <a:cubicBezTo>
                    <a:pt x="1452" y="128"/>
                    <a:pt x="1275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27"/>
            <p:cNvSpPr/>
            <p:nvPr/>
          </p:nvSpPr>
          <p:spPr>
            <a:xfrm>
              <a:off x="7875115" y="3707450"/>
              <a:ext cx="108450" cy="148525"/>
            </a:xfrm>
            <a:custGeom>
              <a:avLst/>
              <a:gdLst/>
              <a:ahLst/>
              <a:cxnLst/>
              <a:rect l="l" t="t" r="r" b="b"/>
              <a:pathLst>
                <a:path w="4338" h="5941" extrusionOk="0">
                  <a:moveTo>
                    <a:pt x="2235" y="541"/>
                  </a:moveTo>
                  <a:cubicBezTo>
                    <a:pt x="2312" y="541"/>
                    <a:pt x="2391" y="548"/>
                    <a:pt x="2470" y="562"/>
                  </a:cubicBezTo>
                  <a:cubicBezTo>
                    <a:pt x="3495" y="744"/>
                    <a:pt x="3848" y="1761"/>
                    <a:pt x="3759" y="2686"/>
                  </a:cubicBezTo>
                  <a:cubicBezTo>
                    <a:pt x="3708" y="3244"/>
                    <a:pt x="3526" y="3783"/>
                    <a:pt x="3242" y="4262"/>
                  </a:cubicBezTo>
                  <a:cubicBezTo>
                    <a:pt x="3039" y="4605"/>
                    <a:pt x="2815" y="4931"/>
                    <a:pt x="2744" y="5305"/>
                  </a:cubicBezTo>
                  <a:lnTo>
                    <a:pt x="2744" y="5305"/>
                  </a:lnTo>
                  <a:cubicBezTo>
                    <a:pt x="2529" y="5165"/>
                    <a:pt x="2294" y="5046"/>
                    <a:pt x="2097" y="4886"/>
                  </a:cubicBezTo>
                  <a:cubicBezTo>
                    <a:pt x="1782" y="4629"/>
                    <a:pt x="1515" y="4321"/>
                    <a:pt x="1303" y="3974"/>
                  </a:cubicBezTo>
                  <a:cubicBezTo>
                    <a:pt x="919" y="3347"/>
                    <a:pt x="583" y="2480"/>
                    <a:pt x="784" y="1743"/>
                  </a:cubicBezTo>
                  <a:cubicBezTo>
                    <a:pt x="966" y="1082"/>
                    <a:pt x="1545" y="541"/>
                    <a:pt x="2235" y="541"/>
                  </a:cubicBezTo>
                  <a:close/>
                  <a:moveTo>
                    <a:pt x="2246" y="1"/>
                  </a:moveTo>
                  <a:cubicBezTo>
                    <a:pt x="1463" y="1"/>
                    <a:pt x="744" y="484"/>
                    <a:pt x="405" y="1213"/>
                  </a:cubicBezTo>
                  <a:cubicBezTo>
                    <a:pt x="0" y="2072"/>
                    <a:pt x="216" y="3029"/>
                    <a:pt x="617" y="3851"/>
                  </a:cubicBezTo>
                  <a:cubicBezTo>
                    <a:pt x="846" y="4321"/>
                    <a:pt x="1169" y="4752"/>
                    <a:pt x="1556" y="5102"/>
                  </a:cubicBezTo>
                  <a:cubicBezTo>
                    <a:pt x="1868" y="5382"/>
                    <a:pt x="2306" y="5730"/>
                    <a:pt x="2749" y="5794"/>
                  </a:cubicBezTo>
                  <a:lnTo>
                    <a:pt x="2749" y="5794"/>
                  </a:lnTo>
                  <a:cubicBezTo>
                    <a:pt x="2784" y="5897"/>
                    <a:pt x="2866" y="5940"/>
                    <a:pt x="2955" y="5940"/>
                  </a:cubicBezTo>
                  <a:cubicBezTo>
                    <a:pt x="3095" y="5940"/>
                    <a:pt x="3251" y="5832"/>
                    <a:pt x="3269" y="5674"/>
                  </a:cubicBezTo>
                  <a:cubicBezTo>
                    <a:pt x="3341" y="5094"/>
                    <a:pt x="3759" y="4626"/>
                    <a:pt x="3982" y="4101"/>
                  </a:cubicBezTo>
                  <a:cubicBezTo>
                    <a:pt x="4211" y="3557"/>
                    <a:pt x="4338" y="2961"/>
                    <a:pt x="4331" y="2368"/>
                  </a:cubicBezTo>
                  <a:cubicBezTo>
                    <a:pt x="4314" y="1312"/>
                    <a:pt x="3745" y="284"/>
                    <a:pt x="2652" y="45"/>
                  </a:cubicBezTo>
                  <a:cubicBezTo>
                    <a:pt x="2516" y="15"/>
                    <a:pt x="2380" y="1"/>
                    <a:pt x="22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27"/>
            <p:cNvSpPr/>
            <p:nvPr/>
          </p:nvSpPr>
          <p:spPr>
            <a:xfrm>
              <a:off x="7925540" y="3817850"/>
              <a:ext cx="39950" cy="40450"/>
            </a:xfrm>
            <a:custGeom>
              <a:avLst/>
              <a:gdLst/>
              <a:ahLst/>
              <a:cxnLst/>
              <a:rect l="l" t="t" r="r" b="b"/>
              <a:pathLst>
                <a:path w="1598" h="1618" extrusionOk="0">
                  <a:moveTo>
                    <a:pt x="330" y="689"/>
                  </a:moveTo>
                  <a:lnTo>
                    <a:pt x="330" y="689"/>
                  </a:lnTo>
                  <a:cubicBezTo>
                    <a:pt x="331" y="690"/>
                    <a:pt x="332" y="690"/>
                    <a:pt x="333" y="691"/>
                  </a:cubicBezTo>
                  <a:lnTo>
                    <a:pt x="333" y="691"/>
                  </a:lnTo>
                  <a:cubicBezTo>
                    <a:pt x="335" y="692"/>
                    <a:pt x="336" y="694"/>
                    <a:pt x="338" y="695"/>
                  </a:cubicBezTo>
                  <a:lnTo>
                    <a:pt x="338" y="695"/>
                  </a:lnTo>
                  <a:cubicBezTo>
                    <a:pt x="335" y="693"/>
                    <a:pt x="333" y="691"/>
                    <a:pt x="330" y="689"/>
                  </a:cubicBezTo>
                  <a:close/>
                  <a:moveTo>
                    <a:pt x="341" y="699"/>
                  </a:moveTo>
                  <a:cubicBezTo>
                    <a:pt x="341" y="699"/>
                    <a:pt x="341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1" y="699"/>
                    <a:pt x="341" y="699"/>
                  </a:cubicBezTo>
                  <a:close/>
                  <a:moveTo>
                    <a:pt x="344" y="699"/>
                  </a:moveTo>
                  <a:lnTo>
                    <a:pt x="344" y="699"/>
                  </a:lnTo>
                  <a:cubicBezTo>
                    <a:pt x="346" y="700"/>
                    <a:pt x="348" y="700"/>
                    <a:pt x="349" y="700"/>
                  </a:cubicBezTo>
                  <a:lnTo>
                    <a:pt x="349" y="700"/>
                  </a:lnTo>
                  <a:cubicBezTo>
                    <a:pt x="349" y="700"/>
                    <a:pt x="350" y="700"/>
                    <a:pt x="350" y="700"/>
                  </a:cubicBezTo>
                  <a:lnTo>
                    <a:pt x="350" y="700"/>
                  </a:lnTo>
                  <a:cubicBezTo>
                    <a:pt x="348" y="700"/>
                    <a:pt x="346" y="700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4" y="700"/>
                    <a:pt x="344" y="699"/>
                  </a:cubicBezTo>
                  <a:close/>
                  <a:moveTo>
                    <a:pt x="1136" y="0"/>
                  </a:moveTo>
                  <a:cubicBezTo>
                    <a:pt x="1098" y="0"/>
                    <a:pt x="1058" y="4"/>
                    <a:pt x="1019" y="11"/>
                  </a:cubicBezTo>
                  <a:cubicBezTo>
                    <a:pt x="870" y="35"/>
                    <a:pt x="750" y="130"/>
                    <a:pt x="672" y="253"/>
                  </a:cubicBezTo>
                  <a:lnTo>
                    <a:pt x="672" y="253"/>
                  </a:lnTo>
                  <a:cubicBezTo>
                    <a:pt x="589" y="192"/>
                    <a:pt x="497" y="157"/>
                    <a:pt x="395" y="157"/>
                  </a:cubicBezTo>
                  <a:cubicBezTo>
                    <a:pt x="368" y="157"/>
                    <a:pt x="341" y="160"/>
                    <a:pt x="313" y="164"/>
                  </a:cubicBezTo>
                  <a:cubicBezTo>
                    <a:pt x="165" y="189"/>
                    <a:pt x="39" y="316"/>
                    <a:pt x="22" y="466"/>
                  </a:cubicBezTo>
                  <a:cubicBezTo>
                    <a:pt x="1" y="596"/>
                    <a:pt x="49" y="710"/>
                    <a:pt x="108" y="822"/>
                  </a:cubicBezTo>
                  <a:cubicBezTo>
                    <a:pt x="176" y="966"/>
                    <a:pt x="282" y="1104"/>
                    <a:pt x="402" y="1210"/>
                  </a:cubicBezTo>
                  <a:cubicBezTo>
                    <a:pt x="491" y="1285"/>
                    <a:pt x="587" y="1333"/>
                    <a:pt x="697" y="1377"/>
                  </a:cubicBezTo>
                  <a:cubicBezTo>
                    <a:pt x="735" y="1393"/>
                    <a:pt x="778" y="1401"/>
                    <a:pt x="820" y="1404"/>
                  </a:cubicBezTo>
                  <a:lnTo>
                    <a:pt x="820" y="1404"/>
                  </a:lnTo>
                  <a:cubicBezTo>
                    <a:pt x="822" y="1417"/>
                    <a:pt x="825" y="1430"/>
                    <a:pt x="827" y="1443"/>
                  </a:cubicBezTo>
                  <a:cubicBezTo>
                    <a:pt x="843" y="1550"/>
                    <a:pt x="956" y="1618"/>
                    <a:pt x="1064" y="1618"/>
                  </a:cubicBezTo>
                  <a:cubicBezTo>
                    <a:pt x="1126" y="1618"/>
                    <a:pt x="1186" y="1596"/>
                    <a:pt x="1225" y="1546"/>
                  </a:cubicBezTo>
                  <a:cubicBezTo>
                    <a:pt x="1259" y="1505"/>
                    <a:pt x="1296" y="1464"/>
                    <a:pt x="1321" y="1412"/>
                  </a:cubicBezTo>
                  <a:cubicBezTo>
                    <a:pt x="1341" y="1371"/>
                    <a:pt x="1358" y="1333"/>
                    <a:pt x="1375" y="1292"/>
                  </a:cubicBezTo>
                  <a:cubicBezTo>
                    <a:pt x="1424" y="1189"/>
                    <a:pt x="1447" y="1083"/>
                    <a:pt x="1478" y="974"/>
                  </a:cubicBezTo>
                  <a:cubicBezTo>
                    <a:pt x="1498" y="888"/>
                    <a:pt x="1519" y="798"/>
                    <a:pt x="1539" y="713"/>
                  </a:cubicBezTo>
                  <a:cubicBezTo>
                    <a:pt x="1571" y="607"/>
                    <a:pt x="1598" y="501"/>
                    <a:pt x="1581" y="387"/>
                  </a:cubicBezTo>
                  <a:cubicBezTo>
                    <a:pt x="1563" y="254"/>
                    <a:pt x="1492" y="134"/>
                    <a:pt x="1372" y="62"/>
                  </a:cubicBezTo>
                  <a:cubicBezTo>
                    <a:pt x="1297" y="17"/>
                    <a:pt x="1218" y="0"/>
                    <a:pt x="1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27"/>
            <p:cNvSpPr/>
            <p:nvPr/>
          </p:nvSpPr>
          <p:spPr>
            <a:xfrm>
              <a:off x="7974815" y="3742875"/>
              <a:ext cx="112250" cy="148850"/>
            </a:xfrm>
            <a:custGeom>
              <a:avLst/>
              <a:gdLst/>
              <a:ahLst/>
              <a:cxnLst/>
              <a:rect l="l" t="t" r="r" b="b"/>
              <a:pathLst>
                <a:path w="4490" h="5954" extrusionOk="0">
                  <a:moveTo>
                    <a:pt x="2174" y="551"/>
                  </a:moveTo>
                  <a:cubicBezTo>
                    <a:pt x="2502" y="551"/>
                    <a:pt x="2835" y="660"/>
                    <a:pt x="3118" y="878"/>
                  </a:cubicBezTo>
                  <a:cubicBezTo>
                    <a:pt x="3790" y="1400"/>
                    <a:pt x="3900" y="2293"/>
                    <a:pt x="3852" y="3089"/>
                  </a:cubicBezTo>
                  <a:cubicBezTo>
                    <a:pt x="3824" y="3558"/>
                    <a:pt x="3704" y="4027"/>
                    <a:pt x="3498" y="4449"/>
                  </a:cubicBezTo>
                  <a:cubicBezTo>
                    <a:pt x="3362" y="4729"/>
                    <a:pt x="3151" y="4974"/>
                    <a:pt x="2977" y="5235"/>
                  </a:cubicBezTo>
                  <a:lnTo>
                    <a:pt x="2977" y="5235"/>
                  </a:lnTo>
                  <a:cubicBezTo>
                    <a:pt x="2834" y="5017"/>
                    <a:pt x="2624" y="4845"/>
                    <a:pt x="2409" y="4681"/>
                  </a:cubicBezTo>
                  <a:cubicBezTo>
                    <a:pt x="2046" y="4408"/>
                    <a:pt x="1700" y="4137"/>
                    <a:pt x="1415" y="3777"/>
                  </a:cubicBezTo>
                  <a:cubicBezTo>
                    <a:pt x="846" y="3057"/>
                    <a:pt x="422" y="1988"/>
                    <a:pt x="1011" y="1156"/>
                  </a:cubicBezTo>
                  <a:cubicBezTo>
                    <a:pt x="1297" y="752"/>
                    <a:pt x="1731" y="551"/>
                    <a:pt x="2174" y="551"/>
                  </a:cubicBezTo>
                  <a:close/>
                  <a:moveTo>
                    <a:pt x="2151" y="0"/>
                  </a:moveTo>
                  <a:cubicBezTo>
                    <a:pt x="1781" y="0"/>
                    <a:pt x="1411" y="104"/>
                    <a:pt x="1086" y="331"/>
                  </a:cubicBezTo>
                  <a:cubicBezTo>
                    <a:pt x="185" y="960"/>
                    <a:pt x="0" y="2091"/>
                    <a:pt x="381" y="3078"/>
                  </a:cubicBezTo>
                  <a:cubicBezTo>
                    <a:pt x="604" y="3657"/>
                    <a:pt x="949" y="4185"/>
                    <a:pt x="1392" y="4620"/>
                  </a:cubicBezTo>
                  <a:cubicBezTo>
                    <a:pt x="1809" y="5028"/>
                    <a:pt x="2354" y="5295"/>
                    <a:pt x="2642" y="5820"/>
                  </a:cubicBezTo>
                  <a:cubicBezTo>
                    <a:pt x="2694" y="5914"/>
                    <a:pt x="2775" y="5953"/>
                    <a:pt x="2857" y="5953"/>
                  </a:cubicBezTo>
                  <a:cubicBezTo>
                    <a:pt x="2989" y="5953"/>
                    <a:pt x="3123" y="5850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8"/>
                    <a:pt x="3909" y="4781"/>
                  </a:cubicBezTo>
                  <a:cubicBezTo>
                    <a:pt x="4146" y="4339"/>
                    <a:pt x="4297" y="3856"/>
                    <a:pt x="4366" y="3359"/>
                  </a:cubicBezTo>
                  <a:cubicBezTo>
                    <a:pt x="4489" y="2437"/>
                    <a:pt x="4376" y="1368"/>
                    <a:pt x="3701" y="673"/>
                  </a:cubicBezTo>
                  <a:cubicBezTo>
                    <a:pt x="3291" y="247"/>
                    <a:pt x="2721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27"/>
            <p:cNvSpPr/>
            <p:nvPr/>
          </p:nvSpPr>
          <p:spPr>
            <a:xfrm>
              <a:off x="8022790" y="3853125"/>
              <a:ext cx="40350" cy="41275"/>
            </a:xfrm>
            <a:custGeom>
              <a:avLst/>
              <a:gdLst/>
              <a:ahLst/>
              <a:cxnLst/>
              <a:rect l="l" t="t" r="r" b="b"/>
              <a:pathLst>
                <a:path w="1614" h="1651" extrusionOk="0">
                  <a:moveTo>
                    <a:pt x="494" y="734"/>
                  </a:moveTo>
                  <a:cubicBezTo>
                    <a:pt x="494" y="734"/>
                    <a:pt x="494" y="734"/>
                    <a:pt x="495" y="734"/>
                  </a:cubicBezTo>
                  <a:lnTo>
                    <a:pt x="495" y="734"/>
                  </a:lnTo>
                  <a:cubicBezTo>
                    <a:pt x="495" y="734"/>
                    <a:pt x="495" y="734"/>
                    <a:pt x="495" y="734"/>
                  </a:cubicBezTo>
                  <a:lnTo>
                    <a:pt x="495" y="734"/>
                  </a:lnTo>
                  <a:cubicBezTo>
                    <a:pt x="494" y="734"/>
                    <a:pt x="494" y="734"/>
                    <a:pt x="494" y="734"/>
                  </a:cubicBezTo>
                  <a:close/>
                  <a:moveTo>
                    <a:pt x="1235" y="1"/>
                  </a:moveTo>
                  <a:cubicBezTo>
                    <a:pt x="1063" y="1"/>
                    <a:pt x="946" y="98"/>
                    <a:pt x="867" y="229"/>
                  </a:cubicBezTo>
                  <a:lnTo>
                    <a:pt x="867" y="229"/>
                  </a:lnTo>
                  <a:cubicBezTo>
                    <a:pt x="784" y="168"/>
                    <a:pt x="685" y="129"/>
                    <a:pt x="576" y="121"/>
                  </a:cubicBezTo>
                  <a:cubicBezTo>
                    <a:pt x="564" y="120"/>
                    <a:pt x="552" y="120"/>
                    <a:pt x="540" y="120"/>
                  </a:cubicBezTo>
                  <a:cubicBezTo>
                    <a:pt x="330" y="120"/>
                    <a:pt x="127" y="262"/>
                    <a:pt x="72" y="464"/>
                  </a:cubicBezTo>
                  <a:cubicBezTo>
                    <a:pt x="0" y="714"/>
                    <a:pt x="181" y="902"/>
                    <a:pt x="315" y="1087"/>
                  </a:cubicBezTo>
                  <a:cubicBezTo>
                    <a:pt x="377" y="1169"/>
                    <a:pt x="439" y="1255"/>
                    <a:pt x="500" y="1340"/>
                  </a:cubicBezTo>
                  <a:cubicBezTo>
                    <a:pt x="586" y="1451"/>
                    <a:pt x="695" y="1549"/>
                    <a:pt x="815" y="1618"/>
                  </a:cubicBezTo>
                  <a:cubicBezTo>
                    <a:pt x="854" y="1640"/>
                    <a:pt x="894" y="1650"/>
                    <a:pt x="932" y="1650"/>
                  </a:cubicBezTo>
                  <a:cubicBezTo>
                    <a:pt x="1078" y="1650"/>
                    <a:pt x="1203" y="1508"/>
                    <a:pt x="1165" y="1351"/>
                  </a:cubicBezTo>
                  <a:cubicBezTo>
                    <a:pt x="1165" y="1350"/>
                    <a:pt x="1164" y="1349"/>
                    <a:pt x="1164" y="1347"/>
                  </a:cubicBezTo>
                  <a:lnTo>
                    <a:pt x="1164" y="1347"/>
                  </a:lnTo>
                  <a:cubicBezTo>
                    <a:pt x="1203" y="1329"/>
                    <a:pt x="1239" y="1304"/>
                    <a:pt x="1268" y="1279"/>
                  </a:cubicBezTo>
                  <a:cubicBezTo>
                    <a:pt x="1337" y="1220"/>
                    <a:pt x="1402" y="1142"/>
                    <a:pt x="1446" y="1067"/>
                  </a:cubicBezTo>
                  <a:cubicBezTo>
                    <a:pt x="1538" y="905"/>
                    <a:pt x="1583" y="727"/>
                    <a:pt x="1604" y="546"/>
                  </a:cubicBezTo>
                  <a:cubicBezTo>
                    <a:pt x="1614" y="456"/>
                    <a:pt x="1614" y="361"/>
                    <a:pt x="1593" y="271"/>
                  </a:cubicBezTo>
                  <a:cubicBezTo>
                    <a:pt x="1552" y="114"/>
                    <a:pt x="1402" y="1"/>
                    <a:pt x="1240" y="1"/>
                  </a:cubicBezTo>
                  <a:cubicBezTo>
                    <a:pt x="1239" y="1"/>
                    <a:pt x="1237" y="1"/>
                    <a:pt x="1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27"/>
            <p:cNvSpPr/>
            <p:nvPr/>
          </p:nvSpPr>
          <p:spPr>
            <a:xfrm>
              <a:off x="8087365" y="3649325"/>
              <a:ext cx="112250" cy="148800"/>
            </a:xfrm>
            <a:custGeom>
              <a:avLst/>
              <a:gdLst/>
              <a:ahLst/>
              <a:cxnLst/>
              <a:rect l="l" t="t" r="r" b="b"/>
              <a:pathLst>
                <a:path w="4490" h="5952" extrusionOk="0">
                  <a:moveTo>
                    <a:pt x="2173" y="550"/>
                  </a:moveTo>
                  <a:cubicBezTo>
                    <a:pt x="2501" y="550"/>
                    <a:pt x="2833" y="659"/>
                    <a:pt x="3115" y="879"/>
                  </a:cubicBezTo>
                  <a:cubicBezTo>
                    <a:pt x="3790" y="1400"/>
                    <a:pt x="3900" y="2291"/>
                    <a:pt x="3852" y="3089"/>
                  </a:cubicBezTo>
                  <a:cubicBezTo>
                    <a:pt x="3821" y="3555"/>
                    <a:pt x="3704" y="4027"/>
                    <a:pt x="3498" y="4449"/>
                  </a:cubicBezTo>
                  <a:cubicBezTo>
                    <a:pt x="3360" y="4727"/>
                    <a:pt x="3148" y="4973"/>
                    <a:pt x="2975" y="5234"/>
                  </a:cubicBezTo>
                  <a:lnTo>
                    <a:pt x="2975" y="5234"/>
                  </a:lnTo>
                  <a:cubicBezTo>
                    <a:pt x="2831" y="5015"/>
                    <a:pt x="2621" y="4843"/>
                    <a:pt x="2406" y="4682"/>
                  </a:cubicBezTo>
                  <a:cubicBezTo>
                    <a:pt x="2046" y="4408"/>
                    <a:pt x="1697" y="4138"/>
                    <a:pt x="1416" y="3777"/>
                  </a:cubicBezTo>
                  <a:cubicBezTo>
                    <a:pt x="846" y="3055"/>
                    <a:pt x="422" y="1989"/>
                    <a:pt x="1008" y="1157"/>
                  </a:cubicBezTo>
                  <a:cubicBezTo>
                    <a:pt x="1294" y="752"/>
                    <a:pt x="1729" y="550"/>
                    <a:pt x="2173" y="550"/>
                  </a:cubicBezTo>
                  <a:close/>
                  <a:moveTo>
                    <a:pt x="2151" y="0"/>
                  </a:moveTo>
                  <a:cubicBezTo>
                    <a:pt x="1780" y="0"/>
                    <a:pt x="1411" y="104"/>
                    <a:pt x="1087" y="331"/>
                  </a:cubicBezTo>
                  <a:cubicBezTo>
                    <a:pt x="182" y="961"/>
                    <a:pt x="0" y="2088"/>
                    <a:pt x="381" y="3078"/>
                  </a:cubicBezTo>
                  <a:cubicBezTo>
                    <a:pt x="604" y="3654"/>
                    <a:pt x="949" y="4185"/>
                    <a:pt x="1392" y="4617"/>
                  </a:cubicBezTo>
                  <a:cubicBezTo>
                    <a:pt x="1806" y="5025"/>
                    <a:pt x="2355" y="5295"/>
                    <a:pt x="2642" y="5816"/>
                  </a:cubicBezTo>
                  <a:cubicBezTo>
                    <a:pt x="2694" y="5911"/>
                    <a:pt x="2775" y="5951"/>
                    <a:pt x="2858" y="5951"/>
                  </a:cubicBezTo>
                  <a:cubicBezTo>
                    <a:pt x="2989" y="5951"/>
                    <a:pt x="3123" y="5849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9"/>
                    <a:pt x="3910" y="4781"/>
                  </a:cubicBezTo>
                  <a:cubicBezTo>
                    <a:pt x="4146" y="4340"/>
                    <a:pt x="4297" y="3856"/>
                    <a:pt x="4362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0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27"/>
            <p:cNvSpPr/>
            <p:nvPr/>
          </p:nvSpPr>
          <p:spPr>
            <a:xfrm>
              <a:off x="8135340" y="3759525"/>
              <a:ext cx="40350" cy="41325"/>
            </a:xfrm>
            <a:custGeom>
              <a:avLst/>
              <a:gdLst/>
              <a:ahLst/>
              <a:cxnLst/>
              <a:rect l="l" t="t" r="r" b="b"/>
              <a:pathLst>
                <a:path w="1614" h="1653" extrusionOk="0">
                  <a:moveTo>
                    <a:pt x="465" y="703"/>
                  </a:moveTo>
                  <a:cubicBezTo>
                    <a:pt x="465" y="703"/>
                    <a:pt x="468" y="705"/>
                    <a:pt x="473" y="709"/>
                  </a:cubicBezTo>
                  <a:cubicBezTo>
                    <a:pt x="474" y="710"/>
                    <a:pt x="475" y="711"/>
                    <a:pt x="476" y="712"/>
                  </a:cubicBezTo>
                  <a:lnTo>
                    <a:pt x="476" y="712"/>
                  </a:lnTo>
                  <a:cubicBezTo>
                    <a:pt x="469" y="706"/>
                    <a:pt x="465" y="703"/>
                    <a:pt x="465" y="703"/>
                  </a:cubicBezTo>
                  <a:close/>
                  <a:moveTo>
                    <a:pt x="1270" y="738"/>
                  </a:moveTo>
                  <a:cubicBezTo>
                    <a:pt x="1270" y="743"/>
                    <a:pt x="1269" y="752"/>
                    <a:pt x="1268" y="764"/>
                  </a:cubicBezTo>
                  <a:lnTo>
                    <a:pt x="1268" y="754"/>
                  </a:lnTo>
                  <a:cubicBezTo>
                    <a:pt x="1268" y="749"/>
                    <a:pt x="1269" y="745"/>
                    <a:pt x="1269" y="742"/>
                  </a:cubicBezTo>
                  <a:lnTo>
                    <a:pt x="1269" y="742"/>
                  </a:lnTo>
                  <a:cubicBezTo>
                    <a:pt x="1269" y="741"/>
                    <a:pt x="1270" y="739"/>
                    <a:pt x="1270" y="738"/>
                  </a:cubicBezTo>
                  <a:close/>
                  <a:moveTo>
                    <a:pt x="1235" y="0"/>
                  </a:moveTo>
                  <a:cubicBezTo>
                    <a:pt x="1063" y="0"/>
                    <a:pt x="946" y="99"/>
                    <a:pt x="868" y="230"/>
                  </a:cubicBezTo>
                  <a:lnTo>
                    <a:pt x="868" y="230"/>
                  </a:lnTo>
                  <a:cubicBezTo>
                    <a:pt x="784" y="170"/>
                    <a:pt x="685" y="132"/>
                    <a:pt x="576" y="123"/>
                  </a:cubicBezTo>
                  <a:cubicBezTo>
                    <a:pt x="564" y="123"/>
                    <a:pt x="552" y="122"/>
                    <a:pt x="540" y="122"/>
                  </a:cubicBezTo>
                  <a:cubicBezTo>
                    <a:pt x="330" y="122"/>
                    <a:pt x="127" y="262"/>
                    <a:pt x="69" y="466"/>
                  </a:cubicBezTo>
                  <a:cubicBezTo>
                    <a:pt x="1" y="713"/>
                    <a:pt x="178" y="905"/>
                    <a:pt x="312" y="1086"/>
                  </a:cubicBezTo>
                  <a:cubicBezTo>
                    <a:pt x="377" y="1172"/>
                    <a:pt x="436" y="1257"/>
                    <a:pt x="501" y="1340"/>
                  </a:cubicBezTo>
                  <a:cubicBezTo>
                    <a:pt x="583" y="1453"/>
                    <a:pt x="695" y="1552"/>
                    <a:pt x="815" y="1621"/>
                  </a:cubicBezTo>
                  <a:cubicBezTo>
                    <a:pt x="853" y="1643"/>
                    <a:pt x="893" y="1653"/>
                    <a:pt x="931" y="1653"/>
                  </a:cubicBezTo>
                  <a:cubicBezTo>
                    <a:pt x="1076" y="1653"/>
                    <a:pt x="1203" y="1510"/>
                    <a:pt x="1165" y="1350"/>
                  </a:cubicBezTo>
                  <a:cubicBezTo>
                    <a:pt x="1165" y="1350"/>
                    <a:pt x="1165" y="1349"/>
                    <a:pt x="1164" y="1348"/>
                  </a:cubicBezTo>
                  <a:lnTo>
                    <a:pt x="1164" y="1348"/>
                  </a:lnTo>
                  <a:cubicBezTo>
                    <a:pt x="1204" y="1329"/>
                    <a:pt x="1240" y="1304"/>
                    <a:pt x="1268" y="1278"/>
                  </a:cubicBezTo>
                  <a:cubicBezTo>
                    <a:pt x="1333" y="1220"/>
                    <a:pt x="1402" y="1145"/>
                    <a:pt x="1446" y="1069"/>
                  </a:cubicBezTo>
                  <a:cubicBezTo>
                    <a:pt x="1538" y="908"/>
                    <a:pt x="1584" y="729"/>
                    <a:pt x="1604" y="549"/>
                  </a:cubicBezTo>
                  <a:cubicBezTo>
                    <a:pt x="1614" y="456"/>
                    <a:pt x="1614" y="359"/>
                    <a:pt x="1593" y="271"/>
                  </a:cubicBezTo>
                  <a:cubicBezTo>
                    <a:pt x="1552" y="113"/>
                    <a:pt x="1402" y="3"/>
                    <a:pt x="1241" y="0"/>
                  </a:cubicBezTo>
                  <a:cubicBezTo>
                    <a:pt x="1239" y="0"/>
                    <a:pt x="1237" y="0"/>
                    <a:pt x="1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27"/>
            <p:cNvSpPr/>
            <p:nvPr/>
          </p:nvSpPr>
          <p:spPr>
            <a:xfrm>
              <a:off x="8334565" y="3687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3" y="554"/>
                  </a:moveTo>
                  <a:cubicBezTo>
                    <a:pt x="2581" y="554"/>
                    <a:pt x="3042" y="788"/>
                    <a:pt x="3345" y="1197"/>
                  </a:cubicBezTo>
                  <a:cubicBezTo>
                    <a:pt x="3832" y="1851"/>
                    <a:pt x="3735" y="2739"/>
                    <a:pt x="3519" y="3479"/>
                  </a:cubicBezTo>
                  <a:cubicBezTo>
                    <a:pt x="3396" y="3907"/>
                    <a:pt x="3198" y="4315"/>
                    <a:pt x="2927" y="4668"/>
                  </a:cubicBezTo>
                  <a:cubicBezTo>
                    <a:pt x="2736" y="4918"/>
                    <a:pt x="2478" y="5116"/>
                    <a:pt x="2254" y="5337"/>
                  </a:cubicBezTo>
                  <a:lnTo>
                    <a:pt x="2254" y="5337"/>
                  </a:lnTo>
                  <a:cubicBezTo>
                    <a:pt x="2154" y="5081"/>
                    <a:pt x="1974" y="4859"/>
                    <a:pt x="1782" y="4647"/>
                  </a:cubicBezTo>
                  <a:cubicBezTo>
                    <a:pt x="1460" y="4288"/>
                    <a:pt x="1169" y="3924"/>
                    <a:pt x="963" y="3483"/>
                  </a:cubicBezTo>
                  <a:cubicBezTo>
                    <a:pt x="573" y="2640"/>
                    <a:pt x="429" y="1498"/>
                    <a:pt x="1248" y="858"/>
                  </a:cubicBezTo>
                  <a:cubicBezTo>
                    <a:pt x="1512" y="650"/>
                    <a:pt x="1814" y="554"/>
                    <a:pt x="2113" y="554"/>
                  </a:cubicBezTo>
                  <a:close/>
                  <a:moveTo>
                    <a:pt x="2114" y="0"/>
                  </a:moveTo>
                  <a:cubicBezTo>
                    <a:pt x="1944" y="0"/>
                    <a:pt x="1772" y="24"/>
                    <a:pt x="1601" y="73"/>
                  </a:cubicBezTo>
                  <a:cubicBezTo>
                    <a:pt x="518" y="392"/>
                    <a:pt x="1" y="1471"/>
                    <a:pt x="121" y="2540"/>
                  </a:cubicBezTo>
                  <a:cubicBezTo>
                    <a:pt x="193" y="3164"/>
                    <a:pt x="419" y="3777"/>
                    <a:pt x="758" y="4308"/>
                  </a:cubicBezTo>
                  <a:cubicBezTo>
                    <a:pt x="1087" y="4826"/>
                    <a:pt x="1618" y="5226"/>
                    <a:pt x="1806" y="5826"/>
                  </a:cubicBezTo>
                  <a:cubicBezTo>
                    <a:pt x="1847" y="5954"/>
                    <a:pt x="1961" y="6015"/>
                    <a:pt x="2074" y="6015"/>
                  </a:cubicBezTo>
                  <a:cubicBezTo>
                    <a:pt x="2189" y="6015"/>
                    <a:pt x="2303" y="5950"/>
                    <a:pt x="2331" y="5824"/>
                  </a:cubicBezTo>
                  <a:lnTo>
                    <a:pt x="2331" y="5824"/>
                  </a:lnTo>
                  <a:cubicBezTo>
                    <a:pt x="2692" y="5699"/>
                    <a:pt x="3003" y="5383"/>
                    <a:pt x="3235" y="5107"/>
                  </a:cubicBezTo>
                  <a:cubicBezTo>
                    <a:pt x="3544" y="4740"/>
                    <a:pt x="3780" y="4329"/>
                    <a:pt x="3951" y="3883"/>
                  </a:cubicBezTo>
                  <a:cubicBezTo>
                    <a:pt x="4284" y="3023"/>
                    <a:pt x="4411" y="1933"/>
                    <a:pt x="3938" y="1108"/>
                  </a:cubicBezTo>
                  <a:cubicBezTo>
                    <a:pt x="3561" y="450"/>
                    <a:pt x="2859" y="0"/>
                    <a:pt x="2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27"/>
            <p:cNvSpPr/>
            <p:nvPr/>
          </p:nvSpPr>
          <p:spPr>
            <a:xfrm>
              <a:off x="8367140" y="3800550"/>
              <a:ext cx="39825" cy="39750"/>
            </a:xfrm>
            <a:custGeom>
              <a:avLst/>
              <a:gdLst/>
              <a:ahLst/>
              <a:cxnLst/>
              <a:rect l="l" t="t" r="r" b="b"/>
              <a:pathLst>
                <a:path w="1593" h="1590" extrusionOk="0">
                  <a:moveTo>
                    <a:pt x="1038" y="376"/>
                  </a:moveTo>
                  <a:cubicBezTo>
                    <a:pt x="1038" y="376"/>
                    <a:pt x="1038" y="378"/>
                    <a:pt x="1037" y="382"/>
                  </a:cubicBezTo>
                  <a:lnTo>
                    <a:pt x="1037" y="382"/>
                  </a:lnTo>
                  <a:cubicBezTo>
                    <a:pt x="1038" y="378"/>
                    <a:pt x="1038" y="376"/>
                    <a:pt x="1038" y="376"/>
                  </a:cubicBezTo>
                  <a:close/>
                  <a:moveTo>
                    <a:pt x="627" y="432"/>
                  </a:moveTo>
                  <a:cubicBezTo>
                    <a:pt x="626" y="435"/>
                    <a:pt x="626" y="438"/>
                    <a:pt x="626" y="441"/>
                  </a:cubicBezTo>
                  <a:lnTo>
                    <a:pt x="626" y="441"/>
                  </a:lnTo>
                  <a:cubicBezTo>
                    <a:pt x="626" y="441"/>
                    <a:pt x="625" y="440"/>
                    <a:pt x="625" y="440"/>
                  </a:cubicBezTo>
                  <a:lnTo>
                    <a:pt x="625" y="440"/>
                  </a:lnTo>
                  <a:cubicBezTo>
                    <a:pt x="626" y="437"/>
                    <a:pt x="626" y="435"/>
                    <a:pt x="627" y="432"/>
                  </a:cubicBezTo>
                  <a:close/>
                  <a:moveTo>
                    <a:pt x="617" y="432"/>
                  </a:moveTo>
                  <a:cubicBezTo>
                    <a:pt x="619" y="437"/>
                    <a:pt x="620" y="441"/>
                    <a:pt x="622" y="445"/>
                  </a:cubicBezTo>
                  <a:lnTo>
                    <a:pt x="622" y="445"/>
                  </a:lnTo>
                  <a:cubicBezTo>
                    <a:pt x="622" y="445"/>
                    <a:pt x="622" y="445"/>
                    <a:pt x="622" y="446"/>
                  </a:cubicBezTo>
                  <a:lnTo>
                    <a:pt x="622" y="446"/>
                  </a:lnTo>
                  <a:cubicBezTo>
                    <a:pt x="620" y="441"/>
                    <a:pt x="618" y="437"/>
                    <a:pt x="617" y="432"/>
                  </a:cubicBezTo>
                  <a:close/>
                  <a:moveTo>
                    <a:pt x="399" y="562"/>
                  </a:moveTo>
                  <a:cubicBezTo>
                    <a:pt x="400" y="562"/>
                    <a:pt x="404" y="568"/>
                    <a:pt x="414" y="585"/>
                  </a:cubicBezTo>
                  <a:lnTo>
                    <a:pt x="414" y="585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399" y="562"/>
                    <a:pt x="399" y="562"/>
                  </a:cubicBezTo>
                  <a:close/>
                  <a:moveTo>
                    <a:pt x="418" y="597"/>
                  </a:moveTo>
                  <a:cubicBezTo>
                    <a:pt x="418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8" y="597"/>
                    <a:pt x="418" y="597"/>
                  </a:cubicBezTo>
                  <a:close/>
                  <a:moveTo>
                    <a:pt x="440" y="680"/>
                  </a:moveTo>
                  <a:cubicBezTo>
                    <a:pt x="440" y="680"/>
                    <a:pt x="440" y="680"/>
                    <a:pt x="440" y="680"/>
                  </a:cubicBezTo>
                  <a:lnTo>
                    <a:pt x="440" y="680"/>
                  </a:lnTo>
                  <a:cubicBezTo>
                    <a:pt x="440" y="681"/>
                    <a:pt x="440" y="682"/>
                    <a:pt x="440" y="682"/>
                  </a:cubicBezTo>
                  <a:lnTo>
                    <a:pt x="440" y="682"/>
                  </a:lnTo>
                  <a:cubicBezTo>
                    <a:pt x="440" y="681"/>
                    <a:pt x="440" y="681"/>
                    <a:pt x="440" y="680"/>
                  </a:cubicBezTo>
                  <a:close/>
                  <a:moveTo>
                    <a:pt x="486" y="0"/>
                  </a:moveTo>
                  <a:cubicBezTo>
                    <a:pt x="256" y="0"/>
                    <a:pt x="51" y="157"/>
                    <a:pt x="21" y="391"/>
                  </a:cubicBezTo>
                  <a:cubicBezTo>
                    <a:pt x="0" y="524"/>
                    <a:pt x="44" y="638"/>
                    <a:pt x="99" y="758"/>
                  </a:cubicBezTo>
                  <a:cubicBezTo>
                    <a:pt x="137" y="833"/>
                    <a:pt x="174" y="912"/>
                    <a:pt x="209" y="990"/>
                  </a:cubicBezTo>
                  <a:cubicBezTo>
                    <a:pt x="250" y="1076"/>
                    <a:pt x="284" y="1172"/>
                    <a:pt x="332" y="1254"/>
                  </a:cubicBezTo>
                  <a:cubicBezTo>
                    <a:pt x="391" y="1350"/>
                    <a:pt x="465" y="1446"/>
                    <a:pt x="548" y="1522"/>
                  </a:cubicBezTo>
                  <a:cubicBezTo>
                    <a:pt x="596" y="1565"/>
                    <a:pt x="654" y="1590"/>
                    <a:pt x="714" y="1590"/>
                  </a:cubicBezTo>
                  <a:cubicBezTo>
                    <a:pt x="745" y="1590"/>
                    <a:pt x="777" y="1583"/>
                    <a:pt x="808" y="1569"/>
                  </a:cubicBezTo>
                  <a:cubicBezTo>
                    <a:pt x="891" y="1535"/>
                    <a:pt x="956" y="1446"/>
                    <a:pt x="952" y="1354"/>
                  </a:cubicBezTo>
                  <a:cubicBezTo>
                    <a:pt x="952" y="1347"/>
                    <a:pt x="952" y="1341"/>
                    <a:pt x="952" y="1334"/>
                  </a:cubicBezTo>
                  <a:lnTo>
                    <a:pt x="952" y="1334"/>
                  </a:lnTo>
                  <a:cubicBezTo>
                    <a:pt x="993" y="1324"/>
                    <a:pt x="1032" y="1308"/>
                    <a:pt x="1065" y="1288"/>
                  </a:cubicBezTo>
                  <a:cubicBezTo>
                    <a:pt x="1137" y="1247"/>
                    <a:pt x="1216" y="1193"/>
                    <a:pt x="1271" y="1131"/>
                  </a:cubicBezTo>
                  <a:cubicBezTo>
                    <a:pt x="1394" y="997"/>
                    <a:pt x="1480" y="833"/>
                    <a:pt x="1538" y="662"/>
                  </a:cubicBezTo>
                  <a:cubicBezTo>
                    <a:pt x="1566" y="576"/>
                    <a:pt x="1586" y="483"/>
                    <a:pt x="1590" y="394"/>
                  </a:cubicBezTo>
                  <a:cubicBezTo>
                    <a:pt x="1593" y="227"/>
                    <a:pt x="1476" y="79"/>
                    <a:pt x="1316" y="34"/>
                  </a:cubicBezTo>
                  <a:cubicBezTo>
                    <a:pt x="1281" y="24"/>
                    <a:pt x="1246" y="19"/>
                    <a:pt x="1212" y="19"/>
                  </a:cubicBezTo>
                  <a:cubicBezTo>
                    <a:pt x="1105" y="19"/>
                    <a:pt x="1004" y="65"/>
                    <a:pt x="921" y="137"/>
                  </a:cubicBezTo>
                  <a:cubicBezTo>
                    <a:pt x="908" y="148"/>
                    <a:pt x="896" y="160"/>
                    <a:pt x="885" y="172"/>
                  </a:cubicBezTo>
                  <a:lnTo>
                    <a:pt x="885" y="172"/>
                  </a:lnTo>
                  <a:cubicBezTo>
                    <a:pt x="784" y="65"/>
                    <a:pt x="642" y="0"/>
                    <a:pt x="493" y="0"/>
                  </a:cubicBezTo>
                  <a:cubicBezTo>
                    <a:pt x="491" y="0"/>
                    <a:pt x="489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27"/>
            <p:cNvSpPr/>
            <p:nvPr/>
          </p:nvSpPr>
          <p:spPr>
            <a:xfrm>
              <a:off x="7638025" y="4020350"/>
              <a:ext cx="483050" cy="269625"/>
            </a:xfrm>
            <a:custGeom>
              <a:avLst/>
              <a:gdLst/>
              <a:ahLst/>
              <a:cxnLst/>
              <a:rect l="l" t="t" r="r" b="b"/>
              <a:pathLst>
                <a:path w="19322" h="10785" extrusionOk="0">
                  <a:moveTo>
                    <a:pt x="172" y="0"/>
                  </a:moveTo>
                  <a:cubicBezTo>
                    <a:pt x="87" y="0"/>
                    <a:pt x="0" y="94"/>
                    <a:pt x="52" y="195"/>
                  </a:cubicBezTo>
                  <a:cubicBezTo>
                    <a:pt x="1659" y="3396"/>
                    <a:pt x="4099" y="6229"/>
                    <a:pt x="7261" y="7970"/>
                  </a:cubicBezTo>
                  <a:cubicBezTo>
                    <a:pt x="10560" y="9788"/>
                    <a:pt x="14260" y="10784"/>
                    <a:pt x="18017" y="10784"/>
                  </a:cubicBezTo>
                  <a:cubicBezTo>
                    <a:pt x="18287" y="10784"/>
                    <a:pt x="18558" y="10779"/>
                    <a:pt x="18829" y="10769"/>
                  </a:cubicBezTo>
                  <a:cubicBezTo>
                    <a:pt x="19310" y="10748"/>
                    <a:pt x="19322" y="10001"/>
                    <a:pt x="18851" y="10001"/>
                  </a:cubicBezTo>
                  <a:cubicBezTo>
                    <a:pt x="18843" y="10001"/>
                    <a:pt x="18836" y="10001"/>
                    <a:pt x="18829" y="10001"/>
                  </a:cubicBezTo>
                  <a:cubicBezTo>
                    <a:pt x="18487" y="10018"/>
                    <a:pt x="18145" y="10026"/>
                    <a:pt x="17802" y="10026"/>
                  </a:cubicBezTo>
                  <a:cubicBezTo>
                    <a:pt x="14252" y="10026"/>
                    <a:pt x="10684" y="9142"/>
                    <a:pt x="7528" y="7514"/>
                  </a:cubicBezTo>
                  <a:cubicBezTo>
                    <a:pt x="4335" y="5863"/>
                    <a:pt x="1984" y="3186"/>
                    <a:pt x="275" y="65"/>
                  </a:cubicBezTo>
                  <a:cubicBezTo>
                    <a:pt x="249" y="19"/>
                    <a:pt x="21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27"/>
            <p:cNvSpPr/>
            <p:nvPr/>
          </p:nvSpPr>
          <p:spPr>
            <a:xfrm rot="130776">
              <a:off x="8057862" y="4250765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37" name="Google Shape;2237;p27"/>
          <p:cNvSpPr/>
          <p:nvPr/>
        </p:nvSpPr>
        <p:spPr>
          <a:xfrm rot="-5123473" flipH="1">
            <a:off x="193868" y="3821381"/>
            <a:ext cx="1067779" cy="2092821"/>
          </a:xfrm>
          <a:custGeom>
            <a:avLst/>
            <a:gdLst/>
            <a:ahLst/>
            <a:cxnLst/>
            <a:rect l="l" t="t" r="r" b="b"/>
            <a:pathLst>
              <a:path w="33255" h="65179" extrusionOk="0">
                <a:moveTo>
                  <a:pt x="25917" y="0"/>
                </a:moveTo>
                <a:cubicBezTo>
                  <a:pt x="25681" y="0"/>
                  <a:pt x="25444" y="20"/>
                  <a:pt x="25206" y="62"/>
                </a:cubicBezTo>
                <a:cubicBezTo>
                  <a:pt x="23242" y="408"/>
                  <a:pt x="21801" y="2098"/>
                  <a:pt x="20861" y="3860"/>
                </a:cubicBezTo>
                <a:cubicBezTo>
                  <a:pt x="18789" y="7718"/>
                  <a:pt x="18360" y="12266"/>
                  <a:pt x="16467" y="16231"/>
                </a:cubicBezTo>
                <a:cubicBezTo>
                  <a:pt x="13872" y="21732"/>
                  <a:pt x="8704" y="25577"/>
                  <a:pt x="5359" y="30661"/>
                </a:cubicBezTo>
                <a:cubicBezTo>
                  <a:pt x="977" y="37305"/>
                  <a:pt x="1" y="46211"/>
                  <a:pt x="3358" y="53414"/>
                </a:cubicBezTo>
                <a:cubicBezTo>
                  <a:pt x="5454" y="57913"/>
                  <a:pt x="12370" y="65178"/>
                  <a:pt x="18352" y="65178"/>
                </a:cubicBezTo>
                <a:cubicBezTo>
                  <a:pt x="19542" y="65178"/>
                  <a:pt x="20695" y="64891"/>
                  <a:pt x="21765" y="64237"/>
                </a:cubicBezTo>
                <a:cubicBezTo>
                  <a:pt x="27742" y="60641"/>
                  <a:pt x="28933" y="44758"/>
                  <a:pt x="29945" y="38686"/>
                </a:cubicBezTo>
                <a:cubicBezTo>
                  <a:pt x="31588" y="28816"/>
                  <a:pt x="33255" y="18791"/>
                  <a:pt x="32231" y="8825"/>
                </a:cubicBezTo>
                <a:cubicBezTo>
                  <a:pt x="32029" y="6730"/>
                  <a:pt x="31671" y="4575"/>
                  <a:pt x="30516" y="2789"/>
                </a:cubicBezTo>
                <a:cubicBezTo>
                  <a:pt x="29514" y="1217"/>
                  <a:pt x="27755" y="0"/>
                  <a:pt x="259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8" name="Google Shape;2238;p27"/>
          <p:cNvSpPr/>
          <p:nvPr/>
        </p:nvSpPr>
        <p:spPr>
          <a:xfrm rot="10800000" flipH="1">
            <a:off x="-2491503" y="2610203"/>
            <a:ext cx="3321555" cy="2957138"/>
          </a:xfrm>
          <a:custGeom>
            <a:avLst/>
            <a:gdLst/>
            <a:ahLst/>
            <a:cxnLst/>
            <a:rect l="l" t="t" r="r" b="b"/>
            <a:pathLst>
              <a:path w="103443" h="92094" extrusionOk="0">
                <a:moveTo>
                  <a:pt x="64173" y="0"/>
                </a:moveTo>
                <a:cubicBezTo>
                  <a:pt x="49719" y="0"/>
                  <a:pt x="35265" y="2432"/>
                  <a:pt x="21646" y="7249"/>
                </a:cubicBezTo>
                <a:cubicBezTo>
                  <a:pt x="15455" y="9440"/>
                  <a:pt x="8990" y="12512"/>
                  <a:pt x="5906" y="18298"/>
                </a:cubicBezTo>
                <a:cubicBezTo>
                  <a:pt x="3811" y="22263"/>
                  <a:pt x="3609" y="26895"/>
                  <a:pt x="3442" y="31383"/>
                </a:cubicBezTo>
                <a:cubicBezTo>
                  <a:pt x="3073" y="41992"/>
                  <a:pt x="2692" y="52600"/>
                  <a:pt x="2311" y="63232"/>
                </a:cubicBezTo>
                <a:cubicBezTo>
                  <a:pt x="1977" y="72305"/>
                  <a:pt x="1" y="83318"/>
                  <a:pt x="1668" y="92093"/>
                </a:cubicBezTo>
                <a:cubicBezTo>
                  <a:pt x="6406" y="89319"/>
                  <a:pt x="7835" y="81342"/>
                  <a:pt x="11026" y="76948"/>
                </a:cubicBezTo>
                <a:cubicBezTo>
                  <a:pt x="15336" y="71043"/>
                  <a:pt x="20956" y="67007"/>
                  <a:pt x="27623" y="64149"/>
                </a:cubicBezTo>
                <a:cubicBezTo>
                  <a:pt x="34899" y="61452"/>
                  <a:pt x="42809" y="61129"/>
                  <a:pt x="50757" y="61129"/>
                </a:cubicBezTo>
                <a:cubicBezTo>
                  <a:pt x="53255" y="61129"/>
                  <a:pt x="55757" y="61161"/>
                  <a:pt x="58244" y="61161"/>
                </a:cubicBezTo>
                <a:cubicBezTo>
                  <a:pt x="68278" y="61161"/>
                  <a:pt x="78074" y="60643"/>
                  <a:pt x="86416" y="55422"/>
                </a:cubicBezTo>
                <a:cubicBezTo>
                  <a:pt x="98168" y="48052"/>
                  <a:pt x="103204" y="33157"/>
                  <a:pt x="103383" y="19287"/>
                </a:cubicBezTo>
                <a:cubicBezTo>
                  <a:pt x="103442" y="14167"/>
                  <a:pt x="102609" y="8345"/>
                  <a:pt x="98406" y="5404"/>
                </a:cubicBezTo>
                <a:cubicBezTo>
                  <a:pt x="96668" y="4190"/>
                  <a:pt x="94560" y="3642"/>
                  <a:pt x="92489" y="3177"/>
                </a:cubicBezTo>
                <a:cubicBezTo>
                  <a:pt x="83209" y="1055"/>
                  <a:pt x="73691" y="0"/>
                  <a:pt x="64173" y="0"/>
                </a:cubicBezTo>
                <a:close/>
              </a:path>
            </a:pathLst>
          </a:custGeom>
          <a:solidFill>
            <a:srgbClr val="E47644">
              <a:alpha val="67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39" name="Google Shape;2239;p27"/>
          <p:cNvGrpSpPr/>
          <p:nvPr/>
        </p:nvGrpSpPr>
        <p:grpSpPr>
          <a:xfrm rot="700979" flipH="1">
            <a:off x="-473599" y="3253763"/>
            <a:ext cx="1505816" cy="2024604"/>
            <a:chOff x="7570415" y="3649325"/>
            <a:chExt cx="1505790" cy="2024569"/>
          </a:xfrm>
        </p:grpSpPr>
        <p:sp>
          <p:nvSpPr>
            <p:cNvPr id="2240" name="Google Shape;2240;p27"/>
            <p:cNvSpPr/>
            <p:nvPr/>
          </p:nvSpPr>
          <p:spPr>
            <a:xfrm>
              <a:off x="7751215" y="3932225"/>
              <a:ext cx="373150" cy="359000"/>
            </a:xfrm>
            <a:custGeom>
              <a:avLst/>
              <a:gdLst/>
              <a:ahLst/>
              <a:cxnLst/>
              <a:rect l="l" t="t" r="r" b="b"/>
              <a:pathLst>
                <a:path w="14926" h="14360" extrusionOk="0">
                  <a:moveTo>
                    <a:pt x="131" y="1"/>
                  </a:moveTo>
                  <a:cubicBezTo>
                    <a:pt x="64" y="1"/>
                    <a:pt x="0" y="70"/>
                    <a:pt x="43" y="150"/>
                  </a:cubicBezTo>
                  <a:cubicBezTo>
                    <a:pt x="951" y="1867"/>
                    <a:pt x="1657" y="3679"/>
                    <a:pt x="2723" y="5310"/>
                  </a:cubicBezTo>
                  <a:cubicBezTo>
                    <a:pt x="3640" y="6708"/>
                    <a:pt x="4709" y="8006"/>
                    <a:pt x="5919" y="9165"/>
                  </a:cubicBezTo>
                  <a:cubicBezTo>
                    <a:pt x="8341" y="11488"/>
                    <a:pt x="11254" y="13259"/>
                    <a:pt x="14433" y="14342"/>
                  </a:cubicBezTo>
                  <a:cubicBezTo>
                    <a:pt x="14468" y="14354"/>
                    <a:pt x="14502" y="14360"/>
                    <a:pt x="14533" y="14360"/>
                  </a:cubicBezTo>
                  <a:cubicBezTo>
                    <a:pt x="14826" y="14360"/>
                    <a:pt x="14925" y="13871"/>
                    <a:pt x="14591" y="13759"/>
                  </a:cubicBezTo>
                  <a:cubicBezTo>
                    <a:pt x="11446" y="12698"/>
                    <a:pt x="8561" y="10933"/>
                    <a:pt x="6180" y="8623"/>
                  </a:cubicBezTo>
                  <a:cubicBezTo>
                    <a:pt x="5011" y="7492"/>
                    <a:pt x="3952" y="6246"/>
                    <a:pt x="3052" y="4892"/>
                  </a:cubicBezTo>
                  <a:cubicBezTo>
                    <a:pt x="2010" y="3333"/>
                    <a:pt x="1259" y="1603"/>
                    <a:pt x="215" y="47"/>
                  </a:cubicBezTo>
                  <a:cubicBezTo>
                    <a:pt x="192" y="14"/>
                    <a:pt x="161" y="1"/>
                    <a:pt x="1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27"/>
            <p:cNvSpPr/>
            <p:nvPr/>
          </p:nvSpPr>
          <p:spPr>
            <a:xfrm>
              <a:off x="7847265" y="3853100"/>
              <a:ext cx="270875" cy="437400"/>
            </a:xfrm>
            <a:custGeom>
              <a:avLst/>
              <a:gdLst/>
              <a:ahLst/>
              <a:cxnLst/>
              <a:rect l="l" t="t" r="r" b="b"/>
              <a:pathLst>
                <a:path w="10835" h="17496" extrusionOk="0">
                  <a:moveTo>
                    <a:pt x="110" y="1"/>
                  </a:moveTo>
                  <a:cubicBezTo>
                    <a:pt x="54" y="1"/>
                    <a:pt x="0" y="45"/>
                    <a:pt x="21" y="115"/>
                  </a:cubicBezTo>
                  <a:cubicBezTo>
                    <a:pt x="529" y="1760"/>
                    <a:pt x="1049" y="3370"/>
                    <a:pt x="1748" y="4946"/>
                  </a:cubicBezTo>
                  <a:cubicBezTo>
                    <a:pt x="2447" y="6533"/>
                    <a:pt x="3218" y="8088"/>
                    <a:pt x="4082" y="9588"/>
                  </a:cubicBezTo>
                  <a:cubicBezTo>
                    <a:pt x="4955" y="11103"/>
                    <a:pt x="5894" y="12590"/>
                    <a:pt x="6935" y="13992"/>
                  </a:cubicBezTo>
                  <a:cubicBezTo>
                    <a:pt x="7419" y="14646"/>
                    <a:pt x="7936" y="15273"/>
                    <a:pt x="8515" y="15849"/>
                  </a:cubicBezTo>
                  <a:cubicBezTo>
                    <a:pt x="9084" y="16413"/>
                    <a:pt x="9718" y="17103"/>
                    <a:pt x="10437" y="17469"/>
                  </a:cubicBezTo>
                  <a:cubicBezTo>
                    <a:pt x="10473" y="17487"/>
                    <a:pt x="10508" y="17495"/>
                    <a:pt x="10541" y="17495"/>
                  </a:cubicBezTo>
                  <a:cubicBezTo>
                    <a:pt x="10713" y="17495"/>
                    <a:pt x="10835" y="17285"/>
                    <a:pt x="10697" y="17133"/>
                  </a:cubicBezTo>
                  <a:cubicBezTo>
                    <a:pt x="10153" y="16530"/>
                    <a:pt x="9457" y="16064"/>
                    <a:pt x="8899" y="15461"/>
                  </a:cubicBezTo>
                  <a:cubicBezTo>
                    <a:pt x="8303" y="14814"/>
                    <a:pt x="7754" y="14115"/>
                    <a:pt x="7237" y="13402"/>
                  </a:cubicBezTo>
                  <a:cubicBezTo>
                    <a:pt x="6264" y="12049"/>
                    <a:pt x="5373" y="10633"/>
                    <a:pt x="4541" y="9188"/>
                  </a:cubicBezTo>
                  <a:cubicBezTo>
                    <a:pt x="2872" y="6283"/>
                    <a:pt x="1378" y="3206"/>
                    <a:pt x="200" y="64"/>
                  </a:cubicBezTo>
                  <a:cubicBezTo>
                    <a:pt x="183" y="20"/>
                    <a:pt x="146" y="1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27"/>
            <p:cNvSpPr/>
            <p:nvPr/>
          </p:nvSpPr>
          <p:spPr>
            <a:xfrm>
              <a:off x="7948215" y="3844300"/>
              <a:ext cx="176775" cy="444950"/>
            </a:xfrm>
            <a:custGeom>
              <a:avLst/>
              <a:gdLst/>
              <a:ahLst/>
              <a:cxnLst/>
              <a:rect l="l" t="t" r="r" b="b"/>
              <a:pathLst>
                <a:path w="7071" h="17798" extrusionOk="0">
                  <a:moveTo>
                    <a:pt x="128" y="1"/>
                  </a:moveTo>
                  <a:cubicBezTo>
                    <a:pt x="67" y="1"/>
                    <a:pt x="0" y="53"/>
                    <a:pt x="12" y="131"/>
                  </a:cubicBezTo>
                  <a:cubicBezTo>
                    <a:pt x="471" y="3140"/>
                    <a:pt x="1455" y="6045"/>
                    <a:pt x="2599" y="8851"/>
                  </a:cubicBezTo>
                  <a:cubicBezTo>
                    <a:pt x="3795" y="11781"/>
                    <a:pt x="4960" y="14762"/>
                    <a:pt x="6306" y="17622"/>
                  </a:cubicBezTo>
                  <a:cubicBezTo>
                    <a:pt x="6364" y="17746"/>
                    <a:pt x="6476" y="17798"/>
                    <a:pt x="6592" y="17798"/>
                  </a:cubicBezTo>
                  <a:cubicBezTo>
                    <a:pt x="6821" y="17798"/>
                    <a:pt x="7070" y="17596"/>
                    <a:pt x="6968" y="17341"/>
                  </a:cubicBezTo>
                  <a:cubicBezTo>
                    <a:pt x="4676" y="11640"/>
                    <a:pt x="1266" y="6206"/>
                    <a:pt x="215" y="77"/>
                  </a:cubicBezTo>
                  <a:cubicBezTo>
                    <a:pt x="205" y="23"/>
                    <a:pt x="16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27"/>
            <p:cNvSpPr/>
            <p:nvPr/>
          </p:nvSpPr>
          <p:spPr>
            <a:xfrm>
              <a:off x="8043240" y="3881725"/>
              <a:ext cx="87325" cy="412925"/>
            </a:xfrm>
            <a:custGeom>
              <a:avLst/>
              <a:gdLst/>
              <a:ahLst/>
              <a:cxnLst/>
              <a:rect l="l" t="t" r="r" b="b"/>
              <a:pathLst>
                <a:path w="3493" h="16517" extrusionOk="0">
                  <a:moveTo>
                    <a:pt x="157" y="0"/>
                  </a:moveTo>
                  <a:cubicBezTo>
                    <a:pt x="82" y="0"/>
                    <a:pt x="0" y="65"/>
                    <a:pt x="15" y="163"/>
                  </a:cubicBezTo>
                  <a:cubicBezTo>
                    <a:pt x="422" y="2903"/>
                    <a:pt x="1012" y="5617"/>
                    <a:pt x="1485" y="8348"/>
                  </a:cubicBezTo>
                  <a:cubicBezTo>
                    <a:pt x="1721" y="9708"/>
                    <a:pt x="1961" y="11068"/>
                    <a:pt x="2170" y="12432"/>
                  </a:cubicBezTo>
                  <a:cubicBezTo>
                    <a:pt x="2279" y="13168"/>
                    <a:pt x="2379" y="13905"/>
                    <a:pt x="2472" y="14642"/>
                  </a:cubicBezTo>
                  <a:cubicBezTo>
                    <a:pt x="2540" y="15194"/>
                    <a:pt x="2488" y="15893"/>
                    <a:pt x="2773" y="16379"/>
                  </a:cubicBezTo>
                  <a:cubicBezTo>
                    <a:pt x="2829" y="16474"/>
                    <a:pt x="2917" y="16516"/>
                    <a:pt x="3007" y="16516"/>
                  </a:cubicBezTo>
                  <a:cubicBezTo>
                    <a:pt x="3128" y="16516"/>
                    <a:pt x="3250" y="16440"/>
                    <a:pt x="3297" y="16310"/>
                  </a:cubicBezTo>
                  <a:cubicBezTo>
                    <a:pt x="3492" y="15759"/>
                    <a:pt x="3266" y="14998"/>
                    <a:pt x="3187" y="14426"/>
                  </a:cubicBezTo>
                  <a:cubicBezTo>
                    <a:pt x="3105" y="13809"/>
                    <a:pt x="3006" y="13192"/>
                    <a:pt x="2903" y="12580"/>
                  </a:cubicBezTo>
                  <a:cubicBezTo>
                    <a:pt x="2660" y="11147"/>
                    <a:pt x="2372" y="9729"/>
                    <a:pt x="2053" y="8313"/>
                  </a:cubicBezTo>
                  <a:cubicBezTo>
                    <a:pt x="1440" y="5576"/>
                    <a:pt x="823" y="2842"/>
                    <a:pt x="265" y="94"/>
                  </a:cubicBezTo>
                  <a:cubicBezTo>
                    <a:pt x="251" y="28"/>
                    <a:pt x="205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27"/>
            <p:cNvSpPr/>
            <p:nvPr/>
          </p:nvSpPr>
          <p:spPr>
            <a:xfrm>
              <a:off x="8112815" y="3780675"/>
              <a:ext cx="66050" cy="508650"/>
            </a:xfrm>
            <a:custGeom>
              <a:avLst/>
              <a:gdLst/>
              <a:ahLst/>
              <a:cxnLst/>
              <a:rect l="l" t="t" r="r" b="b"/>
              <a:pathLst>
                <a:path w="2642" h="20346" extrusionOk="0">
                  <a:moveTo>
                    <a:pt x="1869" y="1"/>
                  </a:moveTo>
                  <a:cubicBezTo>
                    <a:pt x="1803" y="1"/>
                    <a:pt x="1739" y="43"/>
                    <a:pt x="1740" y="130"/>
                  </a:cubicBezTo>
                  <a:cubicBezTo>
                    <a:pt x="1830" y="3598"/>
                    <a:pt x="1847" y="7072"/>
                    <a:pt x="1892" y="10540"/>
                  </a:cubicBezTo>
                  <a:cubicBezTo>
                    <a:pt x="1905" y="11406"/>
                    <a:pt x="1895" y="12259"/>
                    <a:pt x="1737" y="13116"/>
                  </a:cubicBezTo>
                  <a:cubicBezTo>
                    <a:pt x="1587" y="13904"/>
                    <a:pt x="1381" y="14682"/>
                    <a:pt x="1196" y="15463"/>
                  </a:cubicBezTo>
                  <a:cubicBezTo>
                    <a:pt x="1000" y="16282"/>
                    <a:pt x="812" y="17101"/>
                    <a:pt x="624" y="17920"/>
                  </a:cubicBezTo>
                  <a:cubicBezTo>
                    <a:pt x="453" y="18653"/>
                    <a:pt x="168" y="19359"/>
                    <a:pt x="27" y="20096"/>
                  </a:cubicBezTo>
                  <a:cubicBezTo>
                    <a:pt x="0" y="20240"/>
                    <a:pt x="105" y="20346"/>
                    <a:pt x="224" y="20346"/>
                  </a:cubicBezTo>
                  <a:cubicBezTo>
                    <a:pt x="272" y="20346"/>
                    <a:pt x="322" y="20329"/>
                    <a:pt x="367" y="20291"/>
                  </a:cubicBezTo>
                  <a:cubicBezTo>
                    <a:pt x="932" y="19815"/>
                    <a:pt x="1093" y="19125"/>
                    <a:pt x="1268" y="18434"/>
                  </a:cubicBezTo>
                  <a:cubicBezTo>
                    <a:pt x="1470" y="17632"/>
                    <a:pt x="1652" y="16823"/>
                    <a:pt x="1833" y="16015"/>
                  </a:cubicBezTo>
                  <a:cubicBezTo>
                    <a:pt x="2207" y="14363"/>
                    <a:pt x="2642" y="12739"/>
                    <a:pt x="2573" y="11033"/>
                  </a:cubicBezTo>
                  <a:cubicBezTo>
                    <a:pt x="2433" y="7394"/>
                    <a:pt x="2159" y="3766"/>
                    <a:pt x="2008" y="130"/>
                  </a:cubicBezTo>
                  <a:cubicBezTo>
                    <a:pt x="2004" y="44"/>
                    <a:pt x="1936" y="1"/>
                    <a:pt x="1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27"/>
            <p:cNvSpPr/>
            <p:nvPr/>
          </p:nvSpPr>
          <p:spPr>
            <a:xfrm>
              <a:off x="8114290" y="3825275"/>
              <a:ext cx="273200" cy="461725"/>
            </a:xfrm>
            <a:custGeom>
              <a:avLst/>
              <a:gdLst/>
              <a:ahLst/>
              <a:cxnLst/>
              <a:rect l="l" t="t" r="r" b="b"/>
              <a:pathLst>
                <a:path w="10928" h="18469" extrusionOk="0">
                  <a:moveTo>
                    <a:pt x="10747" y="0"/>
                  </a:moveTo>
                  <a:cubicBezTo>
                    <a:pt x="10690" y="0"/>
                    <a:pt x="10634" y="34"/>
                    <a:pt x="10614" y="111"/>
                  </a:cubicBezTo>
                  <a:cubicBezTo>
                    <a:pt x="9641" y="3572"/>
                    <a:pt x="8239" y="6850"/>
                    <a:pt x="6262" y="9858"/>
                  </a:cubicBezTo>
                  <a:cubicBezTo>
                    <a:pt x="5269" y="11370"/>
                    <a:pt x="4221" y="12843"/>
                    <a:pt x="3196" y="14333"/>
                  </a:cubicBezTo>
                  <a:cubicBezTo>
                    <a:pt x="2709" y="15036"/>
                    <a:pt x="2250" y="15763"/>
                    <a:pt x="1716" y="16430"/>
                  </a:cubicBezTo>
                  <a:cubicBezTo>
                    <a:pt x="1449" y="16763"/>
                    <a:pt x="1161" y="17088"/>
                    <a:pt x="849" y="17383"/>
                  </a:cubicBezTo>
                  <a:cubicBezTo>
                    <a:pt x="565" y="17647"/>
                    <a:pt x="212" y="17801"/>
                    <a:pt x="57" y="18164"/>
                  </a:cubicBezTo>
                  <a:cubicBezTo>
                    <a:pt x="0" y="18297"/>
                    <a:pt x="60" y="18469"/>
                    <a:pt x="224" y="18469"/>
                  </a:cubicBezTo>
                  <a:cubicBezTo>
                    <a:pt x="226" y="18469"/>
                    <a:pt x="228" y="18469"/>
                    <a:pt x="229" y="18469"/>
                  </a:cubicBezTo>
                  <a:cubicBezTo>
                    <a:pt x="880" y="18456"/>
                    <a:pt x="1496" y="17674"/>
                    <a:pt x="1907" y="17229"/>
                  </a:cubicBezTo>
                  <a:cubicBezTo>
                    <a:pt x="2467" y="16626"/>
                    <a:pt x="2960" y="15958"/>
                    <a:pt x="3429" y="15282"/>
                  </a:cubicBezTo>
                  <a:cubicBezTo>
                    <a:pt x="4546" y="13676"/>
                    <a:pt x="5656" y="12055"/>
                    <a:pt x="6729" y="10418"/>
                  </a:cubicBezTo>
                  <a:cubicBezTo>
                    <a:pt x="8778" y="7296"/>
                    <a:pt x="10312" y="3897"/>
                    <a:pt x="10908" y="193"/>
                  </a:cubicBezTo>
                  <a:cubicBezTo>
                    <a:pt x="10927" y="77"/>
                    <a:pt x="10835" y="0"/>
                    <a:pt x="107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27"/>
            <p:cNvSpPr/>
            <p:nvPr/>
          </p:nvSpPr>
          <p:spPr>
            <a:xfrm>
              <a:off x="7670915" y="3812550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9" y="543"/>
                  </a:moveTo>
                  <a:cubicBezTo>
                    <a:pt x="2820" y="543"/>
                    <a:pt x="3388" y="1268"/>
                    <a:pt x="3574" y="2087"/>
                  </a:cubicBezTo>
                  <a:cubicBezTo>
                    <a:pt x="3704" y="2672"/>
                    <a:pt x="3686" y="3286"/>
                    <a:pt x="3536" y="3868"/>
                  </a:cubicBezTo>
                  <a:cubicBezTo>
                    <a:pt x="3432" y="4267"/>
                    <a:pt x="3289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4"/>
                    <a:pt x="2617" y="4804"/>
                  </a:cubicBezTo>
                  <a:cubicBezTo>
                    <a:pt x="2306" y="4646"/>
                    <a:pt x="2032" y="4430"/>
                    <a:pt x="1792" y="4176"/>
                  </a:cubicBezTo>
                  <a:cubicBezTo>
                    <a:pt x="1556" y="3923"/>
                    <a:pt x="1360" y="3639"/>
                    <a:pt x="1182" y="3344"/>
                  </a:cubicBezTo>
                  <a:cubicBezTo>
                    <a:pt x="987" y="3025"/>
                    <a:pt x="778" y="2690"/>
                    <a:pt x="661" y="2334"/>
                  </a:cubicBezTo>
                  <a:cubicBezTo>
                    <a:pt x="394" y="1521"/>
                    <a:pt x="925" y="623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2" y="0"/>
                  </a:moveTo>
                  <a:cubicBezTo>
                    <a:pt x="1915" y="0"/>
                    <a:pt x="1877" y="1"/>
                    <a:pt x="1840" y="3"/>
                  </a:cubicBezTo>
                  <a:cubicBezTo>
                    <a:pt x="891" y="55"/>
                    <a:pt x="100" y="819"/>
                    <a:pt x="35" y="1771"/>
                  </a:cubicBezTo>
                  <a:cubicBezTo>
                    <a:pt x="0" y="2299"/>
                    <a:pt x="236" y="2782"/>
                    <a:pt x="483" y="3231"/>
                  </a:cubicBezTo>
                  <a:cubicBezTo>
                    <a:pt x="678" y="3591"/>
                    <a:pt x="894" y="3933"/>
                    <a:pt x="1151" y="4252"/>
                  </a:cubicBezTo>
                  <a:cubicBezTo>
                    <a:pt x="1439" y="4611"/>
                    <a:pt x="1785" y="4930"/>
                    <a:pt x="2186" y="5160"/>
                  </a:cubicBezTo>
                  <a:cubicBezTo>
                    <a:pt x="2497" y="5338"/>
                    <a:pt x="2927" y="5529"/>
                    <a:pt x="3322" y="5529"/>
                  </a:cubicBezTo>
                  <a:cubicBezTo>
                    <a:pt x="3367" y="5529"/>
                    <a:pt x="3412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49"/>
                    <a:pt x="3923" y="5266"/>
                  </a:cubicBezTo>
                  <a:cubicBezTo>
                    <a:pt x="3838" y="4666"/>
                    <a:pt x="4132" y="4077"/>
                    <a:pt x="4204" y="3488"/>
                  </a:cubicBezTo>
                  <a:cubicBezTo>
                    <a:pt x="4276" y="2895"/>
                    <a:pt x="4228" y="2275"/>
                    <a:pt x="4043" y="1706"/>
                  </a:cubicBezTo>
                  <a:cubicBezTo>
                    <a:pt x="3739" y="767"/>
                    <a:pt x="2975" y="0"/>
                    <a:pt x="1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27"/>
            <p:cNvSpPr/>
            <p:nvPr/>
          </p:nvSpPr>
          <p:spPr>
            <a:xfrm>
              <a:off x="7733840" y="3914225"/>
              <a:ext cx="38925" cy="40125"/>
            </a:xfrm>
            <a:custGeom>
              <a:avLst/>
              <a:gdLst/>
              <a:ahLst/>
              <a:cxnLst/>
              <a:rect l="l" t="t" r="r" b="b"/>
              <a:pathLst>
                <a:path w="1557" h="1605" extrusionOk="0">
                  <a:moveTo>
                    <a:pt x="926" y="487"/>
                  </a:moveTo>
                  <a:cubicBezTo>
                    <a:pt x="926" y="487"/>
                    <a:pt x="926" y="487"/>
                    <a:pt x="926" y="487"/>
                  </a:cubicBezTo>
                  <a:lnTo>
                    <a:pt x="926" y="487"/>
                  </a:lnTo>
                  <a:cubicBezTo>
                    <a:pt x="926" y="487"/>
                    <a:pt x="926" y="487"/>
                    <a:pt x="926" y="487"/>
                  </a:cubicBezTo>
                  <a:close/>
                  <a:moveTo>
                    <a:pt x="1190" y="500"/>
                  </a:moveTo>
                  <a:cubicBezTo>
                    <a:pt x="1189" y="506"/>
                    <a:pt x="1189" y="511"/>
                    <a:pt x="1188" y="517"/>
                  </a:cubicBezTo>
                  <a:lnTo>
                    <a:pt x="1188" y="517"/>
                  </a:lnTo>
                  <a:cubicBezTo>
                    <a:pt x="1188" y="511"/>
                    <a:pt x="1189" y="506"/>
                    <a:pt x="1190" y="500"/>
                  </a:cubicBezTo>
                  <a:close/>
                  <a:moveTo>
                    <a:pt x="1107" y="619"/>
                  </a:move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6" y="619"/>
                  </a:cubicBezTo>
                  <a:lnTo>
                    <a:pt x="1106" y="619"/>
                  </a:lnTo>
                  <a:cubicBezTo>
                    <a:pt x="1107" y="619"/>
                    <a:pt x="1107" y="619"/>
                    <a:pt x="1107" y="619"/>
                  </a:cubicBezTo>
                  <a:close/>
                  <a:moveTo>
                    <a:pt x="483" y="965"/>
                  </a:moveTo>
                  <a:cubicBezTo>
                    <a:pt x="489" y="971"/>
                    <a:pt x="495" y="976"/>
                    <a:pt x="501" y="981"/>
                  </a:cubicBezTo>
                  <a:lnTo>
                    <a:pt x="501" y="981"/>
                  </a:lnTo>
                  <a:cubicBezTo>
                    <a:pt x="501" y="982"/>
                    <a:pt x="501" y="982"/>
                    <a:pt x="501" y="982"/>
                  </a:cubicBezTo>
                  <a:cubicBezTo>
                    <a:pt x="500" y="982"/>
                    <a:pt x="495" y="977"/>
                    <a:pt x="483" y="965"/>
                  </a:cubicBezTo>
                  <a:close/>
                  <a:moveTo>
                    <a:pt x="652" y="1133"/>
                  </a:moveTo>
                  <a:cubicBezTo>
                    <a:pt x="653" y="1133"/>
                    <a:pt x="656" y="1136"/>
                    <a:pt x="660" y="1139"/>
                  </a:cubicBezTo>
                  <a:lnTo>
                    <a:pt x="660" y="1139"/>
                  </a:lnTo>
                  <a:cubicBezTo>
                    <a:pt x="662" y="1142"/>
                    <a:pt x="663" y="1145"/>
                    <a:pt x="666" y="1147"/>
                  </a:cubicBezTo>
                  <a:lnTo>
                    <a:pt x="666" y="1147"/>
                  </a:lnTo>
                  <a:cubicBezTo>
                    <a:pt x="655" y="1137"/>
                    <a:pt x="652" y="1133"/>
                    <a:pt x="652" y="1133"/>
                  </a:cubicBezTo>
                  <a:close/>
                  <a:moveTo>
                    <a:pt x="1080" y="0"/>
                  </a:moveTo>
                  <a:cubicBezTo>
                    <a:pt x="1033" y="0"/>
                    <a:pt x="985" y="8"/>
                    <a:pt x="937" y="24"/>
                  </a:cubicBezTo>
                  <a:cubicBezTo>
                    <a:pt x="758" y="83"/>
                    <a:pt x="634" y="217"/>
                    <a:pt x="583" y="386"/>
                  </a:cubicBezTo>
                  <a:lnTo>
                    <a:pt x="583" y="386"/>
                  </a:lnTo>
                  <a:cubicBezTo>
                    <a:pt x="524" y="361"/>
                    <a:pt x="463" y="346"/>
                    <a:pt x="401" y="346"/>
                  </a:cubicBezTo>
                  <a:cubicBezTo>
                    <a:pt x="360" y="346"/>
                    <a:pt x="320" y="353"/>
                    <a:pt x="279" y="367"/>
                  </a:cubicBezTo>
                  <a:cubicBezTo>
                    <a:pt x="124" y="418"/>
                    <a:pt x="1" y="558"/>
                    <a:pt x="5" y="726"/>
                  </a:cubicBezTo>
                  <a:cubicBezTo>
                    <a:pt x="8" y="867"/>
                    <a:pt x="91" y="973"/>
                    <a:pt x="176" y="1072"/>
                  </a:cubicBezTo>
                  <a:cubicBezTo>
                    <a:pt x="282" y="1196"/>
                    <a:pt x="423" y="1302"/>
                    <a:pt x="567" y="1374"/>
                  </a:cubicBezTo>
                  <a:cubicBezTo>
                    <a:pt x="676" y="1428"/>
                    <a:pt x="786" y="1449"/>
                    <a:pt x="905" y="1463"/>
                  </a:cubicBezTo>
                  <a:cubicBezTo>
                    <a:pt x="918" y="1465"/>
                    <a:pt x="932" y="1465"/>
                    <a:pt x="946" y="1465"/>
                  </a:cubicBezTo>
                  <a:cubicBezTo>
                    <a:pt x="973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3" y="1468"/>
                    <a:pt x="1038" y="1479"/>
                    <a:pt x="1043" y="1490"/>
                  </a:cubicBezTo>
                  <a:cubicBezTo>
                    <a:pt x="1077" y="1567"/>
                    <a:pt x="1174" y="1605"/>
                    <a:pt x="1255" y="1605"/>
                  </a:cubicBezTo>
                  <a:cubicBezTo>
                    <a:pt x="1265" y="1605"/>
                    <a:pt x="1274" y="1604"/>
                    <a:pt x="1283" y="1603"/>
                  </a:cubicBezTo>
                  <a:cubicBezTo>
                    <a:pt x="1382" y="1589"/>
                    <a:pt x="1444" y="1525"/>
                    <a:pt x="1478" y="1432"/>
                  </a:cubicBezTo>
                  <a:cubicBezTo>
                    <a:pt x="1495" y="1391"/>
                    <a:pt x="1509" y="1357"/>
                    <a:pt x="1516" y="1312"/>
                  </a:cubicBezTo>
                  <a:cubicBezTo>
                    <a:pt x="1526" y="1271"/>
                    <a:pt x="1533" y="1230"/>
                    <a:pt x="1539" y="1186"/>
                  </a:cubicBezTo>
                  <a:cubicBezTo>
                    <a:pt x="1557" y="1079"/>
                    <a:pt x="1550" y="973"/>
                    <a:pt x="1547" y="863"/>
                  </a:cubicBezTo>
                  <a:cubicBezTo>
                    <a:pt x="1547" y="778"/>
                    <a:pt x="1543" y="688"/>
                    <a:pt x="1543" y="599"/>
                  </a:cubicBezTo>
                  <a:cubicBezTo>
                    <a:pt x="1539" y="511"/>
                    <a:pt x="1547" y="411"/>
                    <a:pt x="1516" y="322"/>
                  </a:cubicBezTo>
                  <a:cubicBezTo>
                    <a:pt x="1452" y="129"/>
                    <a:pt x="1276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27"/>
            <p:cNvSpPr/>
            <p:nvPr/>
          </p:nvSpPr>
          <p:spPr>
            <a:xfrm>
              <a:off x="7570415" y="3898725"/>
              <a:ext cx="106925" cy="140400"/>
            </a:xfrm>
            <a:custGeom>
              <a:avLst/>
              <a:gdLst/>
              <a:ahLst/>
              <a:cxnLst/>
              <a:rect l="l" t="t" r="r" b="b"/>
              <a:pathLst>
                <a:path w="4277" h="5616" extrusionOk="0">
                  <a:moveTo>
                    <a:pt x="1938" y="542"/>
                  </a:moveTo>
                  <a:cubicBezTo>
                    <a:pt x="2821" y="542"/>
                    <a:pt x="3392" y="1267"/>
                    <a:pt x="3574" y="2086"/>
                  </a:cubicBezTo>
                  <a:cubicBezTo>
                    <a:pt x="3708" y="2672"/>
                    <a:pt x="3688" y="3286"/>
                    <a:pt x="3537" y="3868"/>
                  </a:cubicBezTo>
                  <a:cubicBezTo>
                    <a:pt x="3434" y="4266"/>
                    <a:pt x="3289" y="4654"/>
                    <a:pt x="3321" y="5047"/>
                  </a:cubicBezTo>
                  <a:lnTo>
                    <a:pt x="3321" y="5047"/>
                  </a:lnTo>
                  <a:cubicBezTo>
                    <a:pt x="3087" y="4970"/>
                    <a:pt x="2841" y="4914"/>
                    <a:pt x="2622" y="4803"/>
                  </a:cubicBezTo>
                  <a:cubicBezTo>
                    <a:pt x="2307" y="4646"/>
                    <a:pt x="2033" y="4430"/>
                    <a:pt x="1797" y="4176"/>
                  </a:cubicBezTo>
                  <a:cubicBezTo>
                    <a:pt x="1556" y="3923"/>
                    <a:pt x="1362" y="3639"/>
                    <a:pt x="1183" y="3343"/>
                  </a:cubicBezTo>
                  <a:cubicBezTo>
                    <a:pt x="987" y="3025"/>
                    <a:pt x="782" y="2690"/>
                    <a:pt x="663" y="2333"/>
                  </a:cubicBezTo>
                  <a:cubicBezTo>
                    <a:pt x="395" y="1521"/>
                    <a:pt x="926" y="623"/>
                    <a:pt x="1803" y="548"/>
                  </a:cubicBezTo>
                  <a:cubicBezTo>
                    <a:pt x="1849" y="544"/>
                    <a:pt x="1894" y="542"/>
                    <a:pt x="1938" y="542"/>
                  </a:cubicBezTo>
                  <a:close/>
                  <a:moveTo>
                    <a:pt x="1954" y="0"/>
                  </a:moveTo>
                  <a:cubicBezTo>
                    <a:pt x="1916" y="0"/>
                    <a:pt x="1879" y="1"/>
                    <a:pt x="1841" y="3"/>
                  </a:cubicBezTo>
                  <a:cubicBezTo>
                    <a:pt x="895" y="54"/>
                    <a:pt x="100" y="819"/>
                    <a:pt x="35" y="1771"/>
                  </a:cubicBezTo>
                  <a:cubicBezTo>
                    <a:pt x="1" y="2295"/>
                    <a:pt x="241" y="2782"/>
                    <a:pt x="484" y="3231"/>
                  </a:cubicBezTo>
                  <a:cubicBezTo>
                    <a:pt x="683" y="3590"/>
                    <a:pt x="899" y="3933"/>
                    <a:pt x="1152" y="4252"/>
                  </a:cubicBezTo>
                  <a:cubicBezTo>
                    <a:pt x="1440" y="4611"/>
                    <a:pt x="1786" y="4930"/>
                    <a:pt x="2187" y="5160"/>
                  </a:cubicBezTo>
                  <a:cubicBezTo>
                    <a:pt x="2498" y="5337"/>
                    <a:pt x="2927" y="5528"/>
                    <a:pt x="3322" y="5528"/>
                  </a:cubicBezTo>
                  <a:cubicBezTo>
                    <a:pt x="3368" y="5528"/>
                    <a:pt x="3414" y="5526"/>
                    <a:pt x="3459" y="5520"/>
                  </a:cubicBezTo>
                  <a:lnTo>
                    <a:pt x="3459" y="5520"/>
                  </a:lnTo>
                  <a:cubicBezTo>
                    <a:pt x="3505" y="5587"/>
                    <a:pt x="3567" y="5616"/>
                    <a:pt x="3631" y="5616"/>
                  </a:cubicBezTo>
                  <a:cubicBezTo>
                    <a:pt x="3786" y="5616"/>
                    <a:pt x="3952" y="5449"/>
                    <a:pt x="3927" y="5266"/>
                  </a:cubicBezTo>
                  <a:cubicBezTo>
                    <a:pt x="3838" y="4667"/>
                    <a:pt x="4133" y="4077"/>
                    <a:pt x="4205" y="3487"/>
                  </a:cubicBezTo>
                  <a:cubicBezTo>
                    <a:pt x="4277" y="2895"/>
                    <a:pt x="4229" y="2274"/>
                    <a:pt x="4044" y="1706"/>
                  </a:cubicBezTo>
                  <a:cubicBezTo>
                    <a:pt x="3740" y="764"/>
                    <a:pt x="2976" y="0"/>
                    <a:pt x="19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27"/>
            <p:cNvSpPr/>
            <p:nvPr/>
          </p:nvSpPr>
          <p:spPr>
            <a:xfrm>
              <a:off x="7633390" y="4000400"/>
              <a:ext cx="38925" cy="40150"/>
            </a:xfrm>
            <a:custGeom>
              <a:avLst/>
              <a:gdLst/>
              <a:ahLst/>
              <a:cxnLst/>
              <a:rect l="l" t="t" r="r" b="b"/>
              <a:pathLst>
                <a:path w="1557" h="1606" extrusionOk="0">
                  <a:moveTo>
                    <a:pt x="929" y="462"/>
                  </a:moveTo>
                  <a:lnTo>
                    <a:pt x="929" y="462"/>
                  </a:lnTo>
                  <a:cubicBezTo>
                    <a:pt x="930" y="473"/>
                    <a:pt x="932" y="484"/>
                    <a:pt x="933" y="496"/>
                  </a:cubicBezTo>
                  <a:lnTo>
                    <a:pt x="933" y="496"/>
                  </a:lnTo>
                  <a:cubicBezTo>
                    <a:pt x="931" y="484"/>
                    <a:pt x="930" y="473"/>
                    <a:pt x="929" y="462"/>
                  </a:cubicBezTo>
                  <a:close/>
                  <a:moveTo>
                    <a:pt x="1189" y="500"/>
                  </a:moveTo>
                  <a:lnTo>
                    <a:pt x="1189" y="500"/>
                  </a:lnTo>
                  <a:cubicBezTo>
                    <a:pt x="1188" y="508"/>
                    <a:pt x="1187" y="517"/>
                    <a:pt x="1186" y="525"/>
                  </a:cubicBezTo>
                  <a:lnTo>
                    <a:pt x="1186" y="525"/>
                  </a:lnTo>
                  <a:cubicBezTo>
                    <a:pt x="1187" y="517"/>
                    <a:pt x="1188" y="509"/>
                    <a:pt x="1189" y="500"/>
                  </a:cubicBezTo>
                  <a:close/>
                  <a:moveTo>
                    <a:pt x="538" y="633"/>
                  </a:moveTo>
                  <a:cubicBezTo>
                    <a:pt x="541" y="639"/>
                    <a:pt x="544" y="645"/>
                    <a:pt x="546" y="650"/>
                  </a:cubicBezTo>
                  <a:lnTo>
                    <a:pt x="546" y="650"/>
                  </a:lnTo>
                  <a:cubicBezTo>
                    <a:pt x="542" y="646"/>
                    <a:pt x="540" y="640"/>
                    <a:pt x="538" y="633"/>
                  </a:cubicBezTo>
                  <a:close/>
                  <a:moveTo>
                    <a:pt x="481" y="964"/>
                  </a:moveTo>
                  <a:cubicBezTo>
                    <a:pt x="487" y="970"/>
                    <a:pt x="493" y="975"/>
                    <a:pt x="499" y="980"/>
                  </a:cubicBezTo>
                  <a:lnTo>
                    <a:pt x="499" y="980"/>
                  </a:lnTo>
                  <a:cubicBezTo>
                    <a:pt x="500" y="981"/>
                    <a:pt x="500" y="981"/>
                    <a:pt x="499" y="981"/>
                  </a:cubicBezTo>
                  <a:cubicBezTo>
                    <a:pt x="499" y="981"/>
                    <a:pt x="493" y="977"/>
                    <a:pt x="481" y="964"/>
                  </a:cubicBezTo>
                  <a:close/>
                  <a:moveTo>
                    <a:pt x="1079" y="0"/>
                  </a:moveTo>
                  <a:cubicBezTo>
                    <a:pt x="1032" y="0"/>
                    <a:pt x="983" y="8"/>
                    <a:pt x="935" y="24"/>
                  </a:cubicBezTo>
                  <a:cubicBezTo>
                    <a:pt x="757" y="80"/>
                    <a:pt x="633" y="216"/>
                    <a:pt x="582" y="385"/>
                  </a:cubicBezTo>
                  <a:lnTo>
                    <a:pt x="582" y="385"/>
                  </a:lnTo>
                  <a:cubicBezTo>
                    <a:pt x="523" y="361"/>
                    <a:pt x="462" y="346"/>
                    <a:pt x="400" y="346"/>
                  </a:cubicBezTo>
                  <a:cubicBezTo>
                    <a:pt x="359" y="346"/>
                    <a:pt x="319" y="352"/>
                    <a:pt x="277" y="366"/>
                  </a:cubicBezTo>
                  <a:cubicBezTo>
                    <a:pt x="124" y="418"/>
                    <a:pt x="0" y="558"/>
                    <a:pt x="4" y="726"/>
                  </a:cubicBezTo>
                  <a:cubicBezTo>
                    <a:pt x="10" y="867"/>
                    <a:pt x="89" y="973"/>
                    <a:pt x="179" y="1072"/>
                  </a:cubicBezTo>
                  <a:cubicBezTo>
                    <a:pt x="285" y="1196"/>
                    <a:pt x="421" y="1302"/>
                    <a:pt x="565" y="1373"/>
                  </a:cubicBezTo>
                  <a:cubicBezTo>
                    <a:pt x="679" y="1428"/>
                    <a:pt x="785" y="1449"/>
                    <a:pt x="905" y="1463"/>
                  </a:cubicBezTo>
                  <a:cubicBezTo>
                    <a:pt x="918" y="1465"/>
                    <a:pt x="931" y="1465"/>
                    <a:pt x="945" y="1465"/>
                  </a:cubicBezTo>
                  <a:cubicBezTo>
                    <a:pt x="972" y="1465"/>
                    <a:pt x="1001" y="1462"/>
                    <a:pt x="1029" y="1456"/>
                  </a:cubicBezTo>
                  <a:lnTo>
                    <a:pt x="1029" y="1456"/>
                  </a:lnTo>
                  <a:cubicBezTo>
                    <a:pt x="1035" y="1467"/>
                    <a:pt x="1040" y="1479"/>
                    <a:pt x="1045" y="1490"/>
                  </a:cubicBezTo>
                  <a:cubicBezTo>
                    <a:pt x="1079" y="1567"/>
                    <a:pt x="1173" y="1605"/>
                    <a:pt x="1254" y="1605"/>
                  </a:cubicBezTo>
                  <a:cubicBezTo>
                    <a:pt x="1264" y="1605"/>
                    <a:pt x="1273" y="1605"/>
                    <a:pt x="1281" y="1604"/>
                  </a:cubicBezTo>
                  <a:cubicBezTo>
                    <a:pt x="1381" y="1590"/>
                    <a:pt x="1443" y="1525"/>
                    <a:pt x="1480" y="1432"/>
                  </a:cubicBezTo>
                  <a:cubicBezTo>
                    <a:pt x="1498" y="1391"/>
                    <a:pt x="1511" y="1357"/>
                    <a:pt x="1518" y="1312"/>
                  </a:cubicBezTo>
                  <a:cubicBezTo>
                    <a:pt x="1525" y="1271"/>
                    <a:pt x="1531" y="1229"/>
                    <a:pt x="1539" y="1185"/>
                  </a:cubicBezTo>
                  <a:cubicBezTo>
                    <a:pt x="1556" y="1079"/>
                    <a:pt x="1549" y="973"/>
                    <a:pt x="1549" y="863"/>
                  </a:cubicBezTo>
                  <a:cubicBezTo>
                    <a:pt x="1545" y="777"/>
                    <a:pt x="1542" y="688"/>
                    <a:pt x="1542" y="600"/>
                  </a:cubicBezTo>
                  <a:cubicBezTo>
                    <a:pt x="1542" y="507"/>
                    <a:pt x="1545" y="411"/>
                    <a:pt x="1515" y="322"/>
                  </a:cubicBezTo>
                  <a:cubicBezTo>
                    <a:pt x="1451" y="129"/>
                    <a:pt x="1274" y="0"/>
                    <a:pt x="10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27"/>
            <p:cNvSpPr/>
            <p:nvPr/>
          </p:nvSpPr>
          <p:spPr>
            <a:xfrm>
              <a:off x="7759990" y="3730050"/>
              <a:ext cx="106925" cy="140425"/>
            </a:xfrm>
            <a:custGeom>
              <a:avLst/>
              <a:gdLst/>
              <a:ahLst/>
              <a:cxnLst/>
              <a:rect l="l" t="t" r="r" b="b"/>
              <a:pathLst>
                <a:path w="4277" h="5617" extrusionOk="0">
                  <a:moveTo>
                    <a:pt x="1939" y="543"/>
                  </a:moveTo>
                  <a:cubicBezTo>
                    <a:pt x="2821" y="543"/>
                    <a:pt x="3388" y="1268"/>
                    <a:pt x="3574" y="2087"/>
                  </a:cubicBezTo>
                  <a:cubicBezTo>
                    <a:pt x="3704" y="2673"/>
                    <a:pt x="3687" y="3290"/>
                    <a:pt x="3536" y="3869"/>
                  </a:cubicBezTo>
                  <a:cubicBezTo>
                    <a:pt x="3433" y="4267"/>
                    <a:pt x="3288" y="4654"/>
                    <a:pt x="3319" y="5048"/>
                  </a:cubicBezTo>
                  <a:lnTo>
                    <a:pt x="3319" y="5048"/>
                  </a:lnTo>
                  <a:cubicBezTo>
                    <a:pt x="3084" y="4971"/>
                    <a:pt x="2837" y="4915"/>
                    <a:pt x="2618" y="4804"/>
                  </a:cubicBezTo>
                  <a:cubicBezTo>
                    <a:pt x="2306" y="4647"/>
                    <a:pt x="2032" y="4431"/>
                    <a:pt x="1792" y="4177"/>
                  </a:cubicBezTo>
                  <a:cubicBezTo>
                    <a:pt x="1556" y="3923"/>
                    <a:pt x="1360" y="3639"/>
                    <a:pt x="1183" y="3344"/>
                  </a:cubicBezTo>
                  <a:cubicBezTo>
                    <a:pt x="987" y="3026"/>
                    <a:pt x="778" y="2690"/>
                    <a:pt x="661" y="2334"/>
                  </a:cubicBezTo>
                  <a:cubicBezTo>
                    <a:pt x="394" y="1522"/>
                    <a:pt x="925" y="624"/>
                    <a:pt x="1803" y="548"/>
                  </a:cubicBezTo>
                  <a:cubicBezTo>
                    <a:pt x="1849" y="545"/>
                    <a:pt x="1894" y="543"/>
                    <a:pt x="1939" y="543"/>
                  </a:cubicBezTo>
                  <a:close/>
                  <a:moveTo>
                    <a:pt x="1953" y="1"/>
                  </a:moveTo>
                  <a:cubicBezTo>
                    <a:pt x="1916" y="1"/>
                    <a:pt x="1878" y="2"/>
                    <a:pt x="1840" y="4"/>
                  </a:cubicBezTo>
                  <a:cubicBezTo>
                    <a:pt x="891" y="55"/>
                    <a:pt x="100" y="819"/>
                    <a:pt x="35" y="1772"/>
                  </a:cubicBezTo>
                  <a:cubicBezTo>
                    <a:pt x="0" y="2299"/>
                    <a:pt x="237" y="2783"/>
                    <a:pt x="484" y="3232"/>
                  </a:cubicBezTo>
                  <a:cubicBezTo>
                    <a:pt x="678" y="3591"/>
                    <a:pt x="895" y="3934"/>
                    <a:pt x="1151" y="4252"/>
                  </a:cubicBezTo>
                  <a:cubicBezTo>
                    <a:pt x="1439" y="4612"/>
                    <a:pt x="1785" y="4930"/>
                    <a:pt x="2187" y="5161"/>
                  </a:cubicBezTo>
                  <a:cubicBezTo>
                    <a:pt x="2498" y="5338"/>
                    <a:pt x="2927" y="5529"/>
                    <a:pt x="3321" y="5529"/>
                  </a:cubicBezTo>
                  <a:cubicBezTo>
                    <a:pt x="3367" y="5529"/>
                    <a:pt x="3411" y="5526"/>
                    <a:pt x="3456" y="5521"/>
                  </a:cubicBezTo>
                  <a:lnTo>
                    <a:pt x="3456" y="5521"/>
                  </a:lnTo>
                  <a:cubicBezTo>
                    <a:pt x="3502" y="5588"/>
                    <a:pt x="3564" y="5616"/>
                    <a:pt x="3628" y="5616"/>
                  </a:cubicBezTo>
                  <a:cubicBezTo>
                    <a:pt x="3784" y="5616"/>
                    <a:pt x="3951" y="5450"/>
                    <a:pt x="3923" y="5267"/>
                  </a:cubicBezTo>
                  <a:cubicBezTo>
                    <a:pt x="3838" y="4667"/>
                    <a:pt x="4132" y="4078"/>
                    <a:pt x="4205" y="3488"/>
                  </a:cubicBezTo>
                  <a:cubicBezTo>
                    <a:pt x="4276" y="2895"/>
                    <a:pt x="4228" y="2275"/>
                    <a:pt x="4043" y="1707"/>
                  </a:cubicBezTo>
                  <a:cubicBezTo>
                    <a:pt x="3739" y="767"/>
                    <a:pt x="2975" y="1"/>
                    <a:pt x="19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27"/>
            <p:cNvSpPr/>
            <p:nvPr/>
          </p:nvSpPr>
          <p:spPr>
            <a:xfrm>
              <a:off x="7822940" y="3831750"/>
              <a:ext cx="38900" cy="40125"/>
            </a:xfrm>
            <a:custGeom>
              <a:avLst/>
              <a:gdLst/>
              <a:ahLst/>
              <a:cxnLst/>
              <a:rect l="l" t="t" r="r" b="b"/>
              <a:pathLst>
                <a:path w="1556" h="1605" extrusionOk="0">
                  <a:moveTo>
                    <a:pt x="1190" y="500"/>
                  </a:moveTo>
                  <a:cubicBezTo>
                    <a:pt x="1189" y="504"/>
                    <a:pt x="1189" y="508"/>
                    <a:pt x="1188" y="512"/>
                  </a:cubicBezTo>
                  <a:lnTo>
                    <a:pt x="1188" y="512"/>
                  </a:lnTo>
                  <a:cubicBezTo>
                    <a:pt x="1188" y="508"/>
                    <a:pt x="1189" y="504"/>
                    <a:pt x="1190" y="500"/>
                  </a:cubicBezTo>
                  <a:close/>
                  <a:moveTo>
                    <a:pt x="1196" y="517"/>
                  </a:moveTo>
                  <a:cubicBezTo>
                    <a:pt x="1194" y="522"/>
                    <a:pt x="1192" y="528"/>
                    <a:pt x="1190" y="533"/>
                  </a:cubicBezTo>
                  <a:lnTo>
                    <a:pt x="1190" y="533"/>
                  </a:lnTo>
                  <a:cubicBezTo>
                    <a:pt x="1192" y="528"/>
                    <a:pt x="1194" y="522"/>
                    <a:pt x="1196" y="517"/>
                  </a:cubicBezTo>
                  <a:close/>
                  <a:moveTo>
                    <a:pt x="1106" y="619"/>
                  </a:move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7" y="619"/>
                    <a:pt x="1107" y="619"/>
                    <a:pt x="1107" y="619"/>
                  </a:cubicBezTo>
                  <a:lnTo>
                    <a:pt x="1107" y="619"/>
                  </a:lnTo>
                  <a:cubicBezTo>
                    <a:pt x="1106" y="619"/>
                    <a:pt x="1106" y="619"/>
                    <a:pt x="1105" y="619"/>
                  </a:cubicBezTo>
                  <a:lnTo>
                    <a:pt x="1105" y="619"/>
                  </a:lnTo>
                  <a:cubicBezTo>
                    <a:pt x="1106" y="619"/>
                    <a:pt x="1106" y="619"/>
                    <a:pt x="1106" y="619"/>
                  </a:cubicBezTo>
                  <a:close/>
                  <a:moveTo>
                    <a:pt x="482" y="964"/>
                  </a:moveTo>
                  <a:cubicBezTo>
                    <a:pt x="487" y="970"/>
                    <a:pt x="493" y="975"/>
                    <a:pt x="500" y="980"/>
                  </a:cubicBezTo>
                  <a:lnTo>
                    <a:pt x="500" y="980"/>
                  </a:lnTo>
                  <a:cubicBezTo>
                    <a:pt x="500" y="981"/>
                    <a:pt x="500" y="981"/>
                    <a:pt x="500" y="981"/>
                  </a:cubicBezTo>
                  <a:cubicBezTo>
                    <a:pt x="499" y="981"/>
                    <a:pt x="494" y="977"/>
                    <a:pt x="482" y="964"/>
                  </a:cubicBezTo>
                  <a:close/>
                  <a:moveTo>
                    <a:pt x="652" y="1134"/>
                  </a:moveTo>
                  <a:cubicBezTo>
                    <a:pt x="652" y="1134"/>
                    <a:pt x="657" y="1138"/>
                    <a:pt x="662" y="1143"/>
                  </a:cubicBezTo>
                  <a:lnTo>
                    <a:pt x="662" y="1143"/>
                  </a:lnTo>
                  <a:cubicBezTo>
                    <a:pt x="665" y="1147"/>
                    <a:pt x="668" y="1150"/>
                    <a:pt x="671" y="1153"/>
                  </a:cubicBezTo>
                  <a:lnTo>
                    <a:pt x="671" y="1153"/>
                  </a:lnTo>
                  <a:cubicBezTo>
                    <a:pt x="656" y="1139"/>
                    <a:pt x="651" y="1134"/>
                    <a:pt x="652" y="1134"/>
                  </a:cubicBezTo>
                  <a:close/>
                  <a:moveTo>
                    <a:pt x="1080" y="0"/>
                  </a:moveTo>
                  <a:cubicBezTo>
                    <a:pt x="1033" y="0"/>
                    <a:pt x="984" y="8"/>
                    <a:pt x="936" y="24"/>
                  </a:cubicBezTo>
                  <a:cubicBezTo>
                    <a:pt x="758" y="83"/>
                    <a:pt x="634" y="217"/>
                    <a:pt x="582" y="385"/>
                  </a:cubicBezTo>
                  <a:lnTo>
                    <a:pt x="582" y="385"/>
                  </a:lnTo>
                  <a:cubicBezTo>
                    <a:pt x="523" y="360"/>
                    <a:pt x="462" y="345"/>
                    <a:pt x="400" y="345"/>
                  </a:cubicBezTo>
                  <a:cubicBezTo>
                    <a:pt x="359" y="345"/>
                    <a:pt x="319" y="352"/>
                    <a:pt x="278" y="366"/>
                  </a:cubicBezTo>
                  <a:cubicBezTo>
                    <a:pt x="124" y="418"/>
                    <a:pt x="1" y="558"/>
                    <a:pt x="4" y="726"/>
                  </a:cubicBezTo>
                  <a:cubicBezTo>
                    <a:pt x="7" y="867"/>
                    <a:pt x="90" y="973"/>
                    <a:pt x="175" y="1075"/>
                  </a:cubicBezTo>
                  <a:cubicBezTo>
                    <a:pt x="281" y="1199"/>
                    <a:pt x="422" y="1302"/>
                    <a:pt x="566" y="1373"/>
                  </a:cubicBezTo>
                  <a:cubicBezTo>
                    <a:pt x="676" y="1428"/>
                    <a:pt x="785" y="1449"/>
                    <a:pt x="905" y="1463"/>
                  </a:cubicBezTo>
                  <a:cubicBezTo>
                    <a:pt x="918" y="1464"/>
                    <a:pt x="931" y="1465"/>
                    <a:pt x="944" y="1465"/>
                  </a:cubicBezTo>
                  <a:cubicBezTo>
                    <a:pt x="971" y="1465"/>
                    <a:pt x="1000" y="1462"/>
                    <a:pt x="1028" y="1456"/>
                  </a:cubicBezTo>
                  <a:lnTo>
                    <a:pt x="1028" y="1456"/>
                  </a:lnTo>
                  <a:cubicBezTo>
                    <a:pt x="1033" y="1467"/>
                    <a:pt x="1037" y="1479"/>
                    <a:pt x="1042" y="1490"/>
                  </a:cubicBezTo>
                  <a:cubicBezTo>
                    <a:pt x="1076" y="1566"/>
                    <a:pt x="1172" y="1604"/>
                    <a:pt x="1253" y="1604"/>
                  </a:cubicBezTo>
                  <a:cubicBezTo>
                    <a:pt x="1263" y="1604"/>
                    <a:pt x="1273" y="1604"/>
                    <a:pt x="1282" y="1603"/>
                  </a:cubicBezTo>
                  <a:cubicBezTo>
                    <a:pt x="1381" y="1589"/>
                    <a:pt x="1443" y="1524"/>
                    <a:pt x="1478" y="1432"/>
                  </a:cubicBezTo>
                  <a:cubicBezTo>
                    <a:pt x="1494" y="1390"/>
                    <a:pt x="1508" y="1356"/>
                    <a:pt x="1515" y="1311"/>
                  </a:cubicBezTo>
                  <a:cubicBezTo>
                    <a:pt x="1522" y="1270"/>
                    <a:pt x="1532" y="1229"/>
                    <a:pt x="1539" y="1188"/>
                  </a:cubicBezTo>
                  <a:cubicBezTo>
                    <a:pt x="1556" y="1079"/>
                    <a:pt x="1549" y="973"/>
                    <a:pt x="1546" y="862"/>
                  </a:cubicBezTo>
                  <a:cubicBezTo>
                    <a:pt x="1546" y="777"/>
                    <a:pt x="1543" y="688"/>
                    <a:pt x="1543" y="603"/>
                  </a:cubicBezTo>
                  <a:cubicBezTo>
                    <a:pt x="1539" y="510"/>
                    <a:pt x="1546" y="410"/>
                    <a:pt x="1515" y="321"/>
                  </a:cubicBezTo>
                  <a:cubicBezTo>
                    <a:pt x="1452" y="128"/>
                    <a:pt x="1275" y="0"/>
                    <a:pt x="10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27"/>
            <p:cNvSpPr/>
            <p:nvPr/>
          </p:nvSpPr>
          <p:spPr>
            <a:xfrm>
              <a:off x="7875115" y="3707450"/>
              <a:ext cx="108450" cy="148525"/>
            </a:xfrm>
            <a:custGeom>
              <a:avLst/>
              <a:gdLst/>
              <a:ahLst/>
              <a:cxnLst/>
              <a:rect l="l" t="t" r="r" b="b"/>
              <a:pathLst>
                <a:path w="4338" h="5941" extrusionOk="0">
                  <a:moveTo>
                    <a:pt x="2235" y="541"/>
                  </a:moveTo>
                  <a:cubicBezTo>
                    <a:pt x="2312" y="541"/>
                    <a:pt x="2391" y="548"/>
                    <a:pt x="2470" y="562"/>
                  </a:cubicBezTo>
                  <a:cubicBezTo>
                    <a:pt x="3495" y="744"/>
                    <a:pt x="3848" y="1761"/>
                    <a:pt x="3759" y="2686"/>
                  </a:cubicBezTo>
                  <a:cubicBezTo>
                    <a:pt x="3708" y="3244"/>
                    <a:pt x="3526" y="3783"/>
                    <a:pt x="3242" y="4262"/>
                  </a:cubicBezTo>
                  <a:cubicBezTo>
                    <a:pt x="3039" y="4605"/>
                    <a:pt x="2815" y="4931"/>
                    <a:pt x="2744" y="5305"/>
                  </a:cubicBezTo>
                  <a:lnTo>
                    <a:pt x="2744" y="5305"/>
                  </a:lnTo>
                  <a:cubicBezTo>
                    <a:pt x="2529" y="5165"/>
                    <a:pt x="2294" y="5046"/>
                    <a:pt x="2097" y="4886"/>
                  </a:cubicBezTo>
                  <a:cubicBezTo>
                    <a:pt x="1782" y="4629"/>
                    <a:pt x="1515" y="4321"/>
                    <a:pt x="1303" y="3974"/>
                  </a:cubicBezTo>
                  <a:cubicBezTo>
                    <a:pt x="919" y="3347"/>
                    <a:pt x="583" y="2480"/>
                    <a:pt x="784" y="1743"/>
                  </a:cubicBezTo>
                  <a:cubicBezTo>
                    <a:pt x="966" y="1082"/>
                    <a:pt x="1545" y="541"/>
                    <a:pt x="2235" y="541"/>
                  </a:cubicBezTo>
                  <a:close/>
                  <a:moveTo>
                    <a:pt x="2246" y="1"/>
                  </a:moveTo>
                  <a:cubicBezTo>
                    <a:pt x="1463" y="1"/>
                    <a:pt x="744" y="484"/>
                    <a:pt x="405" y="1213"/>
                  </a:cubicBezTo>
                  <a:cubicBezTo>
                    <a:pt x="0" y="2072"/>
                    <a:pt x="216" y="3029"/>
                    <a:pt x="617" y="3851"/>
                  </a:cubicBezTo>
                  <a:cubicBezTo>
                    <a:pt x="846" y="4321"/>
                    <a:pt x="1169" y="4752"/>
                    <a:pt x="1556" y="5102"/>
                  </a:cubicBezTo>
                  <a:cubicBezTo>
                    <a:pt x="1868" y="5382"/>
                    <a:pt x="2306" y="5730"/>
                    <a:pt x="2749" y="5794"/>
                  </a:cubicBezTo>
                  <a:lnTo>
                    <a:pt x="2749" y="5794"/>
                  </a:lnTo>
                  <a:cubicBezTo>
                    <a:pt x="2784" y="5897"/>
                    <a:pt x="2866" y="5940"/>
                    <a:pt x="2955" y="5940"/>
                  </a:cubicBezTo>
                  <a:cubicBezTo>
                    <a:pt x="3095" y="5940"/>
                    <a:pt x="3251" y="5832"/>
                    <a:pt x="3269" y="5674"/>
                  </a:cubicBezTo>
                  <a:cubicBezTo>
                    <a:pt x="3341" y="5094"/>
                    <a:pt x="3759" y="4626"/>
                    <a:pt x="3982" y="4101"/>
                  </a:cubicBezTo>
                  <a:cubicBezTo>
                    <a:pt x="4211" y="3557"/>
                    <a:pt x="4338" y="2961"/>
                    <a:pt x="4331" y="2368"/>
                  </a:cubicBezTo>
                  <a:cubicBezTo>
                    <a:pt x="4314" y="1312"/>
                    <a:pt x="3745" y="284"/>
                    <a:pt x="2652" y="45"/>
                  </a:cubicBezTo>
                  <a:cubicBezTo>
                    <a:pt x="2516" y="15"/>
                    <a:pt x="2380" y="1"/>
                    <a:pt x="22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27"/>
            <p:cNvSpPr/>
            <p:nvPr/>
          </p:nvSpPr>
          <p:spPr>
            <a:xfrm>
              <a:off x="7925540" y="3817850"/>
              <a:ext cx="39950" cy="40450"/>
            </a:xfrm>
            <a:custGeom>
              <a:avLst/>
              <a:gdLst/>
              <a:ahLst/>
              <a:cxnLst/>
              <a:rect l="l" t="t" r="r" b="b"/>
              <a:pathLst>
                <a:path w="1598" h="1618" extrusionOk="0">
                  <a:moveTo>
                    <a:pt x="330" y="689"/>
                  </a:moveTo>
                  <a:lnTo>
                    <a:pt x="330" y="689"/>
                  </a:lnTo>
                  <a:cubicBezTo>
                    <a:pt x="331" y="690"/>
                    <a:pt x="332" y="690"/>
                    <a:pt x="333" y="691"/>
                  </a:cubicBezTo>
                  <a:lnTo>
                    <a:pt x="333" y="691"/>
                  </a:lnTo>
                  <a:cubicBezTo>
                    <a:pt x="335" y="692"/>
                    <a:pt x="336" y="694"/>
                    <a:pt x="338" y="695"/>
                  </a:cubicBezTo>
                  <a:lnTo>
                    <a:pt x="338" y="695"/>
                  </a:lnTo>
                  <a:cubicBezTo>
                    <a:pt x="335" y="693"/>
                    <a:pt x="333" y="691"/>
                    <a:pt x="330" y="689"/>
                  </a:cubicBezTo>
                  <a:close/>
                  <a:moveTo>
                    <a:pt x="341" y="699"/>
                  </a:moveTo>
                  <a:cubicBezTo>
                    <a:pt x="341" y="699"/>
                    <a:pt x="341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cubicBezTo>
                    <a:pt x="342" y="699"/>
                    <a:pt x="341" y="699"/>
                    <a:pt x="341" y="699"/>
                  </a:cubicBezTo>
                  <a:close/>
                  <a:moveTo>
                    <a:pt x="344" y="699"/>
                  </a:moveTo>
                  <a:lnTo>
                    <a:pt x="344" y="699"/>
                  </a:lnTo>
                  <a:cubicBezTo>
                    <a:pt x="346" y="700"/>
                    <a:pt x="348" y="700"/>
                    <a:pt x="349" y="700"/>
                  </a:cubicBezTo>
                  <a:lnTo>
                    <a:pt x="349" y="700"/>
                  </a:lnTo>
                  <a:cubicBezTo>
                    <a:pt x="349" y="700"/>
                    <a:pt x="350" y="700"/>
                    <a:pt x="350" y="700"/>
                  </a:cubicBezTo>
                  <a:lnTo>
                    <a:pt x="350" y="700"/>
                  </a:lnTo>
                  <a:cubicBezTo>
                    <a:pt x="348" y="700"/>
                    <a:pt x="346" y="700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4" y="700"/>
                    <a:pt x="344" y="699"/>
                  </a:cubicBezTo>
                  <a:close/>
                  <a:moveTo>
                    <a:pt x="1136" y="0"/>
                  </a:moveTo>
                  <a:cubicBezTo>
                    <a:pt x="1098" y="0"/>
                    <a:pt x="1058" y="4"/>
                    <a:pt x="1019" y="11"/>
                  </a:cubicBezTo>
                  <a:cubicBezTo>
                    <a:pt x="870" y="35"/>
                    <a:pt x="750" y="130"/>
                    <a:pt x="672" y="253"/>
                  </a:cubicBezTo>
                  <a:lnTo>
                    <a:pt x="672" y="253"/>
                  </a:lnTo>
                  <a:cubicBezTo>
                    <a:pt x="589" y="192"/>
                    <a:pt x="497" y="157"/>
                    <a:pt x="395" y="157"/>
                  </a:cubicBezTo>
                  <a:cubicBezTo>
                    <a:pt x="368" y="157"/>
                    <a:pt x="341" y="160"/>
                    <a:pt x="313" y="164"/>
                  </a:cubicBezTo>
                  <a:cubicBezTo>
                    <a:pt x="165" y="189"/>
                    <a:pt x="39" y="316"/>
                    <a:pt x="22" y="466"/>
                  </a:cubicBezTo>
                  <a:cubicBezTo>
                    <a:pt x="1" y="596"/>
                    <a:pt x="49" y="710"/>
                    <a:pt x="108" y="822"/>
                  </a:cubicBezTo>
                  <a:cubicBezTo>
                    <a:pt x="176" y="966"/>
                    <a:pt x="282" y="1104"/>
                    <a:pt x="402" y="1210"/>
                  </a:cubicBezTo>
                  <a:cubicBezTo>
                    <a:pt x="491" y="1285"/>
                    <a:pt x="587" y="1333"/>
                    <a:pt x="697" y="1377"/>
                  </a:cubicBezTo>
                  <a:cubicBezTo>
                    <a:pt x="735" y="1393"/>
                    <a:pt x="778" y="1401"/>
                    <a:pt x="820" y="1404"/>
                  </a:cubicBezTo>
                  <a:lnTo>
                    <a:pt x="820" y="1404"/>
                  </a:lnTo>
                  <a:cubicBezTo>
                    <a:pt x="822" y="1417"/>
                    <a:pt x="825" y="1430"/>
                    <a:pt x="827" y="1443"/>
                  </a:cubicBezTo>
                  <a:cubicBezTo>
                    <a:pt x="843" y="1550"/>
                    <a:pt x="956" y="1618"/>
                    <a:pt x="1064" y="1618"/>
                  </a:cubicBezTo>
                  <a:cubicBezTo>
                    <a:pt x="1126" y="1618"/>
                    <a:pt x="1186" y="1596"/>
                    <a:pt x="1225" y="1546"/>
                  </a:cubicBezTo>
                  <a:cubicBezTo>
                    <a:pt x="1259" y="1505"/>
                    <a:pt x="1296" y="1464"/>
                    <a:pt x="1321" y="1412"/>
                  </a:cubicBezTo>
                  <a:cubicBezTo>
                    <a:pt x="1341" y="1371"/>
                    <a:pt x="1358" y="1333"/>
                    <a:pt x="1375" y="1292"/>
                  </a:cubicBezTo>
                  <a:cubicBezTo>
                    <a:pt x="1424" y="1189"/>
                    <a:pt x="1447" y="1083"/>
                    <a:pt x="1478" y="974"/>
                  </a:cubicBezTo>
                  <a:cubicBezTo>
                    <a:pt x="1498" y="888"/>
                    <a:pt x="1519" y="798"/>
                    <a:pt x="1539" y="713"/>
                  </a:cubicBezTo>
                  <a:cubicBezTo>
                    <a:pt x="1571" y="607"/>
                    <a:pt x="1598" y="501"/>
                    <a:pt x="1581" y="387"/>
                  </a:cubicBezTo>
                  <a:cubicBezTo>
                    <a:pt x="1563" y="254"/>
                    <a:pt x="1492" y="134"/>
                    <a:pt x="1372" y="62"/>
                  </a:cubicBezTo>
                  <a:cubicBezTo>
                    <a:pt x="1297" y="17"/>
                    <a:pt x="1218" y="0"/>
                    <a:pt x="1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27"/>
            <p:cNvSpPr/>
            <p:nvPr/>
          </p:nvSpPr>
          <p:spPr>
            <a:xfrm>
              <a:off x="7974815" y="3742875"/>
              <a:ext cx="112250" cy="148850"/>
            </a:xfrm>
            <a:custGeom>
              <a:avLst/>
              <a:gdLst/>
              <a:ahLst/>
              <a:cxnLst/>
              <a:rect l="l" t="t" r="r" b="b"/>
              <a:pathLst>
                <a:path w="4490" h="5954" extrusionOk="0">
                  <a:moveTo>
                    <a:pt x="2174" y="551"/>
                  </a:moveTo>
                  <a:cubicBezTo>
                    <a:pt x="2502" y="551"/>
                    <a:pt x="2835" y="660"/>
                    <a:pt x="3118" y="878"/>
                  </a:cubicBezTo>
                  <a:cubicBezTo>
                    <a:pt x="3790" y="1400"/>
                    <a:pt x="3900" y="2293"/>
                    <a:pt x="3852" y="3089"/>
                  </a:cubicBezTo>
                  <a:cubicBezTo>
                    <a:pt x="3824" y="3558"/>
                    <a:pt x="3704" y="4027"/>
                    <a:pt x="3498" y="4449"/>
                  </a:cubicBezTo>
                  <a:cubicBezTo>
                    <a:pt x="3362" y="4729"/>
                    <a:pt x="3151" y="4974"/>
                    <a:pt x="2977" y="5235"/>
                  </a:cubicBezTo>
                  <a:lnTo>
                    <a:pt x="2977" y="5235"/>
                  </a:lnTo>
                  <a:cubicBezTo>
                    <a:pt x="2834" y="5017"/>
                    <a:pt x="2624" y="4845"/>
                    <a:pt x="2409" y="4681"/>
                  </a:cubicBezTo>
                  <a:cubicBezTo>
                    <a:pt x="2046" y="4408"/>
                    <a:pt x="1700" y="4137"/>
                    <a:pt x="1415" y="3777"/>
                  </a:cubicBezTo>
                  <a:cubicBezTo>
                    <a:pt x="846" y="3057"/>
                    <a:pt x="422" y="1988"/>
                    <a:pt x="1011" y="1156"/>
                  </a:cubicBezTo>
                  <a:cubicBezTo>
                    <a:pt x="1297" y="752"/>
                    <a:pt x="1731" y="551"/>
                    <a:pt x="2174" y="551"/>
                  </a:cubicBezTo>
                  <a:close/>
                  <a:moveTo>
                    <a:pt x="2151" y="0"/>
                  </a:moveTo>
                  <a:cubicBezTo>
                    <a:pt x="1781" y="0"/>
                    <a:pt x="1411" y="104"/>
                    <a:pt x="1086" y="331"/>
                  </a:cubicBezTo>
                  <a:cubicBezTo>
                    <a:pt x="185" y="960"/>
                    <a:pt x="0" y="2091"/>
                    <a:pt x="381" y="3078"/>
                  </a:cubicBezTo>
                  <a:cubicBezTo>
                    <a:pt x="604" y="3657"/>
                    <a:pt x="949" y="4185"/>
                    <a:pt x="1392" y="4620"/>
                  </a:cubicBezTo>
                  <a:cubicBezTo>
                    <a:pt x="1809" y="5028"/>
                    <a:pt x="2354" y="5295"/>
                    <a:pt x="2642" y="5820"/>
                  </a:cubicBezTo>
                  <a:cubicBezTo>
                    <a:pt x="2694" y="5914"/>
                    <a:pt x="2775" y="5953"/>
                    <a:pt x="2857" y="5953"/>
                  </a:cubicBezTo>
                  <a:cubicBezTo>
                    <a:pt x="2989" y="5953"/>
                    <a:pt x="3123" y="5850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8"/>
                    <a:pt x="3909" y="4781"/>
                  </a:cubicBezTo>
                  <a:cubicBezTo>
                    <a:pt x="4146" y="4339"/>
                    <a:pt x="4297" y="3856"/>
                    <a:pt x="4366" y="3359"/>
                  </a:cubicBezTo>
                  <a:cubicBezTo>
                    <a:pt x="4489" y="2437"/>
                    <a:pt x="4376" y="1368"/>
                    <a:pt x="3701" y="673"/>
                  </a:cubicBezTo>
                  <a:cubicBezTo>
                    <a:pt x="3291" y="247"/>
                    <a:pt x="2721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27"/>
            <p:cNvSpPr/>
            <p:nvPr/>
          </p:nvSpPr>
          <p:spPr>
            <a:xfrm>
              <a:off x="8022790" y="3853125"/>
              <a:ext cx="40350" cy="41275"/>
            </a:xfrm>
            <a:custGeom>
              <a:avLst/>
              <a:gdLst/>
              <a:ahLst/>
              <a:cxnLst/>
              <a:rect l="l" t="t" r="r" b="b"/>
              <a:pathLst>
                <a:path w="1614" h="1651" extrusionOk="0">
                  <a:moveTo>
                    <a:pt x="494" y="734"/>
                  </a:moveTo>
                  <a:cubicBezTo>
                    <a:pt x="494" y="734"/>
                    <a:pt x="494" y="734"/>
                    <a:pt x="495" y="734"/>
                  </a:cubicBezTo>
                  <a:lnTo>
                    <a:pt x="495" y="734"/>
                  </a:lnTo>
                  <a:cubicBezTo>
                    <a:pt x="495" y="734"/>
                    <a:pt x="495" y="734"/>
                    <a:pt x="495" y="734"/>
                  </a:cubicBezTo>
                  <a:lnTo>
                    <a:pt x="495" y="734"/>
                  </a:lnTo>
                  <a:cubicBezTo>
                    <a:pt x="494" y="734"/>
                    <a:pt x="494" y="734"/>
                    <a:pt x="494" y="734"/>
                  </a:cubicBezTo>
                  <a:close/>
                  <a:moveTo>
                    <a:pt x="1235" y="1"/>
                  </a:moveTo>
                  <a:cubicBezTo>
                    <a:pt x="1063" y="1"/>
                    <a:pt x="946" y="98"/>
                    <a:pt x="867" y="229"/>
                  </a:cubicBezTo>
                  <a:lnTo>
                    <a:pt x="867" y="229"/>
                  </a:lnTo>
                  <a:cubicBezTo>
                    <a:pt x="784" y="168"/>
                    <a:pt x="685" y="129"/>
                    <a:pt x="576" y="121"/>
                  </a:cubicBezTo>
                  <a:cubicBezTo>
                    <a:pt x="564" y="120"/>
                    <a:pt x="552" y="120"/>
                    <a:pt x="540" y="120"/>
                  </a:cubicBezTo>
                  <a:cubicBezTo>
                    <a:pt x="330" y="120"/>
                    <a:pt x="127" y="262"/>
                    <a:pt x="72" y="464"/>
                  </a:cubicBezTo>
                  <a:cubicBezTo>
                    <a:pt x="0" y="714"/>
                    <a:pt x="181" y="902"/>
                    <a:pt x="315" y="1087"/>
                  </a:cubicBezTo>
                  <a:cubicBezTo>
                    <a:pt x="377" y="1169"/>
                    <a:pt x="439" y="1255"/>
                    <a:pt x="500" y="1340"/>
                  </a:cubicBezTo>
                  <a:cubicBezTo>
                    <a:pt x="586" y="1451"/>
                    <a:pt x="695" y="1549"/>
                    <a:pt x="815" y="1618"/>
                  </a:cubicBezTo>
                  <a:cubicBezTo>
                    <a:pt x="854" y="1640"/>
                    <a:pt x="894" y="1650"/>
                    <a:pt x="932" y="1650"/>
                  </a:cubicBezTo>
                  <a:cubicBezTo>
                    <a:pt x="1078" y="1650"/>
                    <a:pt x="1203" y="1508"/>
                    <a:pt x="1165" y="1351"/>
                  </a:cubicBezTo>
                  <a:cubicBezTo>
                    <a:pt x="1165" y="1350"/>
                    <a:pt x="1164" y="1349"/>
                    <a:pt x="1164" y="1347"/>
                  </a:cubicBezTo>
                  <a:lnTo>
                    <a:pt x="1164" y="1347"/>
                  </a:lnTo>
                  <a:cubicBezTo>
                    <a:pt x="1203" y="1329"/>
                    <a:pt x="1239" y="1304"/>
                    <a:pt x="1268" y="1279"/>
                  </a:cubicBezTo>
                  <a:cubicBezTo>
                    <a:pt x="1337" y="1220"/>
                    <a:pt x="1402" y="1142"/>
                    <a:pt x="1446" y="1067"/>
                  </a:cubicBezTo>
                  <a:cubicBezTo>
                    <a:pt x="1538" y="905"/>
                    <a:pt x="1583" y="727"/>
                    <a:pt x="1604" y="546"/>
                  </a:cubicBezTo>
                  <a:cubicBezTo>
                    <a:pt x="1614" y="456"/>
                    <a:pt x="1614" y="361"/>
                    <a:pt x="1593" y="271"/>
                  </a:cubicBezTo>
                  <a:cubicBezTo>
                    <a:pt x="1552" y="114"/>
                    <a:pt x="1402" y="1"/>
                    <a:pt x="1240" y="1"/>
                  </a:cubicBezTo>
                  <a:cubicBezTo>
                    <a:pt x="1239" y="1"/>
                    <a:pt x="1237" y="1"/>
                    <a:pt x="1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27"/>
            <p:cNvSpPr/>
            <p:nvPr/>
          </p:nvSpPr>
          <p:spPr>
            <a:xfrm>
              <a:off x="8087365" y="3649325"/>
              <a:ext cx="112250" cy="148800"/>
            </a:xfrm>
            <a:custGeom>
              <a:avLst/>
              <a:gdLst/>
              <a:ahLst/>
              <a:cxnLst/>
              <a:rect l="l" t="t" r="r" b="b"/>
              <a:pathLst>
                <a:path w="4490" h="5952" extrusionOk="0">
                  <a:moveTo>
                    <a:pt x="2173" y="550"/>
                  </a:moveTo>
                  <a:cubicBezTo>
                    <a:pt x="2501" y="550"/>
                    <a:pt x="2833" y="659"/>
                    <a:pt x="3115" y="879"/>
                  </a:cubicBezTo>
                  <a:cubicBezTo>
                    <a:pt x="3790" y="1400"/>
                    <a:pt x="3900" y="2291"/>
                    <a:pt x="3852" y="3089"/>
                  </a:cubicBezTo>
                  <a:cubicBezTo>
                    <a:pt x="3821" y="3555"/>
                    <a:pt x="3704" y="4027"/>
                    <a:pt x="3498" y="4449"/>
                  </a:cubicBezTo>
                  <a:cubicBezTo>
                    <a:pt x="3360" y="4727"/>
                    <a:pt x="3148" y="4973"/>
                    <a:pt x="2975" y="5234"/>
                  </a:cubicBezTo>
                  <a:lnTo>
                    <a:pt x="2975" y="5234"/>
                  </a:lnTo>
                  <a:cubicBezTo>
                    <a:pt x="2831" y="5015"/>
                    <a:pt x="2621" y="4843"/>
                    <a:pt x="2406" y="4682"/>
                  </a:cubicBezTo>
                  <a:cubicBezTo>
                    <a:pt x="2046" y="4408"/>
                    <a:pt x="1697" y="4138"/>
                    <a:pt x="1416" y="3777"/>
                  </a:cubicBezTo>
                  <a:cubicBezTo>
                    <a:pt x="846" y="3055"/>
                    <a:pt x="422" y="1989"/>
                    <a:pt x="1008" y="1157"/>
                  </a:cubicBezTo>
                  <a:cubicBezTo>
                    <a:pt x="1294" y="752"/>
                    <a:pt x="1729" y="550"/>
                    <a:pt x="2173" y="550"/>
                  </a:cubicBezTo>
                  <a:close/>
                  <a:moveTo>
                    <a:pt x="2151" y="0"/>
                  </a:moveTo>
                  <a:cubicBezTo>
                    <a:pt x="1780" y="0"/>
                    <a:pt x="1411" y="104"/>
                    <a:pt x="1087" y="331"/>
                  </a:cubicBezTo>
                  <a:cubicBezTo>
                    <a:pt x="182" y="961"/>
                    <a:pt x="0" y="2088"/>
                    <a:pt x="381" y="3078"/>
                  </a:cubicBezTo>
                  <a:cubicBezTo>
                    <a:pt x="604" y="3654"/>
                    <a:pt x="949" y="4185"/>
                    <a:pt x="1392" y="4617"/>
                  </a:cubicBezTo>
                  <a:cubicBezTo>
                    <a:pt x="1806" y="5025"/>
                    <a:pt x="2355" y="5295"/>
                    <a:pt x="2642" y="5816"/>
                  </a:cubicBezTo>
                  <a:cubicBezTo>
                    <a:pt x="2694" y="5911"/>
                    <a:pt x="2775" y="5951"/>
                    <a:pt x="2858" y="5951"/>
                  </a:cubicBezTo>
                  <a:cubicBezTo>
                    <a:pt x="2989" y="5951"/>
                    <a:pt x="3123" y="5849"/>
                    <a:pt x="3141" y="5705"/>
                  </a:cubicBezTo>
                  <a:lnTo>
                    <a:pt x="3141" y="5705"/>
                  </a:lnTo>
                  <a:cubicBezTo>
                    <a:pt x="3482" y="5506"/>
                    <a:pt x="3732" y="5109"/>
                    <a:pt x="3910" y="4781"/>
                  </a:cubicBezTo>
                  <a:cubicBezTo>
                    <a:pt x="4146" y="4340"/>
                    <a:pt x="4297" y="3856"/>
                    <a:pt x="4362" y="3360"/>
                  </a:cubicBezTo>
                  <a:cubicBezTo>
                    <a:pt x="4489" y="2435"/>
                    <a:pt x="4376" y="1369"/>
                    <a:pt x="3701" y="670"/>
                  </a:cubicBezTo>
                  <a:cubicBezTo>
                    <a:pt x="3292" y="246"/>
                    <a:pt x="2720" y="0"/>
                    <a:pt x="21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27"/>
            <p:cNvSpPr/>
            <p:nvPr/>
          </p:nvSpPr>
          <p:spPr>
            <a:xfrm>
              <a:off x="8135340" y="3759525"/>
              <a:ext cx="40350" cy="41325"/>
            </a:xfrm>
            <a:custGeom>
              <a:avLst/>
              <a:gdLst/>
              <a:ahLst/>
              <a:cxnLst/>
              <a:rect l="l" t="t" r="r" b="b"/>
              <a:pathLst>
                <a:path w="1614" h="1653" extrusionOk="0">
                  <a:moveTo>
                    <a:pt x="465" y="703"/>
                  </a:moveTo>
                  <a:cubicBezTo>
                    <a:pt x="465" y="703"/>
                    <a:pt x="468" y="705"/>
                    <a:pt x="473" y="709"/>
                  </a:cubicBezTo>
                  <a:cubicBezTo>
                    <a:pt x="474" y="710"/>
                    <a:pt x="475" y="711"/>
                    <a:pt x="476" y="712"/>
                  </a:cubicBezTo>
                  <a:lnTo>
                    <a:pt x="476" y="712"/>
                  </a:lnTo>
                  <a:cubicBezTo>
                    <a:pt x="469" y="706"/>
                    <a:pt x="465" y="703"/>
                    <a:pt x="465" y="703"/>
                  </a:cubicBezTo>
                  <a:close/>
                  <a:moveTo>
                    <a:pt x="1270" y="738"/>
                  </a:moveTo>
                  <a:cubicBezTo>
                    <a:pt x="1270" y="743"/>
                    <a:pt x="1269" y="752"/>
                    <a:pt x="1268" y="764"/>
                  </a:cubicBezTo>
                  <a:lnTo>
                    <a:pt x="1268" y="754"/>
                  </a:lnTo>
                  <a:cubicBezTo>
                    <a:pt x="1268" y="749"/>
                    <a:pt x="1269" y="745"/>
                    <a:pt x="1269" y="742"/>
                  </a:cubicBezTo>
                  <a:lnTo>
                    <a:pt x="1269" y="742"/>
                  </a:lnTo>
                  <a:cubicBezTo>
                    <a:pt x="1269" y="741"/>
                    <a:pt x="1270" y="739"/>
                    <a:pt x="1270" y="738"/>
                  </a:cubicBezTo>
                  <a:close/>
                  <a:moveTo>
                    <a:pt x="1235" y="0"/>
                  </a:moveTo>
                  <a:cubicBezTo>
                    <a:pt x="1063" y="0"/>
                    <a:pt x="946" y="99"/>
                    <a:pt x="868" y="230"/>
                  </a:cubicBezTo>
                  <a:lnTo>
                    <a:pt x="868" y="230"/>
                  </a:lnTo>
                  <a:cubicBezTo>
                    <a:pt x="784" y="170"/>
                    <a:pt x="685" y="132"/>
                    <a:pt x="576" y="123"/>
                  </a:cubicBezTo>
                  <a:cubicBezTo>
                    <a:pt x="564" y="123"/>
                    <a:pt x="552" y="122"/>
                    <a:pt x="540" y="122"/>
                  </a:cubicBezTo>
                  <a:cubicBezTo>
                    <a:pt x="330" y="122"/>
                    <a:pt x="127" y="262"/>
                    <a:pt x="69" y="466"/>
                  </a:cubicBezTo>
                  <a:cubicBezTo>
                    <a:pt x="1" y="713"/>
                    <a:pt x="178" y="905"/>
                    <a:pt x="312" y="1086"/>
                  </a:cubicBezTo>
                  <a:cubicBezTo>
                    <a:pt x="377" y="1172"/>
                    <a:pt x="436" y="1257"/>
                    <a:pt x="501" y="1340"/>
                  </a:cubicBezTo>
                  <a:cubicBezTo>
                    <a:pt x="583" y="1453"/>
                    <a:pt x="695" y="1552"/>
                    <a:pt x="815" y="1621"/>
                  </a:cubicBezTo>
                  <a:cubicBezTo>
                    <a:pt x="853" y="1643"/>
                    <a:pt x="893" y="1653"/>
                    <a:pt x="931" y="1653"/>
                  </a:cubicBezTo>
                  <a:cubicBezTo>
                    <a:pt x="1076" y="1653"/>
                    <a:pt x="1203" y="1510"/>
                    <a:pt x="1165" y="1350"/>
                  </a:cubicBezTo>
                  <a:cubicBezTo>
                    <a:pt x="1165" y="1350"/>
                    <a:pt x="1165" y="1349"/>
                    <a:pt x="1164" y="1348"/>
                  </a:cubicBezTo>
                  <a:lnTo>
                    <a:pt x="1164" y="1348"/>
                  </a:lnTo>
                  <a:cubicBezTo>
                    <a:pt x="1204" y="1329"/>
                    <a:pt x="1240" y="1304"/>
                    <a:pt x="1268" y="1278"/>
                  </a:cubicBezTo>
                  <a:cubicBezTo>
                    <a:pt x="1333" y="1220"/>
                    <a:pt x="1402" y="1145"/>
                    <a:pt x="1446" y="1069"/>
                  </a:cubicBezTo>
                  <a:cubicBezTo>
                    <a:pt x="1538" y="908"/>
                    <a:pt x="1584" y="729"/>
                    <a:pt x="1604" y="549"/>
                  </a:cubicBezTo>
                  <a:cubicBezTo>
                    <a:pt x="1614" y="456"/>
                    <a:pt x="1614" y="359"/>
                    <a:pt x="1593" y="271"/>
                  </a:cubicBezTo>
                  <a:cubicBezTo>
                    <a:pt x="1552" y="113"/>
                    <a:pt x="1402" y="3"/>
                    <a:pt x="1241" y="0"/>
                  </a:cubicBezTo>
                  <a:cubicBezTo>
                    <a:pt x="1239" y="0"/>
                    <a:pt x="1237" y="0"/>
                    <a:pt x="12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27"/>
            <p:cNvSpPr/>
            <p:nvPr/>
          </p:nvSpPr>
          <p:spPr>
            <a:xfrm>
              <a:off x="8334565" y="3687200"/>
              <a:ext cx="110275" cy="150400"/>
            </a:xfrm>
            <a:custGeom>
              <a:avLst/>
              <a:gdLst/>
              <a:ahLst/>
              <a:cxnLst/>
              <a:rect l="l" t="t" r="r" b="b"/>
              <a:pathLst>
                <a:path w="4411" h="6016" extrusionOk="0">
                  <a:moveTo>
                    <a:pt x="2113" y="554"/>
                  </a:moveTo>
                  <a:cubicBezTo>
                    <a:pt x="2581" y="554"/>
                    <a:pt x="3042" y="788"/>
                    <a:pt x="3345" y="1197"/>
                  </a:cubicBezTo>
                  <a:cubicBezTo>
                    <a:pt x="3832" y="1851"/>
                    <a:pt x="3735" y="2739"/>
                    <a:pt x="3519" y="3479"/>
                  </a:cubicBezTo>
                  <a:cubicBezTo>
                    <a:pt x="3396" y="3907"/>
                    <a:pt x="3198" y="4315"/>
                    <a:pt x="2927" y="4668"/>
                  </a:cubicBezTo>
                  <a:cubicBezTo>
                    <a:pt x="2736" y="4918"/>
                    <a:pt x="2478" y="5116"/>
                    <a:pt x="2254" y="5337"/>
                  </a:cubicBezTo>
                  <a:lnTo>
                    <a:pt x="2254" y="5337"/>
                  </a:lnTo>
                  <a:cubicBezTo>
                    <a:pt x="2154" y="5081"/>
                    <a:pt x="1974" y="4859"/>
                    <a:pt x="1782" y="4647"/>
                  </a:cubicBezTo>
                  <a:cubicBezTo>
                    <a:pt x="1460" y="4288"/>
                    <a:pt x="1169" y="3924"/>
                    <a:pt x="963" y="3483"/>
                  </a:cubicBezTo>
                  <a:cubicBezTo>
                    <a:pt x="573" y="2640"/>
                    <a:pt x="429" y="1498"/>
                    <a:pt x="1248" y="858"/>
                  </a:cubicBezTo>
                  <a:cubicBezTo>
                    <a:pt x="1512" y="650"/>
                    <a:pt x="1814" y="554"/>
                    <a:pt x="2113" y="554"/>
                  </a:cubicBezTo>
                  <a:close/>
                  <a:moveTo>
                    <a:pt x="2114" y="0"/>
                  </a:moveTo>
                  <a:cubicBezTo>
                    <a:pt x="1944" y="0"/>
                    <a:pt x="1772" y="24"/>
                    <a:pt x="1601" y="73"/>
                  </a:cubicBezTo>
                  <a:cubicBezTo>
                    <a:pt x="518" y="392"/>
                    <a:pt x="1" y="1471"/>
                    <a:pt x="121" y="2540"/>
                  </a:cubicBezTo>
                  <a:cubicBezTo>
                    <a:pt x="193" y="3164"/>
                    <a:pt x="419" y="3777"/>
                    <a:pt x="758" y="4308"/>
                  </a:cubicBezTo>
                  <a:cubicBezTo>
                    <a:pt x="1087" y="4826"/>
                    <a:pt x="1618" y="5226"/>
                    <a:pt x="1806" y="5826"/>
                  </a:cubicBezTo>
                  <a:cubicBezTo>
                    <a:pt x="1847" y="5954"/>
                    <a:pt x="1961" y="6015"/>
                    <a:pt x="2074" y="6015"/>
                  </a:cubicBezTo>
                  <a:cubicBezTo>
                    <a:pt x="2189" y="6015"/>
                    <a:pt x="2303" y="5950"/>
                    <a:pt x="2331" y="5824"/>
                  </a:cubicBezTo>
                  <a:lnTo>
                    <a:pt x="2331" y="5824"/>
                  </a:lnTo>
                  <a:cubicBezTo>
                    <a:pt x="2692" y="5699"/>
                    <a:pt x="3003" y="5383"/>
                    <a:pt x="3235" y="5107"/>
                  </a:cubicBezTo>
                  <a:cubicBezTo>
                    <a:pt x="3544" y="4740"/>
                    <a:pt x="3780" y="4329"/>
                    <a:pt x="3951" y="3883"/>
                  </a:cubicBezTo>
                  <a:cubicBezTo>
                    <a:pt x="4284" y="3023"/>
                    <a:pt x="4411" y="1933"/>
                    <a:pt x="3938" y="1108"/>
                  </a:cubicBezTo>
                  <a:cubicBezTo>
                    <a:pt x="3561" y="450"/>
                    <a:pt x="2859" y="0"/>
                    <a:pt x="2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27"/>
            <p:cNvSpPr/>
            <p:nvPr/>
          </p:nvSpPr>
          <p:spPr>
            <a:xfrm>
              <a:off x="8367140" y="3800550"/>
              <a:ext cx="39825" cy="39750"/>
            </a:xfrm>
            <a:custGeom>
              <a:avLst/>
              <a:gdLst/>
              <a:ahLst/>
              <a:cxnLst/>
              <a:rect l="l" t="t" r="r" b="b"/>
              <a:pathLst>
                <a:path w="1593" h="1590" extrusionOk="0">
                  <a:moveTo>
                    <a:pt x="1038" y="376"/>
                  </a:moveTo>
                  <a:cubicBezTo>
                    <a:pt x="1038" y="376"/>
                    <a:pt x="1038" y="378"/>
                    <a:pt x="1037" y="382"/>
                  </a:cubicBezTo>
                  <a:lnTo>
                    <a:pt x="1037" y="382"/>
                  </a:lnTo>
                  <a:cubicBezTo>
                    <a:pt x="1038" y="378"/>
                    <a:pt x="1038" y="376"/>
                    <a:pt x="1038" y="376"/>
                  </a:cubicBezTo>
                  <a:close/>
                  <a:moveTo>
                    <a:pt x="627" y="432"/>
                  </a:moveTo>
                  <a:cubicBezTo>
                    <a:pt x="626" y="435"/>
                    <a:pt x="626" y="438"/>
                    <a:pt x="626" y="441"/>
                  </a:cubicBezTo>
                  <a:lnTo>
                    <a:pt x="626" y="441"/>
                  </a:lnTo>
                  <a:cubicBezTo>
                    <a:pt x="626" y="441"/>
                    <a:pt x="625" y="440"/>
                    <a:pt x="625" y="440"/>
                  </a:cubicBezTo>
                  <a:lnTo>
                    <a:pt x="625" y="440"/>
                  </a:lnTo>
                  <a:cubicBezTo>
                    <a:pt x="626" y="437"/>
                    <a:pt x="626" y="435"/>
                    <a:pt x="627" y="432"/>
                  </a:cubicBezTo>
                  <a:close/>
                  <a:moveTo>
                    <a:pt x="617" y="432"/>
                  </a:moveTo>
                  <a:cubicBezTo>
                    <a:pt x="619" y="437"/>
                    <a:pt x="620" y="441"/>
                    <a:pt x="622" y="445"/>
                  </a:cubicBezTo>
                  <a:lnTo>
                    <a:pt x="622" y="445"/>
                  </a:lnTo>
                  <a:cubicBezTo>
                    <a:pt x="622" y="445"/>
                    <a:pt x="622" y="445"/>
                    <a:pt x="622" y="446"/>
                  </a:cubicBezTo>
                  <a:lnTo>
                    <a:pt x="622" y="446"/>
                  </a:lnTo>
                  <a:cubicBezTo>
                    <a:pt x="620" y="441"/>
                    <a:pt x="618" y="437"/>
                    <a:pt x="617" y="432"/>
                  </a:cubicBezTo>
                  <a:close/>
                  <a:moveTo>
                    <a:pt x="399" y="562"/>
                  </a:moveTo>
                  <a:cubicBezTo>
                    <a:pt x="400" y="562"/>
                    <a:pt x="404" y="568"/>
                    <a:pt x="414" y="585"/>
                  </a:cubicBezTo>
                  <a:lnTo>
                    <a:pt x="414" y="585"/>
                  </a:lnTo>
                  <a:cubicBezTo>
                    <a:pt x="413" y="584"/>
                    <a:pt x="413" y="584"/>
                    <a:pt x="413" y="584"/>
                  </a:cubicBezTo>
                  <a:lnTo>
                    <a:pt x="413" y="584"/>
                  </a:lnTo>
                  <a:cubicBezTo>
                    <a:pt x="406" y="574"/>
                    <a:pt x="399" y="562"/>
                    <a:pt x="399" y="562"/>
                  </a:cubicBezTo>
                  <a:close/>
                  <a:moveTo>
                    <a:pt x="418" y="597"/>
                  </a:moveTo>
                  <a:cubicBezTo>
                    <a:pt x="418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9" y="597"/>
                    <a:pt x="419" y="597"/>
                  </a:cubicBezTo>
                  <a:lnTo>
                    <a:pt x="419" y="597"/>
                  </a:lnTo>
                  <a:cubicBezTo>
                    <a:pt x="419" y="597"/>
                    <a:pt x="418" y="597"/>
                    <a:pt x="418" y="597"/>
                  </a:cubicBezTo>
                  <a:close/>
                  <a:moveTo>
                    <a:pt x="440" y="680"/>
                  </a:moveTo>
                  <a:cubicBezTo>
                    <a:pt x="440" y="680"/>
                    <a:pt x="440" y="680"/>
                    <a:pt x="440" y="680"/>
                  </a:cubicBezTo>
                  <a:lnTo>
                    <a:pt x="440" y="680"/>
                  </a:lnTo>
                  <a:cubicBezTo>
                    <a:pt x="440" y="681"/>
                    <a:pt x="440" y="682"/>
                    <a:pt x="440" y="682"/>
                  </a:cubicBezTo>
                  <a:lnTo>
                    <a:pt x="440" y="682"/>
                  </a:lnTo>
                  <a:cubicBezTo>
                    <a:pt x="440" y="681"/>
                    <a:pt x="440" y="681"/>
                    <a:pt x="440" y="680"/>
                  </a:cubicBezTo>
                  <a:close/>
                  <a:moveTo>
                    <a:pt x="486" y="0"/>
                  </a:moveTo>
                  <a:cubicBezTo>
                    <a:pt x="256" y="0"/>
                    <a:pt x="51" y="157"/>
                    <a:pt x="21" y="391"/>
                  </a:cubicBezTo>
                  <a:cubicBezTo>
                    <a:pt x="0" y="524"/>
                    <a:pt x="44" y="638"/>
                    <a:pt x="99" y="758"/>
                  </a:cubicBezTo>
                  <a:cubicBezTo>
                    <a:pt x="137" y="833"/>
                    <a:pt x="174" y="912"/>
                    <a:pt x="209" y="990"/>
                  </a:cubicBezTo>
                  <a:cubicBezTo>
                    <a:pt x="250" y="1076"/>
                    <a:pt x="284" y="1172"/>
                    <a:pt x="332" y="1254"/>
                  </a:cubicBezTo>
                  <a:cubicBezTo>
                    <a:pt x="391" y="1350"/>
                    <a:pt x="465" y="1446"/>
                    <a:pt x="548" y="1522"/>
                  </a:cubicBezTo>
                  <a:cubicBezTo>
                    <a:pt x="596" y="1565"/>
                    <a:pt x="654" y="1590"/>
                    <a:pt x="714" y="1590"/>
                  </a:cubicBezTo>
                  <a:cubicBezTo>
                    <a:pt x="745" y="1590"/>
                    <a:pt x="777" y="1583"/>
                    <a:pt x="808" y="1569"/>
                  </a:cubicBezTo>
                  <a:cubicBezTo>
                    <a:pt x="891" y="1535"/>
                    <a:pt x="956" y="1446"/>
                    <a:pt x="952" y="1354"/>
                  </a:cubicBezTo>
                  <a:cubicBezTo>
                    <a:pt x="952" y="1347"/>
                    <a:pt x="952" y="1341"/>
                    <a:pt x="952" y="1334"/>
                  </a:cubicBezTo>
                  <a:lnTo>
                    <a:pt x="952" y="1334"/>
                  </a:lnTo>
                  <a:cubicBezTo>
                    <a:pt x="993" y="1324"/>
                    <a:pt x="1032" y="1308"/>
                    <a:pt x="1065" y="1288"/>
                  </a:cubicBezTo>
                  <a:cubicBezTo>
                    <a:pt x="1137" y="1247"/>
                    <a:pt x="1216" y="1193"/>
                    <a:pt x="1271" y="1131"/>
                  </a:cubicBezTo>
                  <a:cubicBezTo>
                    <a:pt x="1394" y="997"/>
                    <a:pt x="1480" y="833"/>
                    <a:pt x="1538" y="662"/>
                  </a:cubicBezTo>
                  <a:cubicBezTo>
                    <a:pt x="1566" y="576"/>
                    <a:pt x="1586" y="483"/>
                    <a:pt x="1590" y="394"/>
                  </a:cubicBezTo>
                  <a:cubicBezTo>
                    <a:pt x="1593" y="227"/>
                    <a:pt x="1476" y="79"/>
                    <a:pt x="1316" y="34"/>
                  </a:cubicBezTo>
                  <a:cubicBezTo>
                    <a:pt x="1281" y="24"/>
                    <a:pt x="1246" y="19"/>
                    <a:pt x="1212" y="19"/>
                  </a:cubicBezTo>
                  <a:cubicBezTo>
                    <a:pt x="1105" y="19"/>
                    <a:pt x="1004" y="65"/>
                    <a:pt x="921" y="137"/>
                  </a:cubicBezTo>
                  <a:cubicBezTo>
                    <a:pt x="908" y="148"/>
                    <a:pt x="896" y="160"/>
                    <a:pt x="885" y="172"/>
                  </a:cubicBezTo>
                  <a:lnTo>
                    <a:pt x="885" y="172"/>
                  </a:lnTo>
                  <a:cubicBezTo>
                    <a:pt x="784" y="65"/>
                    <a:pt x="642" y="0"/>
                    <a:pt x="493" y="0"/>
                  </a:cubicBezTo>
                  <a:cubicBezTo>
                    <a:pt x="491" y="0"/>
                    <a:pt x="489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27"/>
            <p:cNvSpPr/>
            <p:nvPr/>
          </p:nvSpPr>
          <p:spPr>
            <a:xfrm>
              <a:off x="7638025" y="4020350"/>
              <a:ext cx="483050" cy="269625"/>
            </a:xfrm>
            <a:custGeom>
              <a:avLst/>
              <a:gdLst/>
              <a:ahLst/>
              <a:cxnLst/>
              <a:rect l="l" t="t" r="r" b="b"/>
              <a:pathLst>
                <a:path w="19322" h="10785" extrusionOk="0">
                  <a:moveTo>
                    <a:pt x="172" y="0"/>
                  </a:moveTo>
                  <a:cubicBezTo>
                    <a:pt x="87" y="0"/>
                    <a:pt x="0" y="94"/>
                    <a:pt x="52" y="195"/>
                  </a:cubicBezTo>
                  <a:cubicBezTo>
                    <a:pt x="1659" y="3396"/>
                    <a:pt x="4099" y="6229"/>
                    <a:pt x="7261" y="7970"/>
                  </a:cubicBezTo>
                  <a:cubicBezTo>
                    <a:pt x="10560" y="9788"/>
                    <a:pt x="14260" y="10784"/>
                    <a:pt x="18017" y="10784"/>
                  </a:cubicBezTo>
                  <a:cubicBezTo>
                    <a:pt x="18287" y="10784"/>
                    <a:pt x="18558" y="10779"/>
                    <a:pt x="18829" y="10769"/>
                  </a:cubicBezTo>
                  <a:cubicBezTo>
                    <a:pt x="19310" y="10748"/>
                    <a:pt x="19322" y="10001"/>
                    <a:pt x="18851" y="10001"/>
                  </a:cubicBezTo>
                  <a:cubicBezTo>
                    <a:pt x="18843" y="10001"/>
                    <a:pt x="18836" y="10001"/>
                    <a:pt x="18829" y="10001"/>
                  </a:cubicBezTo>
                  <a:cubicBezTo>
                    <a:pt x="18487" y="10018"/>
                    <a:pt x="18145" y="10026"/>
                    <a:pt x="17802" y="10026"/>
                  </a:cubicBezTo>
                  <a:cubicBezTo>
                    <a:pt x="14252" y="10026"/>
                    <a:pt x="10684" y="9142"/>
                    <a:pt x="7528" y="7514"/>
                  </a:cubicBezTo>
                  <a:cubicBezTo>
                    <a:pt x="4335" y="5863"/>
                    <a:pt x="1984" y="3186"/>
                    <a:pt x="275" y="65"/>
                  </a:cubicBezTo>
                  <a:cubicBezTo>
                    <a:pt x="249" y="19"/>
                    <a:pt x="21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27"/>
            <p:cNvSpPr/>
            <p:nvPr/>
          </p:nvSpPr>
          <p:spPr>
            <a:xfrm rot="130776">
              <a:off x="8057862" y="4250765"/>
              <a:ext cx="991989" cy="1404774"/>
            </a:xfrm>
            <a:custGeom>
              <a:avLst/>
              <a:gdLst/>
              <a:ahLst/>
              <a:cxnLst/>
              <a:rect l="l" t="t" r="r" b="b"/>
              <a:pathLst>
                <a:path w="147951" h="209516" extrusionOk="0">
                  <a:moveTo>
                    <a:pt x="686" y="0"/>
                  </a:moveTo>
                  <a:cubicBezTo>
                    <a:pt x="333" y="0"/>
                    <a:pt x="1" y="505"/>
                    <a:pt x="299" y="887"/>
                  </a:cubicBezTo>
                  <a:cubicBezTo>
                    <a:pt x="12779" y="16811"/>
                    <a:pt x="23736" y="34222"/>
                    <a:pt x="33810" y="51746"/>
                  </a:cubicBezTo>
                  <a:cubicBezTo>
                    <a:pt x="42611" y="67053"/>
                    <a:pt x="50718" y="82719"/>
                    <a:pt x="58656" y="98487"/>
                  </a:cubicBezTo>
                  <a:cubicBezTo>
                    <a:pt x="72389" y="125765"/>
                    <a:pt x="85924" y="153782"/>
                    <a:pt x="106138" y="176984"/>
                  </a:cubicBezTo>
                  <a:cubicBezTo>
                    <a:pt x="117497" y="190023"/>
                    <a:pt x="130867" y="201116"/>
                    <a:pt x="146076" y="209386"/>
                  </a:cubicBezTo>
                  <a:cubicBezTo>
                    <a:pt x="146241" y="209476"/>
                    <a:pt x="146403" y="209515"/>
                    <a:pt x="146555" y="209515"/>
                  </a:cubicBezTo>
                  <a:cubicBezTo>
                    <a:pt x="147409" y="209515"/>
                    <a:pt x="147951" y="208272"/>
                    <a:pt x="147053" y="207719"/>
                  </a:cubicBezTo>
                  <a:cubicBezTo>
                    <a:pt x="133835" y="199601"/>
                    <a:pt x="121640" y="189902"/>
                    <a:pt x="111121" y="178480"/>
                  </a:cubicBezTo>
                  <a:cubicBezTo>
                    <a:pt x="101086" y="167589"/>
                    <a:pt x="92659" y="155356"/>
                    <a:pt x="85115" y="142638"/>
                  </a:cubicBezTo>
                  <a:cubicBezTo>
                    <a:pt x="68219" y="114141"/>
                    <a:pt x="54912" y="83668"/>
                    <a:pt x="38425" y="54929"/>
                  </a:cubicBezTo>
                  <a:cubicBezTo>
                    <a:pt x="33150" y="45740"/>
                    <a:pt x="27539" y="36736"/>
                    <a:pt x="21643" y="27935"/>
                  </a:cubicBezTo>
                  <a:cubicBezTo>
                    <a:pt x="15207" y="18329"/>
                    <a:pt x="8136" y="9267"/>
                    <a:pt x="1010" y="176"/>
                  </a:cubicBezTo>
                  <a:cubicBezTo>
                    <a:pt x="913" y="52"/>
                    <a:pt x="798" y="0"/>
                    <a:pt x="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2" name="Google Shape;2262;p27"/>
          <p:cNvGrpSpPr/>
          <p:nvPr/>
        </p:nvGrpSpPr>
        <p:grpSpPr>
          <a:xfrm rot="-5400000">
            <a:off x="1257846" y="4463342"/>
            <a:ext cx="504705" cy="538324"/>
            <a:chOff x="2501940" y="418177"/>
            <a:chExt cx="504705" cy="538324"/>
          </a:xfrm>
        </p:grpSpPr>
        <p:sp>
          <p:nvSpPr>
            <p:cNvPr id="2263" name="Google Shape;2263;p27"/>
            <p:cNvSpPr/>
            <p:nvPr/>
          </p:nvSpPr>
          <p:spPr>
            <a:xfrm>
              <a:off x="2854058" y="503301"/>
              <a:ext cx="74592" cy="59275"/>
            </a:xfrm>
            <a:custGeom>
              <a:avLst/>
              <a:gdLst/>
              <a:ahLst/>
              <a:cxnLst/>
              <a:rect l="l" t="t" r="r" b="b"/>
              <a:pathLst>
                <a:path w="2323" h="1846" extrusionOk="0">
                  <a:moveTo>
                    <a:pt x="951" y="1"/>
                  </a:moveTo>
                  <a:cubicBezTo>
                    <a:pt x="450" y="1"/>
                    <a:pt x="1" y="393"/>
                    <a:pt x="1" y="921"/>
                  </a:cubicBezTo>
                  <a:cubicBezTo>
                    <a:pt x="1" y="1445"/>
                    <a:pt x="444" y="1845"/>
                    <a:pt x="941" y="1845"/>
                  </a:cubicBezTo>
                  <a:cubicBezTo>
                    <a:pt x="1020" y="1845"/>
                    <a:pt x="1100" y="1835"/>
                    <a:pt x="1179" y="1814"/>
                  </a:cubicBezTo>
                  <a:cubicBezTo>
                    <a:pt x="1298" y="1790"/>
                    <a:pt x="1406" y="1755"/>
                    <a:pt x="1525" y="1731"/>
                  </a:cubicBezTo>
                  <a:cubicBezTo>
                    <a:pt x="2322" y="1552"/>
                    <a:pt x="2322" y="314"/>
                    <a:pt x="1525" y="123"/>
                  </a:cubicBezTo>
                  <a:cubicBezTo>
                    <a:pt x="1406" y="88"/>
                    <a:pt x="1298" y="64"/>
                    <a:pt x="1179" y="28"/>
                  </a:cubicBezTo>
                  <a:cubicBezTo>
                    <a:pt x="1103" y="10"/>
                    <a:pt x="1026" y="1"/>
                    <a:pt x="9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27"/>
            <p:cNvSpPr/>
            <p:nvPr/>
          </p:nvSpPr>
          <p:spPr>
            <a:xfrm>
              <a:off x="2532541" y="418177"/>
              <a:ext cx="143403" cy="142633"/>
            </a:xfrm>
            <a:custGeom>
              <a:avLst/>
              <a:gdLst/>
              <a:ahLst/>
              <a:cxnLst/>
              <a:rect l="l" t="t" r="r" b="b"/>
              <a:pathLst>
                <a:path w="4466" h="4442" extrusionOk="0">
                  <a:moveTo>
                    <a:pt x="2227" y="0"/>
                  </a:moveTo>
                  <a:cubicBezTo>
                    <a:pt x="1667" y="0"/>
                    <a:pt x="1072" y="250"/>
                    <a:pt x="667" y="655"/>
                  </a:cubicBezTo>
                  <a:cubicBezTo>
                    <a:pt x="274" y="1048"/>
                    <a:pt x="0" y="1667"/>
                    <a:pt x="12" y="2215"/>
                  </a:cubicBezTo>
                  <a:cubicBezTo>
                    <a:pt x="72" y="3429"/>
                    <a:pt x="1001" y="4441"/>
                    <a:pt x="2227" y="4441"/>
                  </a:cubicBezTo>
                  <a:cubicBezTo>
                    <a:pt x="2798" y="4441"/>
                    <a:pt x="3394" y="4179"/>
                    <a:pt x="3799" y="3786"/>
                  </a:cubicBezTo>
                  <a:cubicBezTo>
                    <a:pt x="4180" y="3394"/>
                    <a:pt x="4465" y="2774"/>
                    <a:pt x="4442" y="2215"/>
                  </a:cubicBezTo>
                  <a:cubicBezTo>
                    <a:pt x="4394" y="1012"/>
                    <a:pt x="3477" y="0"/>
                    <a:pt x="22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27"/>
            <p:cNvSpPr/>
            <p:nvPr/>
          </p:nvSpPr>
          <p:spPr>
            <a:xfrm>
              <a:off x="2724077" y="857827"/>
              <a:ext cx="51633" cy="60527"/>
            </a:xfrm>
            <a:custGeom>
              <a:avLst/>
              <a:gdLst/>
              <a:ahLst/>
              <a:cxnLst/>
              <a:rect l="l" t="t" r="r" b="b"/>
              <a:pathLst>
                <a:path w="1608" h="1885" extrusionOk="0">
                  <a:moveTo>
                    <a:pt x="830" y="0"/>
                  </a:moveTo>
                  <a:cubicBezTo>
                    <a:pt x="824" y="0"/>
                    <a:pt x="817" y="0"/>
                    <a:pt x="810" y="0"/>
                  </a:cubicBezTo>
                  <a:cubicBezTo>
                    <a:pt x="358" y="36"/>
                    <a:pt x="48" y="346"/>
                    <a:pt x="12" y="786"/>
                  </a:cubicBezTo>
                  <a:cubicBezTo>
                    <a:pt x="1" y="989"/>
                    <a:pt x="12" y="1167"/>
                    <a:pt x="96" y="1358"/>
                  </a:cubicBezTo>
                  <a:cubicBezTo>
                    <a:pt x="221" y="1709"/>
                    <a:pt x="512" y="1885"/>
                    <a:pt x="806" y="1885"/>
                  </a:cubicBezTo>
                  <a:cubicBezTo>
                    <a:pt x="1099" y="1885"/>
                    <a:pt x="1394" y="1709"/>
                    <a:pt x="1525" y="1358"/>
                  </a:cubicBezTo>
                  <a:cubicBezTo>
                    <a:pt x="1584" y="1167"/>
                    <a:pt x="1608" y="1001"/>
                    <a:pt x="1596" y="786"/>
                  </a:cubicBezTo>
                  <a:cubicBezTo>
                    <a:pt x="1561" y="376"/>
                    <a:pt x="1260" y="0"/>
                    <a:pt x="8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27"/>
            <p:cNvSpPr/>
            <p:nvPr/>
          </p:nvSpPr>
          <p:spPr>
            <a:xfrm>
              <a:off x="2708407" y="675860"/>
              <a:ext cx="83358" cy="65023"/>
            </a:xfrm>
            <a:custGeom>
              <a:avLst/>
              <a:gdLst/>
              <a:ahLst/>
              <a:cxnLst/>
              <a:rect l="l" t="t" r="r" b="b"/>
              <a:pathLst>
                <a:path w="2596" h="2025" extrusionOk="0">
                  <a:moveTo>
                    <a:pt x="1298" y="0"/>
                  </a:moveTo>
                  <a:cubicBezTo>
                    <a:pt x="0" y="0"/>
                    <a:pt x="0" y="2024"/>
                    <a:pt x="1298" y="2024"/>
                  </a:cubicBezTo>
                  <a:cubicBezTo>
                    <a:pt x="2584" y="2024"/>
                    <a:pt x="2596" y="0"/>
                    <a:pt x="12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27"/>
            <p:cNvSpPr/>
            <p:nvPr/>
          </p:nvSpPr>
          <p:spPr>
            <a:xfrm>
              <a:off x="2871654" y="816148"/>
              <a:ext cx="134990" cy="140353"/>
            </a:xfrm>
            <a:custGeom>
              <a:avLst/>
              <a:gdLst/>
              <a:ahLst/>
              <a:cxnLst/>
              <a:rect l="l" t="t" r="r" b="b"/>
              <a:pathLst>
                <a:path w="4204" h="4371" extrusionOk="0">
                  <a:moveTo>
                    <a:pt x="2153" y="0"/>
                  </a:moveTo>
                  <a:cubicBezTo>
                    <a:pt x="2142" y="0"/>
                    <a:pt x="2131" y="0"/>
                    <a:pt x="2120" y="1"/>
                  </a:cubicBezTo>
                  <a:cubicBezTo>
                    <a:pt x="1584" y="36"/>
                    <a:pt x="1036" y="203"/>
                    <a:pt x="643" y="620"/>
                  </a:cubicBezTo>
                  <a:cubicBezTo>
                    <a:pt x="286" y="1013"/>
                    <a:pt x="0" y="1525"/>
                    <a:pt x="36" y="2084"/>
                  </a:cubicBezTo>
                  <a:cubicBezTo>
                    <a:pt x="60" y="2587"/>
                    <a:pt x="226" y="3024"/>
                    <a:pt x="505" y="3371"/>
                  </a:cubicBezTo>
                  <a:lnTo>
                    <a:pt x="505" y="3371"/>
                  </a:lnTo>
                  <a:cubicBezTo>
                    <a:pt x="815" y="3943"/>
                    <a:pt x="1402" y="4371"/>
                    <a:pt x="2074" y="4371"/>
                  </a:cubicBezTo>
                  <a:cubicBezTo>
                    <a:pt x="2089" y="4371"/>
                    <a:pt x="2104" y="4371"/>
                    <a:pt x="2120" y="4370"/>
                  </a:cubicBezTo>
                  <a:cubicBezTo>
                    <a:pt x="2816" y="4330"/>
                    <a:pt x="3410" y="3956"/>
                    <a:pt x="3727" y="3364"/>
                  </a:cubicBezTo>
                  <a:lnTo>
                    <a:pt x="3727" y="3364"/>
                  </a:lnTo>
                  <a:cubicBezTo>
                    <a:pt x="4023" y="3011"/>
                    <a:pt x="4203" y="2571"/>
                    <a:pt x="4203" y="2084"/>
                  </a:cubicBezTo>
                  <a:cubicBezTo>
                    <a:pt x="4203" y="1549"/>
                    <a:pt x="3965" y="1001"/>
                    <a:pt x="3596" y="620"/>
                  </a:cubicBezTo>
                  <a:cubicBezTo>
                    <a:pt x="3246" y="270"/>
                    <a:pt x="2668" y="0"/>
                    <a:pt x="21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27"/>
            <p:cNvSpPr/>
            <p:nvPr/>
          </p:nvSpPr>
          <p:spPr>
            <a:xfrm>
              <a:off x="2501940" y="787089"/>
              <a:ext cx="58922" cy="45917"/>
            </a:xfrm>
            <a:custGeom>
              <a:avLst/>
              <a:gdLst/>
              <a:ahLst/>
              <a:cxnLst/>
              <a:rect l="l" t="t" r="r" b="b"/>
              <a:pathLst>
                <a:path w="1835" h="1430" extrusionOk="0">
                  <a:moveTo>
                    <a:pt x="906" y="1"/>
                  </a:moveTo>
                  <a:cubicBezTo>
                    <a:pt x="1" y="13"/>
                    <a:pt x="1" y="1430"/>
                    <a:pt x="906" y="1430"/>
                  </a:cubicBezTo>
                  <a:cubicBezTo>
                    <a:pt x="1835" y="1430"/>
                    <a:pt x="1835" y="1"/>
                    <a:pt x="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3688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zha One"/>
              <a:buNone/>
              <a:defRPr sz="3000">
                <a:solidFill>
                  <a:schemeClr val="dk1"/>
                </a:solidFill>
                <a:latin typeface="Rozha One"/>
                <a:ea typeface="Rozha One"/>
                <a:cs typeface="Rozha One"/>
                <a:sym typeface="Rozh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zha One"/>
              <a:buNone/>
              <a:defRPr sz="3000">
                <a:solidFill>
                  <a:schemeClr val="dk1"/>
                </a:solidFill>
                <a:latin typeface="Rozha One"/>
                <a:ea typeface="Rozha One"/>
                <a:cs typeface="Rozha One"/>
                <a:sym typeface="Rozh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zha One"/>
              <a:buNone/>
              <a:defRPr sz="3000">
                <a:solidFill>
                  <a:schemeClr val="dk1"/>
                </a:solidFill>
                <a:latin typeface="Rozha One"/>
                <a:ea typeface="Rozha One"/>
                <a:cs typeface="Rozha One"/>
                <a:sym typeface="Rozh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zha One"/>
              <a:buNone/>
              <a:defRPr sz="3000">
                <a:solidFill>
                  <a:schemeClr val="dk1"/>
                </a:solidFill>
                <a:latin typeface="Rozha One"/>
                <a:ea typeface="Rozha One"/>
                <a:cs typeface="Rozha One"/>
                <a:sym typeface="Rozh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zha One"/>
              <a:buNone/>
              <a:defRPr sz="3000">
                <a:solidFill>
                  <a:schemeClr val="dk1"/>
                </a:solidFill>
                <a:latin typeface="Rozha One"/>
                <a:ea typeface="Rozha One"/>
                <a:cs typeface="Rozha One"/>
                <a:sym typeface="Rozh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zha One"/>
              <a:buNone/>
              <a:defRPr sz="3000">
                <a:solidFill>
                  <a:schemeClr val="dk1"/>
                </a:solidFill>
                <a:latin typeface="Rozha One"/>
                <a:ea typeface="Rozha One"/>
                <a:cs typeface="Rozha One"/>
                <a:sym typeface="Rozh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zha One"/>
              <a:buNone/>
              <a:defRPr sz="3000">
                <a:solidFill>
                  <a:schemeClr val="dk1"/>
                </a:solidFill>
                <a:latin typeface="Rozha One"/>
                <a:ea typeface="Rozha One"/>
                <a:cs typeface="Rozha One"/>
                <a:sym typeface="Rozh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zha One"/>
              <a:buNone/>
              <a:defRPr sz="3000">
                <a:solidFill>
                  <a:schemeClr val="dk1"/>
                </a:solidFill>
                <a:latin typeface="Rozha One"/>
                <a:ea typeface="Rozha One"/>
                <a:cs typeface="Rozha One"/>
                <a:sym typeface="Rozh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zha One"/>
              <a:buNone/>
              <a:defRPr sz="3000">
                <a:solidFill>
                  <a:schemeClr val="dk1"/>
                </a:solidFill>
                <a:latin typeface="Rozha One"/>
                <a:ea typeface="Rozha One"/>
                <a:cs typeface="Rozha One"/>
                <a:sym typeface="Rozh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7" r:id="rId3"/>
    <p:sldLayoutId id="2147483658" r:id="rId4"/>
    <p:sldLayoutId id="2147483661" r:id="rId5"/>
    <p:sldLayoutId id="2147483663" r:id="rId6"/>
    <p:sldLayoutId id="2147483671" r:id="rId7"/>
    <p:sldLayoutId id="2147483672" r:id="rId8"/>
    <p:sldLayoutId id="2147483673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aluvu.lucy14@gmail.com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" name="Google Shape;2277;p30"/>
          <p:cNvSpPr txBox="1">
            <a:spLocks noGrp="1"/>
          </p:cNvSpPr>
          <p:nvPr>
            <p:ph type="ctrTitle"/>
          </p:nvPr>
        </p:nvSpPr>
        <p:spPr>
          <a:xfrm>
            <a:off x="1056291" y="478221"/>
            <a:ext cx="6910550" cy="256522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dirty="0">
                <a:latin typeface="Comic Sans MS" panose="030F0702030302020204" pitchFamily="66" charset="0"/>
              </a:rPr>
            </a:br>
            <a:br>
              <a:rPr lang="en-US" sz="1800" dirty="0">
                <a:latin typeface="Comic Sans MS" panose="030F0702030302020204" pitchFamily="66" charset="0"/>
              </a:rPr>
            </a:br>
            <a:br>
              <a:rPr lang="en-US" sz="1800" dirty="0">
                <a:latin typeface="Comic Sans MS" panose="030F0702030302020204" pitchFamily="66" charset="0"/>
              </a:rPr>
            </a:br>
            <a:br>
              <a:rPr lang="en-US" sz="1800" dirty="0">
                <a:latin typeface="Comic Sans MS" panose="030F0702030302020204" pitchFamily="66" charset="0"/>
              </a:rPr>
            </a:br>
            <a:br>
              <a:rPr lang="en-US" sz="1800" dirty="0">
                <a:latin typeface="Comic Sans MS" panose="030F0702030302020204" pitchFamily="66" charset="0"/>
              </a:rPr>
            </a:br>
            <a:r>
              <a:rPr lang="en-US" sz="2000" dirty="0">
                <a:latin typeface="Comic Sans MS" panose="030F0702030302020204" pitchFamily="66" charset="0"/>
              </a:rPr>
              <a:t>Theme: Equitable place-based health and social care</a:t>
            </a:r>
            <a:br>
              <a:rPr lang="en-US" sz="1800" dirty="0">
                <a:latin typeface="Comic Sans MS" panose="030F0702030302020204" pitchFamily="66" charset="0"/>
              </a:rPr>
            </a:br>
            <a:br>
              <a:rPr lang="en-US" sz="1800" dirty="0">
                <a:latin typeface="Comic Sans MS" panose="030F0702030302020204" pitchFamily="66" charset="0"/>
              </a:rPr>
            </a:br>
            <a:br>
              <a:rPr lang="en-US" sz="2400" dirty="0">
                <a:latin typeface="Comic Sans MS" panose="030F0702030302020204" pitchFamily="66" charset="0"/>
              </a:rPr>
            </a:br>
            <a:r>
              <a:rPr lang="en-US" sz="2400" dirty="0">
                <a:latin typeface="Comic Sans MS" panose="030F0702030302020204" pitchFamily="66" charset="0"/>
              </a:rPr>
              <a:t>Multimorbidity and socioeconomic status: the effects of healthcare utilization and patient experience</a:t>
            </a:r>
            <a:endParaRPr sz="2400" dirty="0">
              <a:latin typeface="Comic Sans MS" panose="030F0702030302020204" pitchFamily="66" charset="0"/>
            </a:endParaRPr>
          </a:p>
        </p:txBody>
      </p:sp>
      <p:sp>
        <p:nvSpPr>
          <p:cNvPr id="2278" name="Google Shape;2278;p30"/>
          <p:cNvSpPr txBox="1">
            <a:spLocks noGrp="1"/>
          </p:cNvSpPr>
          <p:nvPr>
            <p:ph type="subTitle" idx="1"/>
          </p:nvPr>
        </p:nvSpPr>
        <p:spPr>
          <a:xfrm>
            <a:off x="1692166" y="3184635"/>
            <a:ext cx="5186855" cy="14661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latin typeface="Comic Sans MS" panose="030F0702030302020204" pitchFamily="66" charset="0"/>
              </a:rPr>
              <a:t>By Lucy Kaluvu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latin typeface="Comic Sans MS" panose="030F0702030302020204" pitchFamily="66" charset="0"/>
              </a:rPr>
              <a:t>PhD Health student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latin typeface="Comic Sans MS" panose="030F0702030302020204" pitchFamily="66" charset="0"/>
              </a:rPr>
              <a:t>Faculty of Health, Social care and Medicine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latin typeface="Comic Sans MS" panose="030F0702030302020204" pitchFamily="66" charset="0"/>
              </a:rPr>
              <a:t>Edge Hill university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grpSp>
        <p:nvGrpSpPr>
          <p:cNvPr id="2279" name="Google Shape;2279;p30"/>
          <p:cNvGrpSpPr/>
          <p:nvPr/>
        </p:nvGrpSpPr>
        <p:grpSpPr>
          <a:xfrm>
            <a:off x="3663875" y="-2443875"/>
            <a:ext cx="820275" cy="949600"/>
            <a:chOff x="10369700" y="841400"/>
            <a:chExt cx="820275" cy="949600"/>
          </a:xfrm>
        </p:grpSpPr>
        <p:sp>
          <p:nvSpPr>
            <p:cNvPr id="2280" name="Google Shape;2280;p30"/>
            <p:cNvSpPr/>
            <p:nvPr/>
          </p:nvSpPr>
          <p:spPr>
            <a:xfrm>
              <a:off x="10369700" y="1237675"/>
              <a:ext cx="431050" cy="553325"/>
            </a:xfrm>
            <a:custGeom>
              <a:avLst/>
              <a:gdLst/>
              <a:ahLst/>
              <a:cxnLst/>
              <a:rect l="l" t="t" r="r" b="b"/>
              <a:pathLst>
                <a:path w="17242" h="22133" extrusionOk="0">
                  <a:moveTo>
                    <a:pt x="7008" y="6733"/>
                  </a:moveTo>
                  <a:lnTo>
                    <a:pt x="7008" y="6733"/>
                  </a:lnTo>
                  <a:cubicBezTo>
                    <a:pt x="7028" y="6870"/>
                    <a:pt x="7008" y="7008"/>
                    <a:pt x="6949" y="7126"/>
                  </a:cubicBezTo>
                  <a:cubicBezTo>
                    <a:pt x="6930" y="7047"/>
                    <a:pt x="6910" y="6988"/>
                    <a:pt x="6910" y="6910"/>
                  </a:cubicBezTo>
                  <a:cubicBezTo>
                    <a:pt x="6949" y="6851"/>
                    <a:pt x="6969" y="6792"/>
                    <a:pt x="7008" y="6733"/>
                  </a:cubicBezTo>
                  <a:close/>
                  <a:moveTo>
                    <a:pt x="11032" y="1"/>
                  </a:moveTo>
                  <a:lnTo>
                    <a:pt x="11032" y="1"/>
                  </a:lnTo>
                  <a:cubicBezTo>
                    <a:pt x="11444" y="2179"/>
                    <a:pt x="9972" y="3592"/>
                    <a:pt x="8402" y="4829"/>
                  </a:cubicBezTo>
                  <a:cubicBezTo>
                    <a:pt x="9030" y="4024"/>
                    <a:pt x="9442" y="3082"/>
                    <a:pt x="9638" y="2081"/>
                  </a:cubicBezTo>
                  <a:cubicBezTo>
                    <a:pt x="9638" y="2070"/>
                    <a:pt x="9619" y="2058"/>
                    <a:pt x="9602" y="2058"/>
                  </a:cubicBezTo>
                  <a:cubicBezTo>
                    <a:pt x="9590" y="2058"/>
                    <a:pt x="9579" y="2065"/>
                    <a:pt x="9579" y="2081"/>
                  </a:cubicBezTo>
                  <a:cubicBezTo>
                    <a:pt x="9344" y="2964"/>
                    <a:pt x="8892" y="3789"/>
                    <a:pt x="8304" y="4476"/>
                  </a:cubicBezTo>
                  <a:lnTo>
                    <a:pt x="8205" y="4574"/>
                  </a:lnTo>
                  <a:cubicBezTo>
                    <a:pt x="8618" y="3592"/>
                    <a:pt x="8814" y="2533"/>
                    <a:pt x="8755" y="1473"/>
                  </a:cubicBezTo>
                  <a:lnTo>
                    <a:pt x="8755" y="1473"/>
                  </a:lnTo>
                  <a:cubicBezTo>
                    <a:pt x="8775" y="2650"/>
                    <a:pt x="8500" y="3808"/>
                    <a:pt x="7950" y="4849"/>
                  </a:cubicBezTo>
                  <a:cubicBezTo>
                    <a:pt x="7597" y="5163"/>
                    <a:pt x="7204" y="5418"/>
                    <a:pt x="6871" y="5732"/>
                  </a:cubicBezTo>
                  <a:lnTo>
                    <a:pt x="6792" y="5732"/>
                  </a:lnTo>
                  <a:cubicBezTo>
                    <a:pt x="7204" y="4908"/>
                    <a:pt x="7165" y="3848"/>
                    <a:pt x="6910" y="3004"/>
                  </a:cubicBezTo>
                  <a:lnTo>
                    <a:pt x="6890" y="3004"/>
                  </a:lnTo>
                  <a:cubicBezTo>
                    <a:pt x="6969" y="3553"/>
                    <a:pt x="6989" y="4122"/>
                    <a:pt x="6930" y="4692"/>
                  </a:cubicBezTo>
                  <a:cubicBezTo>
                    <a:pt x="6890" y="5045"/>
                    <a:pt x="6753" y="5398"/>
                    <a:pt x="6576" y="5732"/>
                  </a:cubicBezTo>
                  <a:cubicBezTo>
                    <a:pt x="5968" y="5653"/>
                    <a:pt x="5340" y="5163"/>
                    <a:pt x="4829" y="4927"/>
                  </a:cubicBezTo>
                  <a:cubicBezTo>
                    <a:pt x="4790" y="4927"/>
                    <a:pt x="4771" y="4966"/>
                    <a:pt x="4810" y="4966"/>
                  </a:cubicBezTo>
                  <a:cubicBezTo>
                    <a:pt x="5242" y="5202"/>
                    <a:pt x="5791" y="5634"/>
                    <a:pt x="6321" y="5810"/>
                  </a:cubicBezTo>
                  <a:cubicBezTo>
                    <a:pt x="6243" y="5830"/>
                    <a:pt x="6184" y="5850"/>
                    <a:pt x="6125" y="5889"/>
                  </a:cubicBezTo>
                  <a:lnTo>
                    <a:pt x="6046" y="5889"/>
                  </a:lnTo>
                  <a:cubicBezTo>
                    <a:pt x="5987" y="5889"/>
                    <a:pt x="5948" y="5928"/>
                    <a:pt x="5929" y="5987"/>
                  </a:cubicBezTo>
                  <a:cubicBezTo>
                    <a:pt x="5909" y="6026"/>
                    <a:pt x="5889" y="6046"/>
                    <a:pt x="5850" y="6066"/>
                  </a:cubicBezTo>
                  <a:lnTo>
                    <a:pt x="5830" y="6085"/>
                  </a:lnTo>
                  <a:cubicBezTo>
                    <a:pt x="4888" y="5830"/>
                    <a:pt x="3966" y="5163"/>
                    <a:pt x="3181" y="4711"/>
                  </a:cubicBezTo>
                  <a:cubicBezTo>
                    <a:pt x="3181" y="4711"/>
                    <a:pt x="3161" y="4711"/>
                    <a:pt x="3181" y="4731"/>
                  </a:cubicBezTo>
                  <a:cubicBezTo>
                    <a:pt x="3887" y="5182"/>
                    <a:pt x="4653" y="5791"/>
                    <a:pt x="5516" y="6144"/>
                  </a:cubicBezTo>
                  <a:cubicBezTo>
                    <a:pt x="4614" y="6085"/>
                    <a:pt x="3730" y="5987"/>
                    <a:pt x="2906" y="5536"/>
                  </a:cubicBezTo>
                  <a:cubicBezTo>
                    <a:pt x="2901" y="5533"/>
                    <a:pt x="2895" y="5532"/>
                    <a:pt x="2889" y="5532"/>
                  </a:cubicBezTo>
                  <a:cubicBezTo>
                    <a:pt x="2853" y="5532"/>
                    <a:pt x="2816" y="5580"/>
                    <a:pt x="2867" y="5614"/>
                  </a:cubicBezTo>
                  <a:cubicBezTo>
                    <a:pt x="3848" y="6203"/>
                    <a:pt x="5006" y="6360"/>
                    <a:pt x="6145" y="6419"/>
                  </a:cubicBezTo>
                  <a:cubicBezTo>
                    <a:pt x="6007" y="6478"/>
                    <a:pt x="5870" y="6537"/>
                    <a:pt x="5732" y="6596"/>
                  </a:cubicBezTo>
                  <a:cubicBezTo>
                    <a:pt x="5510" y="6633"/>
                    <a:pt x="5287" y="6650"/>
                    <a:pt x="5066" y="6650"/>
                  </a:cubicBezTo>
                  <a:cubicBezTo>
                    <a:pt x="4585" y="6650"/>
                    <a:pt x="4109" y="6567"/>
                    <a:pt x="3652" y="6419"/>
                  </a:cubicBezTo>
                  <a:cubicBezTo>
                    <a:pt x="2415" y="6046"/>
                    <a:pt x="1257" y="5379"/>
                    <a:pt x="99" y="4790"/>
                  </a:cubicBezTo>
                  <a:lnTo>
                    <a:pt x="99" y="4809"/>
                  </a:lnTo>
                  <a:cubicBezTo>
                    <a:pt x="1414" y="5555"/>
                    <a:pt x="3240" y="6694"/>
                    <a:pt x="4928" y="6890"/>
                  </a:cubicBezTo>
                  <a:cubicBezTo>
                    <a:pt x="4479" y="7025"/>
                    <a:pt x="4013" y="7091"/>
                    <a:pt x="3547" y="7091"/>
                  </a:cubicBezTo>
                  <a:cubicBezTo>
                    <a:pt x="2932" y="7091"/>
                    <a:pt x="2318" y="6976"/>
                    <a:pt x="1748" y="6753"/>
                  </a:cubicBezTo>
                  <a:cubicBezTo>
                    <a:pt x="1728" y="6753"/>
                    <a:pt x="1709" y="6772"/>
                    <a:pt x="1748" y="6772"/>
                  </a:cubicBezTo>
                  <a:cubicBezTo>
                    <a:pt x="2432" y="7114"/>
                    <a:pt x="3175" y="7286"/>
                    <a:pt x="3919" y="7286"/>
                  </a:cubicBezTo>
                  <a:cubicBezTo>
                    <a:pt x="4584" y="7286"/>
                    <a:pt x="5249" y="7148"/>
                    <a:pt x="5870" y="6870"/>
                  </a:cubicBezTo>
                  <a:lnTo>
                    <a:pt x="5987" y="6851"/>
                  </a:lnTo>
                  <a:lnTo>
                    <a:pt x="5948" y="6890"/>
                  </a:lnTo>
                  <a:cubicBezTo>
                    <a:pt x="5896" y="6907"/>
                    <a:pt x="5921" y="6972"/>
                    <a:pt x="5969" y="6972"/>
                  </a:cubicBezTo>
                  <a:cubicBezTo>
                    <a:pt x="5975" y="6972"/>
                    <a:pt x="5981" y="6971"/>
                    <a:pt x="5987" y="6969"/>
                  </a:cubicBezTo>
                  <a:cubicBezTo>
                    <a:pt x="6086" y="6929"/>
                    <a:pt x="6203" y="6890"/>
                    <a:pt x="6302" y="6831"/>
                  </a:cubicBezTo>
                  <a:lnTo>
                    <a:pt x="6302" y="6831"/>
                  </a:lnTo>
                  <a:cubicBezTo>
                    <a:pt x="6007" y="7165"/>
                    <a:pt x="5693" y="7440"/>
                    <a:pt x="5359" y="7695"/>
                  </a:cubicBezTo>
                  <a:cubicBezTo>
                    <a:pt x="4888" y="7891"/>
                    <a:pt x="4398" y="8028"/>
                    <a:pt x="3907" y="8146"/>
                  </a:cubicBezTo>
                  <a:cubicBezTo>
                    <a:pt x="3624" y="8202"/>
                    <a:pt x="3339" y="8226"/>
                    <a:pt x="3053" y="8226"/>
                  </a:cubicBezTo>
                  <a:cubicBezTo>
                    <a:pt x="2033" y="8226"/>
                    <a:pt x="1006" y="7921"/>
                    <a:pt x="40" y="7675"/>
                  </a:cubicBezTo>
                  <a:cubicBezTo>
                    <a:pt x="21" y="7675"/>
                    <a:pt x="1" y="7695"/>
                    <a:pt x="40" y="7714"/>
                  </a:cubicBezTo>
                  <a:cubicBezTo>
                    <a:pt x="1100" y="8017"/>
                    <a:pt x="2161" y="8309"/>
                    <a:pt x="3248" y="8309"/>
                  </a:cubicBezTo>
                  <a:cubicBezTo>
                    <a:pt x="3570" y="8309"/>
                    <a:pt x="3894" y="8283"/>
                    <a:pt x="4221" y="8225"/>
                  </a:cubicBezTo>
                  <a:cubicBezTo>
                    <a:pt x="4398" y="8185"/>
                    <a:pt x="4574" y="8146"/>
                    <a:pt x="4790" y="8087"/>
                  </a:cubicBezTo>
                  <a:lnTo>
                    <a:pt x="4790" y="8087"/>
                  </a:lnTo>
                  <a:cubicBezTo>
                    <a:pt x="3750" y="8755"/>
                    <a:pt x="2553" y="9128"/>
                    <a:pt x="1316" y="9186"/>
                  </a:cubicBezTo>
                  <a:cubicBezTo>
                    <a:pt x="1296" y="9186"/>
                    <a:pt x="1296" y="9206"/>
                    <a:pt x="1316" y="9206"/>
                  </a:cubicBezTo>
                  <a:cubicBezTo>
                    <a:pt x="1422" y="9213"/>
                    <a:pt x="1529" y="9217"/>
                    <a:pt x="1637" y="9217"/>
                  </a:cubicBezTo>
                  <a:cubicBezTo>
                    <a:pt x="2979" y="9217"/>
                    <a:pt x="4511" y="8665"/>
                    <a:pt x="5673" y="7793"/>
                  </a:cubicBezTo>
                  <a:cubicBezTo>
                    <a:pt x="6145" y="7616"/>
                    <a:pt x="6557" y="7341"/>
                    <a:pt x="6871" y="6969"/>
                  </a:cubicBezTo>
                  <a:lnTo>
                    <a:pt x="6930" y="7204"/>
                  </a:lnTo>
                  <a:cubicBezTo>
                    <a:pt x="6439" y="8185"/>
                    <a:pt x="4182" y="9245"/>
                    <a:pt x="3632" y="9422"/>
                  </a:cubicBezTo>
                  <a:cubicBezTo>
                    <a:pt x="3616" y="9422"/>
                    <a:pt x="3626" y="9447"/>
                    <a:pt x="3630" y="9447"/>
                  </a:cubicBezTo>
                  <a:cubicBezTo>
                    <a:pt x="3631" y="9447"/>
                    <a:pt x="3632" y="9446"/>
                    <a:pt x="3632" y="9442"/>
                  </a:cubicBezTo>
                  <a:cubicBezTo>
                    <a:pt x="4535" y="9206"/>
                    <a:pt x="6439" y="8460"/>
                    <a:pt x="6989" y="7420"/>
                  </a:cubicBezTo>
                  <a:cubicBezTo>
                    <a:pt x="7734" y="10129"/>
                    <a:pt x="8873" y="12700"/>
                    <a:pt x="10404" y="15075"/>
                  </a:cubicBezTo>
                  <a:cubicBezTo>
                    <a:pt x="11307" y="16488"/>
                    <a:pt x="12327" y="17823"/>
                    <a:pt x="13466" y="19079"/>
                  </a:cubicBezTo>
                  <a:cubicBezTo>
                    <a:pt x="14388" y="20139"/>
                    <a:pt x="15468" y="21317"/>
                    <a:pt x="16646" y="22082"/>
                  </a:cubicBezTo>
                  <a:cubicBezTo>
                    <a:pt x="16698" y="22117"/>
                    <a:pt x="16752" y="22132"/>
                    <a:pt x="16804" y="22132"/>
                  </a:cubicBezTo>
                  <a:cubicBezTo>
                    <a:pt x="17045" y="22132"/>
                    <a:pt x="17241" y="21808"/>
                    <a:pt x="16999" y="21631"/>
                  </a:cubicBezTo>
                  <a:cubicBezTo>
                    <a:pt x="15821" y="20767"/>
                    <a:pt x="14702" y="19982"/>
                    <a:pt x="13682" y="18922"/>
                  </a:cubicBezTo>
                  <a:cubicBezTo>
                    <a:pt x="12583" y="17764"/>
                    <a:pt x="11601" y="16527"/>
                    <a:pt x="10738" y="15193"/>
                  </a:cubicBezTo>
                  <a:cubicBezTo>
                    <a:pt x="9089" y="12798"/>
                    <a:pt x="7833" y="10168"/>
                    <a:pt x="7028" y="7381"/>
                  </a:cubicBezTo>
                  <a:cubicBezTo>
                    <a:pt x="7106" y="7184"/>
                    <a:pt x="7146" y="6949"/>
                    <a:pt x="7126" y="6733"/>
                  </a:cubicBezTo>
                  <a:lnTo>
                    <a:pt x="7126" y="6733"/>
                  </a:lnTo>
                  <a:cubicBezTo>
                    <a:pt x="7677" y="7043"/>
                    <a:pt x="8368" y="7225"/>
                    <a:pt x="9013" y="7225"/>
                  </a:cubicBezTo>
                  <a:cubicBezTo>
                    <a:pt x="9470" y="7225"/>
                    <a:pt x="9904" y="7133"/>
                    <a:pt x="10247" y="6929"/>
                  </a:cubicBezTo>
                  <a:cubicBezTo>
                    <a:pt x="11758" y="6007"/>
                    <a:pt x="12975" y="4436"/>
                    <a:pt x="13093" y="2650"/>
                  </a:cubicBezTo>
                  <a:cubicBezTo>
                    <a:pt x="13093" y="2636"/>
                    <a:pt x="13073" y="2623"/>
                    <a:pt x="13062" y="2623"/>
                  </a:cubicBezTo>
                  <a:cubicBezTo>
                    <a:pt x="13057" y="2623"/>
                    <a:pt x="13054" y="2625"/>
                    <a:pt x="13054" y="2631"/>
                  </a:cubicBezTo>
                  <a:cubicBezTo>
                    <a:pt x="12857" y="4142"/>
                    <a:pt x="11915" y="5418"/>
                    <a:pt x="10738" y="6321"/>
                  </a:cubicBezTo>
                  <a:cubicBezTo>
                    <a:pt x="10234" y="6712"/>
                    <a:pt x="9604" y="6893"/>
                    <a:pt x="8966" y="6893"/>
                  </a:cubicBezTo>
                  <a:cubicBezTo>
                    <a:pt x="8484" y="6893"/>
                    <a:pt x="7997" y="6790"/>
                    <a:pt x="7558" y="6596"/>
                  </a:cubicBezTo>
                  <a:cubicBezTo>
                    <a:pt x="7754" y="6537"/>
                    <a:pt x="7970" y="6478"/>
                    <a:pt x="8166" y="6399"/>
                  </a:cubicBezTo>
                  <a:cubicBezTo>
                    <a:pt x="8504" y="6497"/>
                    <a:pt x="8836" y="6583"/>
                    <a:pt x="9188" y="6583"/>
                  </a:cubicBezTo>
                  <a:cubicBezTo>
                    <a:pt x="9471" y="6583"/>
                    <a:pt x="9767" y="6528"/>
                    <a:pt x="10090" y="6380"/>
                  </a:cubicBezTo>
                  <a:cubicBezTo>
                    <a:pt x="11405" y="5810"/>
                    <a:pt x="12053" y="4476"/>
                    <a:pt x="12367" y="3161"/>
                  </a:cubicBezTo>
                  <a:lnTo>
                    <a:pt x="12367" y="3161"/>
                  </a:lnTo>
                  <a:cubicBezTo>
                    <a:pt x="11876" y="4633"/>
                    <a:pt x="11052" y="6183"/>
                    <a:pt x="9324" y="6419"/>
                  </a:cubicBezTo>
                  <a:cubicBezTo>
                    <a:pt x="9272" y="6422"/>
                    <a:pt x="9220" y="6424"/>
                    <a:pt x="9169" y="6424"/>
                  </a:cubicBezTo>
                  <a:cubicBezTo>
                    <a:pt x="8912" y="6424"/>
                    <a:pt x="8667" y="6383"/>
                    <a:pt x="8421" y="6301"/>
                  </a:cubicBezTo>
                  <a:cubicBezTo>
                    <a:pt x="9403" y="5909"/>
                    <a:pt x="10266" y="5261"/>
                    <a:pt x="10934" y="4436"/>
                  </a:cubicBezTo>
                  <a:cubicBezTo>
                    <a:pt x="10950" y="4404"/>
                    <a:pt x="10927" y="4372"/>
                    <a:pt x="10907" y="4372"/>
                  </a:cubicBezTo>
                  <a:cubicBezTo>
                    <a:pt x="10902" y="4372"/>
                    <a:pt x="10898" y="4374"/>
                    <a:pt x="10895" y="4378"/>
                  </a:cubicBezTo>
                  <a:cubicBezTo>
                    <a:pt x="10149" y="5261"/>
                    <a:pt x="9167" y="5889"/>
                    <a:pt x="8068" y="6203"/>
                  </a:cubicBezTo>
                  <a:cubicBezTo>
                    <a:pt x="7911" y="6144"/>
                    <a:pt x="7734" y="6066"/>
                    <a:pt x="7577" y="6026"/>
                  </a:cubicBezTo>
                  <a:lnTo>
                    <a:pt x="7636" y="5948"/>
                  </a:lnTo>
                  <a:cubicBezTo>
                    <a:pt x="8186" y="5830"/>
                    <a:pt x="8696" y="5575"/>
                    <a:pt x="9128" y="5222"/>
                  </a:cubicBezTo>
                  <a:cubicBezTo>
                    <a:pt x="10247" y="4378"/>
                    <a:pt x="11091" y="3259"/>
                    <a:pt x="11935" y="2160"/>
                  </a:cubicBezTo>
                  <a:cubicBezTo>
                    <a:pt x="11954" y="2160"/>
                    <a:pt x="11915" y="2140"/>
                    <a:pt x="11915" y="2140"/>
                  </a:cubicBezTo>
                  <a:cubicBezTo>
                    <a:pt x="11052" y="2964"/>
                    <a:pt x="10306" y="3867"/>
                    <a:pt x="9403" y="4633"/>
                  </a:cubicBezTo>
                  <a:cubicBezTo>
                    <a:pt x="9010" y="4966"/>
                    <a:pt x="8598" y="5241"/>
                    <a:pt x="8166" y="5477"/>
                  </a:cubicBezTo>
                  <a:cubicBezTo>
                    <a:pt x="9952" y="4162"/>
                    <a:pt x="11621" y="2081"/>
                    <a:pt x="1103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30"/>
            <p:cNvSpPr/>
            <p:nvPr/>
          </p:nvSpPr>
          <p:spPr>
            <a:xfrm>
              <a:off x="10858275" y="841400"/>
              <a:ext cx="331700" cy="426800"/>
            </a:xfrm>
            <a:custGeom>
              <a:avLst/>
              <a:gdLst/>
              <a:ahLst/>
              <a:cxnLst/>
              <a:rect l="l" t="t" r="r" b="b"/>
              <a:pathLst>
                <a:path w="13268" h="17072" extrusionOk="0">
                  <a:moveTo>
                    <a:pt x="7890" y="5202"/>
                  </a:moveTo>
                  <a:cubicBezTo>
                    <a:pt x="7909" y="5261"/>
                    <a:pt x="7929" y="5300"/>
                    <a:pt x="7968" y="5339"/>
                  </a:cubicBezTo>
                  <a:lnTo>
                    <a:pt x="7929" y="5496"/>
                  </a:lnTo>
                  <a:cubicBezTo>
                    <a:pt x="7890" y="5418"/>
                    <a:pt x="7870" y="5300"/>
                    <a:pt x="7890" y="5202"/>
                  </a:cubicBezTo>
                  <a:close/>
                  <a:moveTo>
                    <a:pt x="4828" y="1"/>
                  </a:moveTo>
                  <a:cubicBezTo>
                    <a:pt x="4357" y="1630"/>
                    <a:pt x="5652" y="3220"/>
                    <a:pt x="7026" y="4240"/>
                  </a:cubicBezTo>
                  <a:cubicBezTo>
                    <a:pt x="6692" y="4064"/>
                    <a:pt x="6378" y="3828"/>
                    <a:pt x="6084" y="3573"/>
                  </a:cubicBezTo>
                  <a:cubicBezTo>
                    <a:pt x="5377" y="2984"/>
                    <a:pt x="4808" y="2297"/>
                    <a:pt x="4141" y="1669"/>
                  </a:cubicBezTo>
                  <a:cubicBezTo>
                    <a:pt x="4141" y="1669"/>
                    <a:pt x="4121" y="1669"/>
                    <a:pt x="4121" y="1689"/>
                  </a:cubicBezTo>
                  <a:cubicBezTo>
                    <a:pt x="4788" y="2533"/>
                    <a:pt x="5436" y="3377"/>
                    <a:pt x="6300" y="4044"/>
                  </a:cubicBezTo>
                  <a:cubicBezTo>
                    <a:pt x="6633" y="4319"/>
                    <a:pt x="7026" y="4515"/>
                    <a:pt x="7438" y="4613"/>
                  </a:cubicBezTo>
                  <a:lnTo>
                    <a:pt x="7497" y="4652"/>
                  </a:lnTo>
                  <a:cubicBezTo>
                    <a:pt x="7360" y="4692"/>
                    <a:pt x="7222" y="4751"/>
                    <a:pt x="7105" y="4790"/>
                  </a:cubicBezTo>
                  <a:cubicBezTo>
                    <a:pt x="6261" y="4554"/>
                    <a:pt x="5495" y="4064"/>
                    <a:pt x="4926" y="3396"/>
                  </a:cubicBezTo>
                  <a:cubicBezTo>
                    <a:pt x="4920" y="3385"/>
                    <a:pt x="4913" y="3380"/>
                    <a:pt x="4906" y="3380"/>
                  </a:cubicBezTo>
                  <a:cubicBezTo>
                    <a:pt x="4888" y="3380"/>
                    <a:pt x="4873" y="3408"/>
                    <a:pt x="4887" y="3435"/>
                  </a:cubicBezTo>
                  <a:cubicBezTo>
                    <a:pt x="5417" y="4064"/>
                    <a:pt x="6084" y="4574"/>
                    <a:pt x="6849" y="4888"/>
                  </a:cubicBezTo>
                  <a:cubicBezTo>
                    <a:pt x="6672" y="4936"/>
                    <a:pt x="6481" y="4972"/>
                    <a:pt x="6287" y="4972"/>
                  </a:cubicBezTo>
                  <a:cubicBezTo>
                    <a:pt x="6246" y="4972"/>
                    <a:pt x="6204" y="4970"/>
                    <a:pt x="6162" y="4966"/>
                  </a:cubicBezTo>
                  <a:cubicBezTo>
                    <a:pt x="4828" y="4790"/>
                    <a:pt x="4200" y="3592"/>
                    <a:pt x="3807" y="2454"/>
                  </a:cubicBezTo>
                  <a:lnTo>
                    <a:pt x="3807" y="2454"/>
                  </a:lnTo>
                  <a:cubicBezTo>
                    <a:pt x="4043" y="3475"/>
                    <a:pt x="4533" y="4495"/>
                    <a:pt x="5574" y="4947"/>
                  </a:cubicBezTo>
                  <a:cubicBezTo>
                    <a:pt x="5814" y="5050"/>
                    <a:pt x="6035" y="5089"/>
                    <a:pt x="6248" y="5089"/>
                  </a:cubicBezTo>
                  <a:cubicBezTo>
                    <a:pt x="6522" y="5089"/>
                    <a:pt x="6781" y="5024"/>
                    <a:pt x="7046" y="4947"/>
                  </a:cubicBezTo>
                  <a:cubicBezTo>
                    <a:pt x="7183" y="5006"/>
                    <a:pt x="7340" y="5045"/>
                    <a:pt x="7517" y="5084"/>
                  </a:cubicBezTo>
                  <a:cubicBezTo>
                    <a:pt x="7181" y="5240"/>
                    <a:pt x="6822" y="5317"/>
                    <a:pt x="6466" y="5317"/>
                  </a:cubicBezTo>
                  <a:cubicBezTo>
                    <a:pt x="5968" y="5317"/>
                    <a:pt x="5475" y="5166"/>
                    <a:pt x="5063" y="4868"/>
                  </a:cubicBezTo>
                  <a:cubicBezTo>
                    <a:pt x="4141" y="4181"/>
                    <a:pt x="3434" y="3200"/>
                    <a:pt x="3277" y="2042"/>
                  </a:cubicBezTo>
                  <a:cubicBezTo>
                    <a:pt x="3277" y="2015"/>
                    <a:pt x="3261" y="2005"/>
                    <a:pt x="3244" y="2005"/>
                  </a:cubicBezTo>
                  <a:cubicBezTo>
                    <a:pt x="3222" y="2005"/>
                    <a:pt x="3199" y="2020"/>
                    <a:pt x="3199" y="2042"/>
                  </a:cubicBezTo>
                  <a:cubicBezTo>
                    <a:pt x="3297" y="3435"/>
                    <a:pt x="4219" y="4633"/>
                    <a:pt x="5397" y="5339"/>
                  </a:cubicBezTo>
                  <a:cubicBezTo>
                    <a:pt x="5655" y="5493"/>
                    <a:pt x="5983" y="5560"/>
                    <a:pt x="6329" y="5560"/>
                  </a:cubicBezTo>
                  <a:cubicBezTo>
                    <a:pt x="6827" y="5560"/>
                    <a:pt x="7364" y="5422"/>
                    <a:pt x="7792" y="5202"/>
                  </a:cubicBezTo>
                  <a:lnTo>
                    <a:pt x="7792" y="5202"/>
                  </a:lnTo>
                  <a:cubicBezTo>
                    <a:pt x="7772" y="5359"/>
                    <a:pt x="7792" y="5536"/>
                    <a:pt x="7870" y="5693"/>
                  </a:cubicBezTo>
                  <a:cubicBezTo>
                    <a:pt x="7242" y="7832"/>
                    <a:pt x="6280" y="9874"/>
                    <a:pt x="5024" y="11719"/>
                  </a:cubicBezTo>
                  <a:cubicBezTo>
                    <a:pt x="4357" y="12739"/>
                    <a:pt x="3591" y="13701"/>
                    <a:pt x="2747" y="14584"/>
                  </a:cubicBezTo>
                  <a:cubicBezTo>
                    <a:pt x="1962" y="15350"/>
                    <a:pt x="1098" y="16056"/>
                    <a:pt x="195" y="16684"/>
                  </a:cubicBezTo>
                  <a:cubicBezTo>
                    <a:pt x="0" y="16831"/>
                    <a:pt x="156" y="17072"/>
                    <a:pt x="349" y="17072"/>
                  </a:cubicBezTo>
                  <a:cubicBezTo>
                    <a:pt x="388" y="17072"/>
                    <a:pt x="430" y="17061"/>
                    <a:pt x="470" y="17038"/>
                  </a:cubicBezTo>
                  <a:cubicBezTo>
                    <a:pt x="1373" y="16429"/>
                    <a:pt x="2198" y="15526"/>
                    <a:pt x="2924" y="14702"/>
                  </a:cubicBezTo>
                  <a:cubicBezTo>
                    <a:pt x="3787" y="13740"/>
                    <a:pt x="4573" y="12700"/>
                    <a:pt x="5279" y="11620"/>
                  </a:cubicBezTo>
                  <a:cubicBezTo>
                    <a:pt x="6437" y="9795"/>
                    <a:pt x="7320" y="7813"/>
                    <a:pt x="7909" y="5732"/>
                  </a:cubicBezTo>
                  <a:cubicBezTo>
                    <a:pt x="8322" y="6537"/>
                    <a:pt x="9794" y="7106"/>
                    <a:pt x="10500" y="7283"/>
                  </a:cubicBezTo>
                  <a:cubicBezTo>
                    <a:pt x="10500" y="7283"/>
                    <a:pt x="10520" y="7283"/>
                    <a:pt x="10500" y="7263"/>
                  </a:cubicBezTo>
                  <a:cubicBezTo>
                    <a:pt x="10068" y="7126"/>
                    <a:pt x="8322" y="6321"/>
                    <a:pt x="7949" y="5555"/>
                  </a:cubicBezTo>
                  <a:cubicBezTo>
                    <a:pt x="7949" y="5496"/>
                    <a:pt x="7968" y="5438"/>
                    <a:pt x="7988" y="5379"/>
                  </a:cubicBezTo>
                  <a:cubicBezTo>
                    <a:pt x="8243" y="5673"/>
                    <a:pt x="8557" y="5889"/>
                    <a:pt x="8910" y="6026"/>
                  </a:cubicBezTo>
                  <a:cubicBezTo>
                    <a:pt x="9797" y="6696"/>
                    <a:pt x="10984" y="7115"/>
                    <a:pt x="12025" y="7115"/>
                  </a:cubicBezTo>
                  <a:cubicBezTo>
                    <a:pt x="12113" y="7115"/>
                    <a:pt x="12200" y="7112"/>
                    <a:pt x="12286" y="7106"/>
                  </a:cubicBezTo>
                  <a:lnTo>
                    <a:pt x="12286" y="7086"/>
                  </a:lnTo>
                  <a:cubicBezTo>
                    <a:pt x="11325" y="7047"/>
                    <a:pt x="10402" y="6753"/>
                    <a:pt x="9597" y="6242"/>
                  </a:cubicBezTo>
                  <a:lnTo>
                    <a:pt x="9597" y="6242"/>
                  </a:lnTo>
                  <a:cubicBezTo>
                    <a:pt x="9754" y="6282"/>
                    <a:pt x="9911" y="6321"/>
                    <a:pt x="10029" y="6340"/>
                  </a:cubicBezTo>
                  <a:cubicBezTo>
                    <a:pt x="10290" y="6386"/>
                    <a:pt x="10548" y="6406"/>
                    <a:pt x="10803" y="6406"/>
                  </a:cubicBezTo>
                  <a:cubicBezTo>
                    <a:pt x="11642" y="6406"/>
                    <a:pt x="12455" y="6189"/>
                    <a:pt x="13268" y="5948"/>
                  </a:cubicBezTo>
                  <a:cubicBezTo>
                    <a:pt x="13268" y="5948"/>
                    <a:pt x="13268" y="5928"/>
                    <a:pt x="13268" y="5928"/>
                  </a:cubicBezTo>
                  <a:cubicBezTo>
                    <a:pt x="12518" y="6112"/>
                    <a:pt x="11720" y="6343"/>
                    <a:pt x="10940" y="6343"/>
                  </a:cubicBezTo>
                  <a:cubicBezTo>
                    <a:pt x="10720" y="6343"/>
                    <a:pt x="10501" y="6325"/>
                    <a:pt x="10284" y="6282"/>
                  </a:cubicBezTo>
                  <a:cubicBezTo>
                    <a:pt x="9892" y="6203"/>
                    <a:pt x="9519" y="6085"/>
                    <a:pt x="9166" y="5948"/>
                  </a:cubicBezTo>
                  <a:cubicBezTo>
                    <a:pt x="8910" y="5752"/>
                    <a:pt x="8675" y="5536"/>
                    <a:pt x="8479" y="5281"/>
                  </a:cubicBezTo>
                  <a:lnTo>
                    <a:pt x="8479" y="5281"/>
                  </a:lnTo>
                  <a:cubicBezTo>
                    <a:pt x="8557" y="5320"/>
                    <a:pt x="8636" y="5359"/>
                    <a:pt x="8714" y="5379"/>
                  </a:cubicBezTo>
                  <a:cubicBezTo>
                    <a:pt x="8720" y="5381"/>
                    <a:pt x="8725" y="5383"/>
                    <a:pt x="8730" y="5383"/>
                  </a:cubicBezTo>
                  <a:cubicBezTo>
                    <a:pt x="8762" y="5383"/>
                    <a:pt x="8784" y="5337"/>
                    <a:pt x="8734" y="5320"/>
                  </a:cubicBezTo>
                  <a:lnTo>
                    <a:pt x="8714" y="5300"/>
                  </a:lnTo>
                  <a:lnTo>
                    <a:pt x="8812" y="5320"/>
                  </a:lnTo>
                  <a:cubicBezTo>
                    <a:pt x="9291" y="5522"/>
                    <a:pt x="9799" y="5625"/>
                    <a:pt x="10308" y="5625"/>
                  </a:cubicBezTo>
                  <a:cubicBezTo>
                    <a:pt x="10884" y="5625"/>
                    <a:pt x="11460" y="5493"/>
                    <a:pt x="11992" y="5222"/>
                  </a:cubicBezTo>
                  <a:lnTo>
                    <a:pt x="11992" y="5202"/>
                  </a:lnTo>
                  <a:cubicBezTo>
                    <a:pt x="11543" y="5381"/>
                    <a:pt x="11069" y="5471"/>
                    <a:pt x="10595" y="5471"/>
                  </a:cubicBezTo>
                  <a:cubicBezTo>
                    <a:pt x="10239" y="5471"/>
                    <a:pt x="9883" y="5421"/>
                    <a:pt x="9538" y="5320"/>
                  </a:cubicBezTo>
                  <a:cubicBezTo>
                    <a:pt x="10834" y="5182"/>
                    <a:pt x="12247" y="4299"/>
                    <a:pt x="13248" y="3710"/>
                  </a:cubicBezTo>
                  <a:lnTo>
                    <a:pt x="13248" y="3710"/>
                  </a:lnTo>
                  <a:cubicBezTo>
                    <a:pt x="12365" y="4162"/>
                    <a:pt x="11462" y="4672"/>
                    <a:pt x="10520" y="4966"/>
                  </a:cubicBezTo>
                  <a:cubicBezTo>
                    <a:pt x="10175" y="5086"/>
                    <a:pt x="9804" y="5142"/>
                    <a:pt x="9435" y="5142"/>
                  </a:cubicBezTo>
                  <a:cubicBezTo>
                    <a:pt x="9258" y="5142"/>
                    <a:pt x="9082" y="5129"/>
                    <a:pt x="8910" y="5104"/>
                  </a:cubicBezTo>
                  <a:cubicBezTo>
                    <a:pt x="8812" y="5065"/>
                    <a:pt x="8694" y="5025"/>
                    <a:pt x="8596" y="4966"/>
                  </a:cubicBezTo>
                  <a:cubicBezTo>
                    <a:pt x="9480" y="4927"/>
                    <a:pt x="10382" y="4809"/>
                    <a:pt x="11128" y="4338"/>
                  </a:cubicBezTo>
                  <a:cubicBezTo>
                    <a:pt x="11145" y="4321"/>
                    <a:pt x="11133" y="4276"/>
                    <a:pt x="11104" y="4276"/>
                  </a:cubicBezTo>
                  <a:cubicBezTo>
                    <a:pt x="11100" y="4276"/>
                    <a:pt x="11095" y="4277"/>
                    <a:pt x="11089" y="4279"/>
                  </a:cubicBezTo>
                  <a:cubicBezTo>
                    <a:pt x="10461" y="4594"/>
                    <a:pt x="9774" y="4751"/>
                    <a:pt x="9087" y="4751"/>
                  </a:cubicBezTo>
                  <a:cubicBezTo>
                    <a:pt x="9735" y="4495"/>
                    <a:pt x="10324" y="4005"/>
                    <a:pt x="10873" y="3651"/>
                  </a:cubicBezTo>
                  <a:lnTo>
                    <a:pt x="10873" y="3651"/>
                  </a:lnTo>
                  <a:cubicBezTo>
                    <a:pt x="10265" y="4005"/>
                    <a:pt x="9558" y="4535"/>
                    <a:pt x="8832" y="4731"/>
                  </a:cubicBezTo>
                  <a:lnTo>
                    <a:pt x="8832" y="4711"/>
                  </a:lnTo>
                  <a:cubicBezTo>
                    <a:pt x="8812" y="4692"/>
                    <a:pt x="8773" y="4672"/>
                    <a:pt x="8773" y="4652"/>
                  </a:cubicBezTo>
                  <a:cubicBezTo>
                    <a:pt x="8753" y="4613"/>
                    <a:pt x="8714" y="4574"/>
                    <a:pt x="8675" y="4574"/>
                  </a:cubicBezTo>
                  <a:lnTo>
                    <a:pt x="8596" y="4574"/>
                  </a:lnTo>
                  <a:cubicBezTo>
                    <a:pt x="8557" y="4554"/>
                    <a:pt x="8498" y="4515"/>
                    <a:pt x="8439" y="4515"/>
                  </a:cubicBezTo>
                  <a:cubicBezTo>
                    <a:pt x="8871" y="4378"/>
                    <a:pt x="9283" y="4044"/>
                    <a:pt x="9617" y="3867"/>
                  </a:cubicBezTo>
                  <a:cubicBezTo>
                    <a:pt x="9637" y="3867"/>
                    <a:pt x="9617" y="3828"/>
                    <a:pt x="9617" y="3828"/>
                  </a:cubicBezTo>
                  <a:cubicBezTo>
                    <a:pt x="9205" y="4024"/>
                    <a:pt x="8734" y="4378"/>
                    <a:pt x="8263" y="4437"/>
                  </a:cubicBezTo>
                  <a:cubicBezTo>
                    <a:pt x="8106" y="4201"/>
                    <a:pt x="8007" y="3907"/>
                    <a:pt x="7968" y="3632"/>
                  </a:cubicBezTo>
                  <a:cubicBezTo>
                    <a:pt x="7929" y="3180"/>
                    <a:pt x="7949" y="2748"/>
                    <a:pt x="8007" y="2317"/>
                  </a:cubicBezTo>
                  <a:lnTo>
                    <a:pt x="8007" y="2317"/>
                  </a:lnTo>
                  <a:cubicBezTo>
                    <a:pt x="7811" y="2984"/>
                    <a:pt x="7772" y="3789"/>
                    <a:pt x="8106" y="4437"/>
                  </a:cubicBezTo>
                  <a:lnTo>
                    <a:pt x="8027" y="4437"/>
                  </a:lnTo>
                  <a:cubicBezTo>
                    <a:pt x="7792" y="4181"/>
                    <a:pt x="7478" y="3985"/>
                    <a:pt x="7203" y="3750"/>
                  </a:cubicBezTo>
                  <a:cubicBezTo>
                    <a:pt x="6791" y="2945"/>
                    <a:pt x="6575" y="2042"/>
                    <a:pt x="6594" y="1139"/>
                  </a:cubicBezTo>
                  <a:lnTo>
                    <a:pt x="6594" y="1139"/>
                  </a:lnTo>
                  <a:cubicBezTo>
                    <a:pt x="6535" y="1963"/>
                    <a:pt x="6692" y="2788"/>
                    <a:pt x="7006" y="3534"/>
                  </a:cubicBezTo>
                  <a:lnTo>
                    <a:pt x="6928" y="3455"/>
                  </a:lnTo>
                  <a:cubicBezTo>
                    <a:pt x="6476" y="2925"/>
                    <a:pt x="6143" y="2297"/>
                    <a:pt x="5947" y="1630"/>
                  </a:cubicBezTo>
                  <a:cubicBezTo>
                    <a:pt x="5947" y="1613"/>
                    <a:pt x="5939" y="1607"/>
                    <a:pt x="5931" y="1607"/>
                  </a:cubicBezTo>
                  <a:cubicBezTo>
                    <a:pt x="5920" y="1607"/>
                    <a:pt x="5907" y="1618"/>
                    <a:pt x="5907" y="1630"/>
                  </a:cubicBezTo>
                  <a:cubicBezTo>
                    <a:pt x="6045" y="2395"/>
                    <a:pt x="6359" y="3121"/>
                    <a:pt x="6849" y="3730"/>
                  </a:cubicBezTo>
                  <a:cubicBezTo>
                    <a:pt x="5632" y="2788"/>
                    <a:pt x="4494" y="1689"/>
                    <a:pt x="482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82" name="Google Shape;2282;p30"/>
          <p:cNvGrpSpPr/>
          <p:nvPr/>
        </p:nvGrpSpPr>
        <p:grpSpPr>
          <a:xfrm rot="10800000">
            <a:off x="11754300" y="-1224675"/>
            <a:ext cx="820275" cy="949600"/>
            <a:chOff x="10369700" y="841400"/>
            <a:chExt cx="820275" cy="949600"/>
          </a:xfrm>
        </p:grpSpPr>
        <p:sp>
          <p:nvSpPr>
            <p:cNvPr id="2283" name="Google Shape;2283;p30"/>
            <p:cNvSpPr/>
            <p:nvPr/>
          </p:nvSpPr>
          <p:spPr>
            <a:xfrm>
              <a:off x="10369700" y="1237675"/>
              <a:ext cx="431050" cy="553325"/>
            </a:xfrm>
            <a:custGeom>
              <a:avLst/>
              <a:gdLst/>
              <a:ahLst/>
              <a:cxnLst/>
              <a:rect l="l" t="t" r="r" b="b"/>
              <a:pathLst>
                <a:path w="17242" h="22133" extrusionOk="0">
                  <a:moveTo>
                    <a:pt x="7008" y="6733"/>
                  </a:moveTo>
                  <a:lnTo>
                    <a:pt x="7008" y="6733"/>
                  </a:lnTo>
                  <a:cubicBezTo>
                    <a:pt x="7028" y="6870"/>
                    <a:pt x="7008" y="7008"/>
                    <a:pt x="6949" y="7126"/>
                  </a:cubicBezTo>
                  <a:cubicBezTo>
                    <a:pt x="6930" y="7047"/>
                    <a:pt x="6910" y="6988"/>
                    <a:pt x="6910" y="6910"/>
                  </a:cubicBezTo>
                  <a:cubicBezTo>
                    <a:pt x="6949" y="6851"/>
                    <a:pt x="6969" y="6792"/>
                    <a:pt x="7008" y="6733"/>
                  </a:cubicBezTo>
                  <a:close/>
                  <a:moveTo>
                    <a:pt x="11032" y="1"/>
                  </a:moveTo>
                  <a:lnTo>
                    <a:pt x="11032" y="1"/>
                  </a:lnTo>
                  <a:cubicBezTo>
                    <a:pt x="11444" y="2179"/>
                    <a:pt x="9972" y="3592"/>
                    <a:pt x="8402" y="4829"/>
                  </a:cubicBezTo>
                  <a:cubicBezTo>
                    <a:pt x="9030" y="4024"/>
                    <a:pt x="9442" y="3082"/>
                    <a:pt x="9638" y="2081"/>
                  </a:cubicBezTo>
                  <a:cubicBezTo>
                    <a:pt x="9638" y="2070"/>
                    <a:pt x="9619" y="2058"/>
                    <a:pt x="9602" y="2058"/>
                  </a:cubicBezTo>
                  <a:cubicBezTo>
                    <a:pt x="9590" y="2058"/>
                    <a:pt x="9579" y="2065"/>
                    <a:pt x="9579" y="2081"/>
                  </a:cubicBezTo>
                  <a:cubicBezTo>
                    <a:pt x="9344" y="2964"/>
                    <a:pt x="8892" y="3789"/>
                    <a:pt x="8304" y="4476"/>
                  </a:cubicBezTo>
                  <a:lnTo>
                    <a:pt x="8205" y="4574"/>
                  </a:lnTo>
                  <a:cubicBezTo>
                    <a:pt x="8618" y="3592"/>
                    <a:pt x="8814" y="2533"/>
                    <a:pt x="8755" y="1473"/>
                  </a:cubicBezTo>
                  <a:lnTo>
                    <a:pt x="8755" y="1473"/>
                  </a:lnTo>
                  <a:cubicBezTo>
                    <a:pt x="8775" y="2650"/>
                    <a:pt x="8500" y="3808"/>
                    <a:pt x="7950" y="4849"/>
                  </a:cubicBezTo>
                  <a:cubicBezTo>
                    <a:pt x="7597" y="5163"/>
                    <a:pt x="7204" y="5418"/>
                    <a:pt x="6871" y="5732"/>
                  </a:cubicBezTo>
                  <a:lnTo>
                    <a:pt x="6792" y="5732"/>
                  </a:lnTo>
                  <a:cubicBezTo>
                    <a:pt x="7204" y="4908"/>
                    <a:pt x="7165" y="3848"/>
                    <a:pt x="6910" y="3004"/>
                  </a:cubicBezTo>
                  <a:lnTo>
                    <a:pt x="6890" y="3004"/>
                  </a:lnTo>
                  <a:cubicBezTo>
                    <a:pt x="6969" y="3553"/>
                    <a:pt x="6989" y="4122"/>
                    <a:pt x="6930" y="4692"/>
                  </a:cubicBezTo>
                  <a:cubicBezTo>
                    <a:pt x="6890" y="5045"/>
                    <a:pt x="6753" y="5398"/>
                    <a:pt x="6576" y="5732"/>
                  </a:cubicBezTo>
                  <a:cubicBezTo>
                    <a:pt x="5968" y="5653"/>
                    <a:pt x="5340" y="5163"/>
                    <a:pt x="4829" y="4927"/>
                  </a:cubicBezTo>
                  <a:cubicBezTo>
                    <a:pt x="4790" y="4927"/>
                    <a:pt x="4771" y="4966"/>
                    <a:pt x="4810" y="4966"/>
                  </a:cubicBezTo>
                  <a:cubicBezTo>
                    <a:pt x="5242" y="5202"/>
                    <a:pt x="5791" y="5634"/>
                    <a:pt x="6321" y="5810"/>
                  </a:cubicBezTo>
                  <a:cubicBezTo>
                    <a:pt x="6243" y="5830"/>
                    <a:pt x="6184" y="5850"/>
                    <a:pt x="6125" y="5889"/>
                  </a:cubicBezTo>
                  <a:lnTo>
                    <a:pt x="6046" y="5889"/>
                  </a:lnTo>
                  <a:cubicBezTo>
                    <a:pt x="5987" y="5889"/>
                    <a:pt x="5948" y="5928"/>
                    <a:pt x="5929" y="5987"/>
                  </a:cubicBezTo>
                  <a:cubicBezTo>
                    <a:pt x="5909" y="6026"/>
                    <a:pt x="5889" y="6046"/>
                    <a:pt x="5850" y="6066"/>
                  </a:cubicBezTo>
                  <a:lnTo>
                    <a:pt x="5830" y="6085"/>
                  </a:lnTo>
                  <a:cubicBezTo>
                    <a:pt x="4888" y="5830"/>
                    <a:pt x="3966" y="5163"/>
                    <a:pt x="3181" y="4711"/>
                  </a:cubicBezTo>
                  <a:cubicBezTo>
                    <a:pt x="3181" y="4711"/>
                    <a:pt x="3161" y="4711"/>
                    <a:pt x="3181" y="4731"/>
                  </a:cubicBezTo>
                  <a:cubicBezTo>
                    <a:pt x="3887" y="5182"/>
                    <a:pt x="4653" y="5791"/>
                    <a:pt x="5516" y="6144"/>
                  </a:cubicBezTo>
                  <a:cubicBezTo>
                    <a:pt x="4614" y="6085"/>
                    <a:pt x="3730" y="5987"/>
                    <a:pt x="2906" y="5536"/>
                  </a:cubicBezTo>
                  <a:cubicBezTo>
                    <a:pt x="2901" y="5533"/>
                    <a:pt x="2895" y="5532"/>
                    <a:pt x="2889" y="5532"/>
                  </a:cubicBezTo>
                  <a:cubicBezTo>
                    <a:pt x="2853" y="5532"/>
                    <a:pt x="2816" y="5580"/>
                    <a:pt x="2867" y="5614"/>
                  </a:cubicBezTo>
                  <a:cubicBezTo>
                    <a:pt x="3848" y="6203"/>
                    <a:pt x="5006" y="6360"/>
                    <a:pt x="6145" y="6419"/>
                  </a:cubicBezTo>
                  <a:cubicBezTo>
                    <a:pt x="6007" y="6478"/>
                    <a:pt x="5870" y="6537"/>
                    <a:pt x="5732" y="6596"/>
                  </a:cubicBezTo>
                  <a:cubicBezTo>
                    <a:pt x="5510" y="6633"/>
                    <a:pt x="5287" y="6650"/>
                    <a:pt x="5066" y="6650"/>
                  </a:cubicBezTo>
                  <a:cubicBezTo>
                    <a:pt x="4585" y="6650"/>
                    <a:pt x="4109" y="6567"/>
                    <a:pt x="3652" y="6419"/>
                  </a:cubicBezTo>
                  <a:cubicBezTo>
                    <a:pt x="2415" y="6046"/>
                    <a:pt x="1257" y="5379"/>
                    <a:pt x="99" y="4790"/>
                  </a:cubicBezTo>
                  <a:lnTo>
                    <a:pt x="99" y="4809"/>
                  </a:lnTo>
                  <a:cubicBezTo>
                    <a:pt x="1414" y="5555"/>
                    <a:pt x="3240" y="6694"/>
                    <a:pt x="4928" y="6890"/>
                  </a:cubicBezTo>
                  <a:cubicBezTo>
                    <a:pt x="4479" y="7025"/>
                    <a:pt x="4013" y="7091"/>
                    <a:pt x="3547" y="7091"/>
                  </a:cubicBezTo>
                  <a:cubicBezTo>
                    <a:pt x="2932" y="7091"/>
                    <a:pt x="2318" y="6976"/>
                    <a:pt x="1748" y="6753"/>
                  </a:cubicBezTo>
                  <a:cubicBezTo>
                    <a:pt x="1728" y="6753"/>
                    <a:pt x="1709" y="6772"/>
                    <a:pt x="1748" y="6772"/>
                  </a:cubicBezTo>
                  <a:cubicBezTo>
                    <a:pt x="2432" y="7114"/>
                    <a:pt x="3175" y="7286"/>
                    <a:pt x="3919" y="7286"/>
                  </a:cubicBezTo>
                  <a:cubicBezTo>
                    <a:pt x="4584" y="7286"/>
                    <a:pt x="5249" y="7148"/>
                    <a:pt x="5870" y="6870"/>
                  </a:cubicBezTo>
                  <a:lnTo>
                    <a:pt x="5987" y="6851"/>
                  </a:lnTo>
                  <a:lnTo>
                    <a:pt x="5948" y="6890"/>
                  </a:lnTo>
                  <a:cubicBezTo>
                    <a:pt x="5896" y="6907"/>
                    <a:pt x="5921" y="6972"/>
                    <a:pt x="5969" y="6972"/>
                  </a:cubicBezTo>
                  <a:cubicBezTo>
                    <a:pt x="5975" y="6972"/>
                    <a:pt x="5981" y="6971"/>
                    <a:pt x="5987" y="6969"/>
                  </a:cubicBezTo>
                  <a:cubicBezTo>
                    <a:pt x="6086" y="6929"/>
                    <a:pt x="6203" y="6890"/>
                    <a:pt x="6302" y="6831"/>
                  </a:cubicBezTo>
                  <a:lnTo>
                    <a:pt x="6302" y="6831"/>
                  </a:lnTo>
                  <a:cubicBezTo>
                    <a:pt x="6007" y="7165"/>
                    <a:pt x="5693" y="7440"/>
                    <a:pt x="5359" y="7695"/>
                  </a:cubicBezTo>
                  <a:cubicBezTo>
                    <a:pt x="4888" y="7891"/>
                    <a:pt x="4398" y="8028"/>
                    <a:pt x="3907" y="8146"/>
                  </a:cubicBezTo>
                  <a:cubicBezTo>
                    <a:pt x="3624" y="8202"/>
                    <a:pt x="3339" y="8226"/>
                    <a:pt x="3053" y="8226"/>
                  </a:cubicBezTo>
                  <a:cubicBezTo>
                    <a:pt x="2033" y="8226"/>
                    <a:pt x="1006" y="7921"/>
                    <a:pt x="40" y="7675"/>
                  </a:cubicBezTo>
                  <a:cubicBezTo>
                    <a:pt x="21" y="7675"/>
                    <a:pt x="1" y="7695"/>
                    <a:pt x="40" y="7714"/>
                  </a:cubicBezTo>
                  <a:cubicBezTo>
                    <a:pt x="1100" y="8017"/>
                    <a:pt x="2161" y="8309"/>
                    <a:pt x="3248" y="8309"/>
                  </a:cubicBezTo>
                  <a:cubicBezTo>
                    <a:pt x="3570" y="8309"/>
                    <a:pt x="3894" y="8283"/>
                    <a:pt x="4221" y="8225"/>
                  </a:cubicBezTo>
                  <a:cubicBezTo>
                    <a:pt x="4398" y="8185"/>
                    <a:pt x="4574" y="8146"/>
                    <a:pt x="4790" y="8087"/>
                  </a:cubicBezTo>
                  <a:lnTo>
                    <a:pt x="4790" y="8087"/>
                  </a:lnTo>
                  <a:cubicBezTo>
                    <a:pt x="3750" y="8755"/>
                    <a:pt x="2553" y="9128"/>
                    <a:pt x="1316" y="9186"/>
                  </a:cubicBezTo>
                  <a:cubicBezTo>
                    <a:pt x="1296" y="9186"/>
                    <a:pt x="1296" y="9206"/>
                    <a:pt x="1316" y="9206"/>
                  </a:cubicBezTo>
                  <a:cubicBezTo>
                    <a:pt x="1422" y="9213"/>
                    <a:pt x="1529" y="9217"/>
                    <a:pt x="1637" y="9217"/>
                  </a:cubicBezTo>
                  <a:cubicBezTo>
                    <a:pt x="2979" y="9217"/>
                    <a:pt x="4511" y="8665"/>
                    <a:pt x="5673" y="7793"/>
                  </a:cubicBezTo>
                  <a:cubicBezTo>
                    <a:pt x="6145" y="7616"/>
                    <a:pt x="6557" y="7341"/>
                    <a:pt x="6871" y="6969"/>
                  </a:cubicBezTo>
                  <a:lnTo>
                    <a:pt x="6930" y="7204"/>
                  </a:lnTo>
                  <a:cubicBezTo>
                    <a:pt x="6439" y="8185"/>
                    <a:pt x="4182" y="9245"/>
                    <a:pt x="3632" y="9422"/>
                  </a:cubicBezTo>
                  <a:cubicBezTo>
                    <a:pt x="3616" y="9422"/>
                    <a:pt x="3626" y="9447"/>
                    <a:pt x="3630" y="9447"/>
                  </a:cubicBezTo>
                  <a:cubicBezTo>
                    <a:pt x="3631" y="9447"/>
                    <a:pt x="3632" y="9446"/>
                    <a:pt x="3632" y="9442"/>
                  </a:cubicBezTo>
                  <a:cubicBezTo>
                    <a:pt x="4535" y="9206"/>
                    <a:pt x="6439" y="8460"/>
                    <a:pt x="6989" y="7420"/>
                  </a:cubicBezTo>
                  <a:cubicBezTo>
                    <a:pt x="7734" y="10129"/>
                    <a:pt x="8873" y="12700"/>
                    <a:pt x="10404" y="15075"/>
                  </a:cubicBezTo>
                  <a:cubicBezTo>
                    <a:pt x="11307" y="16488"/>
                    <a:pt x="12327" y="17823"/>
                    <a:pt x="13466" y="19079"/>
                  </a:cubicBezTo>
                  <a:cubicBezTo>
                    <a:pt x="14388" y="20139"/>
                    <a:pt x="15468" y="21317"/>
                    <a:pt x="16646" y="22082"/>
                  </a:cubicBezTo>
                  <a:cubicBezTo>
                    <a:pt x="16698" y="22117"/>
                    <a:pt x="16752" y="22132"/>
                    <a:pt x="16804" y="22132"/>
                  </a:cubicBezTo>
                  <a:cubicBezTo>
                    <a:pt x="17045" y="22132"/>
                    <a:pt x="17241" y="21808"/>
                    <a:pt x="16999" y="21631"/>
                  </a:cubicBezTo>
                  <a:cubicBezTo>
                    <a:pt x="15821" y="20767"/>
                    <a:pt x="14702" y="19982"/>
                    <a:pt x="13682" y="18922"/>
                  </a:cubicBezTo>
                  <a:cubicBezTo>
                    <a:pt x="12583" y="17764"/>
                    <a:pt x="11601" y="16527"/>
                    <a:pt x="10738" y="15193"/>
                  </a:cubicBezTo>
                  <a:cubicBezTo>
                    <a:pt x="9089" y="12798"/>
                    <a:pt x="7833" y="10168"/>
                    <a:pt x="7028" y="7381"/>
                  </a:cubicBezTo>
                  <a:cubicBezTo>
                    <a:pt x="7106" y="7184"/>
                    <a:pt x="7146" y="6949"/>
                    <a:pt x="7126" y="6733"/>
                  </a:cubicBezTo>
                  <a:lnTo>
                    <a:pt x="7126" y="6733"/>
                  </a:lnTo>
                  <a:cubicBezTo>
                    <a:pt x="7677" y="7043"/>
                    <a:pt x="8368" y="7225"/>
                    <a:pt x="9013" y="7225"/>
                  </a:cubicBezTo>
                  <a:cubicBezTo>
                    <a:pt x="9470" y="7225"/>
                    <a:pt x="9904" y="7133"/>
                    <a:pt x="10247" y="6929"/>
                  </a:cubicBezTo>
                  <a:cubicBezTo>
                    <a:pt x="11758" y="6007"/>
                    <a:pt x="12975" y="4436"/>
                    <a:pt x="13093" y="2650"/>
                  </a:cubicBezTo>
                  <a:cubicBezTo>
                    <a:pt x="13093" y="2636"/>
                    <a:pt x="13073" y="2623"/>
                    <a:pt x="13062" y="2623"/>
                  </a:cubicBezTo>
                  <a:cubicBezTo>
                    <a:pt x="13057" y="2623"/>
                    <a:pt x="13054" y="2625"/>
                    <a:pt x="13054" y="2631"/>
                  </a:cubicBezTo>
                  <a:cubicBezTo>
                    <a:pt x="12857" y="4142"/>
                    <a:pt x="11915" y="5418"/>
                    <a:pt x="10738" y="6321"/>
                  </a:cubicBezTo>
                  <a:cubicBezTo>
                    <a:pt x="10234" y="6712"/>
                    <a:pt x="9604" y="6893"/>
                    <a:pt x="8966" y="6893"/>
                  </a:cubicBezTo>
                  <a:cubicBezTo>
                    <a:pt x="8484" y="6893"/>
                    <a:pt x="7997" y="6790"/>
                    <a:pt x="7558" y="6596"/>
                  </a:cubicBezTo>
                  <a:cubicBezTo>
                    <a:pt x="7754" y="6537"/>
                    <a:pt x="7970" y="6478"/>
                    <a:pt x="8166" y="6399"/>
                  </a:cubicBezTo>
                  <a:cubicBezTo>
                    <a:pt x="8504" y="6497"/>
                    <a:pt x="8836" y="6583"/>
                    <a:pt x="9188" y="6583"/>
                  </a:cubicBezTo>
                  <a:cubicBezTo>
                    <a:pt x="9471" y="6583"/>
                    <a:pt x="9767" y="6528"/>
                    <a:pt x="10090" y="6380"/>
                  </a:cubicBezTo>
                  <a:cubicBezTo>
                    <a:pt x="11405" y="5810"/>
                    <a:pt x="12053" y="4476"/>
                    <a:pt x="12367" y="3161"/>
                  </a:cubicBezTo>
                  <a:lnTo>
                    <a:pt x="12367" y="3161"/>
                  </a:lnTo>
                  <a:cubicBezTo>
                    <a:pt x="11876" y="4633"/>
                    <a:pt x="11052" y="6183"/>
                    <a:pt x="9324" y="6419"/>
                  </a:cubicBezTo>
                  <a:cubicBezTo>
                    <a:pt x="9272" y="6422"/>
                    <a:pt x="9220" y="6424"/>
                    <a:pt x="9169" y="6424"/>
                  </a:cubicBezTo>
                  <a:cubicBezTo>
                    <a:pt x="8912" y="6424"/>
                    <a:pt x="8667" y="6383"/>
                    <a:pt x="8421" y="6301"/>
                  </a:cubicBezTo>
                  <a:cubicBezTo>
                    <a:pt x="9403" y="5909"/>
                    <a:pt x="10266" y="5261"/>
                    <a:pt x="10934" y="4436"/>
                  </a:cubicBezTo>
                  <a:cubicBezTo>
                    <a:pt x="10950" y="4404"/>
                    <a:pt x="10927" y="4372"/>
                    <a:pt x="10907" y="4372"/>
                  </a:cubicBezTo>
                  <a:cubicBezTo>
                    <a:pt x="10902" y="4372"/>
                    <a:pt x="10898" y="4374"/>
                    <a:pt x="10895" y="4378"/>
                  </a:cubicBezTo>
                  <a:cubicBezTo>
                    <a:pt x="10149" y="5261"/>
                    <a:pt x="9167" y="5889"/>
                    <a:pt x="8068" y="6203"/>
                  </a:cubicBezTo>
                  <a:cubicBezTo>
                    <a:pt x="7911" y="6144"/>
                    <a:pt x="7734" y="6066"/>
                    <a:pt x="7577" y="6026"/>
                  </a:cubicBezTo>
                  <a:lnTo>
                    <a:pt x="7636" y="5948"/>
                  </a:lnTo>
                  <a:cubicBezTo>
                    <a:pt x="8186" y="5830"/>
                    <a:pt x="8696" y="5575"/>
                    <a:pt x="9128" y="5222"/>
                  </a:cubicBezTo>
                  <a:cubicBezTo>
                    <a:pt x="10247" y="4378"/>
                    <a:pt x="11091" y="3259"/>
                    <a:pt x="11935" y="2160"/>
                  </a:cubicBezTo>
                  <a:cubicBezTo>
                    <a:pt x="11954" y="2160"/>
                    <a:pt x="11915" y="2140"/>
                    <a:pt x="11915" y="2140"/>
                  </a:cubicBezTo>
                  <a:cubicBezTo>
                    <a:pt x="11052" y="2964"/>
                    <a:pt x="10306" y="3867"/>
                    <a:pt x="9403" y="4633"/>
                  </a:cubicBezTo>
                  <a:cubicBezTo>
                    <a:pt x="9010" y="4966"/>
                    <a:pt x="8598" y="5241"/>
                    <a:pt x="8166" y="5477"/>
                  </a:cubicBezTo>
                  <a:cubicBezTo>
                    <a:pt x="9952" y="4162"/>
                    <a:pt x="11621" y="2081"/>
                    <a:pt x="1103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30"/>
            <p:cNvSpPr/>
            <p:nvPr/>
          </p:nvSpPr>
          <p:spPr>
            <a:xfrm>
              <a:off x="10858275" y="841400"/>
              <a:ext cx="331700" cy="426800"/>
            </a:xfrm>
            <a:custGeom>
              <a:avLst/>
              <a:gdLst/>
              <a:ahLst/>
              <a:cxnLst/>
              <a:rect l="l" t="t" r="r" b="b"/>
              <a:pathLst>
                <a:path w="13268" h="17072" extrusionOk="0">
                  <a:moveTo>
                    <a:pt x="7890" y="5202"/>
                  </a:moveTo>
                  <a:cubicBezTo>
                    <a:pt x="7909" y="5261"/>
                    <a:pt x="7929" y="5300"/>
                    <a:pt x="7968" y="5339"/>
                  </a:cubicBezTo>
                  <a:lnTo>
                    <a:pt x="7929" y="5496"/>
                  </a:lnTo>
                  <a:cubicBezTo>
                    <a:pt x="7890" y="5418"/>
                    <a:pt x="7870" y="5300"/>
                    <a:pt x="7890" y="5202"/>
                  </a:cubicBezTo>
                  <a:close/>
                  <a:moveTo>
                    <a:pt x="4828" y="1"/>
                  </a:moveTo>
                  <a:cubicBezTo>
                    <a:pt x="4357" y="1630"/>
                    <a:pt x="5652" y="3220"/>
                    <a:pt x="7026" y="4240"/>
                  </a:cubicBezTo>
                  <a:cubicBezTo>
                    <a:pt x="6692" y="4064"/>
                    <a:pt x="6378" y="3828"/>
                    <a:pt x="6084" y="3573"/>
                  </a:cubicBezTo>
                  <a:cubicBezTo>
                    <a:pt x="5377" y="2984"/>
                    <a:pt x="4808" y="2297"/>
                    <a:pt x="4141" y="1669"/>
                  </a:cubicBezTo>
                  <a:cubicBezTo>
                    <a:pt x="4141" y="1669"/>
                    <a:pt x="4121" y="1669"/>
                    <a:pt x="4121" y="1689"/>
                  </a:cubicBezTo>
                  <a:cubicBezTo>
                    <a:pt x="4788" y="2533"/>
                    <a:pt x="5436" y="3377"/>
                    <a:pt x="6300" y="4044"/>
                  </a:cubicBezTo>
                  <a:cubicBezTo>
                    <a:pt x="6633" y="4319"/>
                    <a:pt x="7026" y="4515"/>
                    <a:pt x="7438" y="4613"/>
                  </a:cubicBezTo>
                  <a:lnTo>
                    <a:pt x="7497" y="4652"/>
                  </a:lnTo>
                  <a:cubicBezTo>
                    <a:pt x="7360" y="4692"/>
                    <a:pt x="7222" y="4751"/>
                    <a:pt x="7105" y="4790"/>
                  </a:cubicBezTo>
                  <a:cubicBezTo>
                    <a:pt x="6261" y="4554"/>
                    <a:pt x="5495" y="4064"/>
                    <a:pt x="4926" y="3396"/>
                  </a:cubicBezTo>
                  <a:cubicBezTo>
                    <a:pt x="4920" y="3385"/>
                    <a:pt x="4913" y="3380"/>
                    <a:pt x="4906" y="3380"/>
                  </a:cubicBezTo>
                  <a:cubicBezTo>
                    <a:pt x="4888" y="3380"/>
                    <a:pt x="4873" y="3408"/>
                    <a:pt x="4887" y="3435"/>
                  </a:cubicBezTo>
                  <a:cubicBezTo>
                    <a:pt x="5417" y="4064"/>
                    <a:pt x="6084" y="4574"/>
                    <a:pt x="6849" y="4888"/>
                  </a:cubicBezTo>
                  <a:cubicBezTo>
                    <a:pt x="6672" y="4936"/>
                    <a:pt x="6481" y="4972"/>
                    <a:pt x="6287" y="4972"/>
                  </a:cubicBezTo>
                  <a:cubicBezTo>
                    <a:pt x="6246" y="4972"/>
                    <a:pt x="6204" y="4970"/>
                    <a:pt x="6162" y="4966"/>
                  </a:cubicBezTo>
                  <a:cubicBezTo>
                    <a:pt x="4828" y="4790"/>
                    <a:pt x="4200" y="3592"/>
                    <a:pt x="3807" y="2454"/>
                  </a:cubicBezTo>
                  <a:lnTo>
                    <a:pt x="3807" y="2454"/>
                  </a:lnTo>
                  <a:cubicBezTo>
                    <a:pt x="4043" y="3475"/>
                    <a:pt x="4533" y="4495"/>
                    <a:pt x="5574" y="4947"/>
                  </a:cubicBezTo>
                  <a:cubicBezTo>
                    <a:pt x="5814" y="5050"/>
                    <a:pt x="6035" y="5089"/>
                    <a:pt x="6248" y="5089"/>
                  </a:cubicBezTo>
                  <a:cubicBezTo>
                    <a:pt x="6522" y="5089"/>
                    <a:pt x="6781" y="5024"/>
                    <a:pt x="7046" y="4947"/>
                  </a:cubicBezTo>
                  <a:cubicBezTo>
                    <a:pt x="7183" y="5006"/>
                    <a:pt x="7340" y="5045"/>
                    <a:pt x="7517" y="5084"/>
                  </a:cubicBezTo>
                  <a:cubicBezTo>
                    <a:pt x="7181" y="5240"/>
                    <a:pt x="6822" y="5317"/>
                    <a:pt x="6466" y="5317"/>
                  </a:cubicBezTo>
                  <a:cubicBezTo>
                    <a:pt x="5968" y="5317"/>
                    <a:pt x="5475" y="5166"/>
                    <a:pt x="5063" y="4868"/>
                  </a:cubicBezTo>
                  <a:cubicBezTo>
                    <a:pt x="4141" y="4181"/>
                    <a:pt x="3434" y="3200"/>
                    <a:pt x="3277" y="2042"/>
                  </a:cubicBezTo>
                  <a:cubicBezTo>
                    <a:pt x="3277" y="2015"/>
                    <a:pt x="3261" y="2005"/>
                    <a:pt x="3244" y="2005"/>
                  </a:cubicBezTo>
                  <a:cubicBezTo>
                    <a:pt x="3222" y="2005"/>
                    <a:pt x="3199" y="2020"/>
                    <a:pt x="3199" y="2042"/>
                  </a:cubicBezTo>
                  <a:cubicBezTo>
                    <a:pt x="3297" y="3435"/>
                    <a:pt x="4219" y="4633"/>
                    <a:pt x="5397" y="5339"/>
                  </a:cubicBezTo>
                  <a:cubicBezTo>
                    <a:pt x="5655" y="5493"/>
                    <a:pt x="5983" y="5560"/>
                    <a:pt x="6329" y="5560"/>
                  </a:cubicBezTo>
                  <a:cubicBezTo>
                    <a:pt x="6827" y="5560"/>
                    <a:pt x="7364" y="5422"/>
                    <a:pt x="7792" y="5202"/>
                  </a:cubicBezTo>
                  <a:lnTo>
                    <a:pt x="7792" y="5202"/>
                  </a:lnTo>
                  <a:cubicBezTo>
                    <a:pt x="7772" y="5359"/>
                    <a:pt x="7792" y="5536"/>
                    <a:pt x="7870" y="5693"/>
                  </a:cubicBezTo>
                  <a:cubicBezTo>
                    <a:pt x="7242" y="7832"/>
                    <a:pt x="6280" y="9874"/>
                    <a:pt x="5024" y="11719"/>
                  </a:cubicBezTo>
                  <a:cubicBezTo>
                    <a:pt x="4357" y="12739"/>
                    <a:pt x="3591" y="13701"/>
                    <a:pt x="2747" y="14584"/>
                  </a:cubicBezTo>
                  <a:cubicBezTo>
                    <a:pt x="1962" y="15350"/>
                    <a:pt x="1098" y="16056"/>
                    <a:pt x="195" y="16684"/>
                  </a:cubicBezTo>
                  <a:cubicBezTo>
                    <a:pt x="0" y="16831"/>
                    <a:pt x="156" y="17072"/>
                    <a:pt x="349" y="17072"/>
                  </a:cubicBezTo>
                  <a:cubicBezTo>
                    <a:pt x="388" y="17072"/>
                    <a:pt x="430" y="17061"/>
                    <a:pt x="470" y="17038"/>
                  </a:cubicBezTo>
                  <a:cubicBezTo>
                    <a:pt x="1373" y="16429"/>
                    <a:pt x="2198" y="15526"/>
                    <a:pt x="2924" y="14702"/>
                  </a:cubicBezTo>
                  <a:cubicBezTo>
                    <a:pt x="3787" y="13740"/>
                    <a:pt x="4573" y="12700"/>
                    <a:pt x="5279" y="11620"/>
                  </a:cubicBezTo>
                  <a:cubicBezTo>
                    <a:pt x="6437" y="9795"/>
                    <a:pt x="7320" y="7813"/>
                    <a:pt x="7909" y="5732"/>
                  </a:cubicBezTo>
                  <a:cubicBezTo>
                    <a:pt x="8322" y="6537"/>
                    <a:pt x="9794" y="7106"/>
                    <a:pt x="10500" y="7283"/>
                  </a:cubicBezTo>
                  <a:cubicBezTo>
                    <a:pt x="10500" y="7283"/>
                    <a:pt x="10520" y="7283"/>
                    <a:pt x="10500" y="7263"/>
                  </a:cubicBezTo>
                  <a:cubicBezTo>
                    <a:pt x="10068" y="7126"/>
                    <a:pt x="8322" y="6321"/>
                    <a:pt x="7949" y="5555"/>
                  </a:cubicBezTo>
                  <a:cubicBezTo>
                    <a:pt x="7949" y="5496"/>
                    <a:pt x="7968" y="5438"/>
                    <a:pt x="7988" y="5379"/>
                  </a:cubicBezTo>
                  <a:cubicBezTo>
                    <a:pt x="8243" y="5673"/>
                    <a:pt x="8557" y="5889"/>
                    <a:pt x="8910" y="6026"/>
                  </a:cubicBezTo>
                  <a:cubicBezTo>
                    <a:pt x="9797" y="6696"/>
                    <a:pt x="10984" y="7115"/>
                    <a:pt x="12025" y="7115"/>
                  </a:cubicBezTo>
                  <a:cubicBezTo>
                    <a:pt x="12113" y="7115"/>
                    <a:pt x="12200" y="7112"/>
                    <a:pt x="12286" y="7106"/>
                  </a:cubicBezTo>
                  <a:lnTo>
                    <a:pt x="12286" y="7086"/>
                  </a:lnTo>
                  <a:cubicBezTo>
                    <a:pt x="11325" y="7047"/>
                    <a:pt x="10402" y="6753"/>
                    <a:pt x="9597" y="6242"/>
                  </a:cubicBezTo>
                  <a:lnTo>
                    <a:pt x="9597" y="6242"/>
                  </a:lnTo>
                  <a:cubicBezTo>
                    <a:pt x="9754" y="6282"/>
                    <a:pt x="9911" y="6321"/>
                    <a:pt x="10029" y="6340"/>
                  </a:cubicBezTo>
                  <a:cubicBezTo>
                    <a:pt x="10290" y="6386"/>
                    <a:pt x="10548" y="6406"/>
                    <a:pt x="10803" y="6406"/>
                  </a:cubicBezTo>
                  <a:cubicBezTo>
                    <a:pt x="11642" y="6406"/>
                    <a:pt x="12455" y="6189"/>
                    <a:pt x="13268" y="5948"/>
                  </a:cubicBezTo>
                  <a:cubicBezTo>
                    <a:pt x="13268" y="5948"/>
                    <a:pt x="13268" y="5928"/>
                    <a:pt x="13268" y="5928"/>
                  </a:cubicBezTo>
                  <a:cubicBezTo>
                    <a:pt x="12518" y="6112"/>
                    <a:pt x="11720" y="6343"/>
                    <a:pt x="10940" y="6343"/>
                  </a:cubicBezTo>
                  <a:cubicBezTo>
                    <a:pt x="10720" y="6343"/>
                    <a:pt x="10501" y="6325"/>
                    <a:pt x="10284" y="6282"/>
                  </a:cubicBezTo>
                  <a:cubicBezTo>
                    <a:pt x="9892" y="6203"/>
                    <a:pt x="9519" y="6085"/>
                    <a:pt x="9166" y="5948"/>
                  </a:cubicBezTo>
                  <a:cubicBezTo>
                    <a:pt x="8910" y="5752"/>
                    <a:pt x="8675" y="5536"/>
                    <a:pt x="8479" y="5281"/>
                  </a:cubicBezTo>
                  <a:lnTo>
                    <a:pt x="8479" y="5281"/>
                  </a:lnTo>
                  <a:cubicBezTo>
                    <a:pt x="8557" y="5320"/>
                    <a:pt x="8636" y="5359"/>
                    <a:pt x="8714" y="5379"/>
                  </a:cubicBezTo>
                  <a:cubicBezTo>
                    <a:pt x="8720" y="5381"/>
                    <a:pt x="8725" y="5383"/>
                    <a:pt x="8730" y="5383"/>
                  </a:cubicBezTo>
                  <a:cubicBezTo>
                    <a:pt x="8762" y="5383"/>
                    <a:pt x="8784" y="5337"/>
                    <a:pt x="8734" y="5320"/>
                  </a:cubicBezTo>
                  <a:lnTo>
                    <a:pt x="8714" y="5300"/>
                  </a:lnTo>
                  <a:lnTo>
                    <a:pt x="8812" y="5320"/>
                  </a:lnTo>
                  <a:cubicBezTo>
                    <a:pt x="9291" y="5522"/>
                    <a:pt x="9799" y="5625"/>
                    <a:pt x="10308" y="5625"/>
                  </a:cubicBezTo>
                  <a:cubicBezTo>
                    <a:pt x="10884" y="5625"/>
                    <a:pt x="11460" y="5493"/>
                    <a:pt x="11992" y="5222"/>
                  </a:cubicBezTo>
                  <a:lnTo>
                    <a:pt x="11992" y="5202"/>
                  </a:lnTo>
                  <a:cubicBezTo>
                    <a:pt x="11543" y="5381"/>
                    <a:pt x="11069" y="5471"/>
                    <a:pt x="10595" y="5471"/>
                  </a:cubicBezTo>
                  <a:cubicBezTo>
                    <a:pt x="10239" y="5471"/>
                    <a:pt x="9883" y="5421"/>
                    <a:pt x="9538" y="5320"/>
                  </a:cubicBezTo>
                  <a:cubicBezTo>
                    <a:pt x="10834" y="5182"/>
                    <a:pt x="12247" y="4299"/>
                    <a:pt x="13248" y="3710"/>
                  </a:cubicBezTo>
                  <a:lnTo>
                    <a:pt x="13248" y="3710"/>
                  </a:lnTo>
                  <a:cubicBezTo>
                    <a:pt x="12365" y="4162"/>
                    <a:pt x="11462" y="4672"/>
                    <a:pt x="10520" y="4966"/>
                  </a:cubicBezTo>
                  <a:cubicBezTo>
                    <a:pt x="10175" y="5086"/>
                    <a:pt x="9804" y="5142"/>
                    <a:pt x="9435" y="5142"/>
                  </a:cubicBezTo>
                  <a:cubicBezTo>
                    <a:pt x="9258" y="5142"/>
                    <a:pt x="9082" y="5129"/>
                    <a:pt x="8910" y="5104"/>
                  </a:cubicBezTo>
                  <a:cubicBezTo>
                    <a:pt x="8812" y="5065"/>
                    <a:pt x="8694" y="5025"/>
                    <a:pt x="8596" y="4966"/>
                  </a:cubicBezTo>
                  <a:cubicBezTo>
                    <a:pt x="9480" y="4927"/>
                    <a:pt x="10382" y="4809"/>
                    <a:pt x="11128" y="4338"/>
                  </a:cubicBezTo>
                  <a:cubicBezTo>
                    <a:pt x="11145" y="4321"/>
                    <a:pt x="11133" y="4276"/>
                    <a:pt x="11104" y="4276"/>
                  </a:cubicBezTo>
                  <a:cubicBezTo>
                    <a:pt x="11100" y="4276"/>
                    <a:pt x="11095" y="4277"/>
                    <a:pt x="11089" y="4279"/>
                  </a:cubicBezTo>
                  <a:cubicBezTo>
                    <a:pt x="10461" y="4594"/>
                    <a:pt x="9774" y="4751"/>
                    <a:pt x="9087" y="4751"/>
                  </a:cubicBezTo>
                  <a:cubicBezTo>
                    <a:pt x="9735" y="4495"/>
                    <a:pt x="10324" y="4005"/>
                    <a:pt x="10873" y="3651"/>
                  </a:cubicBezTo>
                  <a:lnTo>
                    <a:pt x="10873" y="3651"/>
                  </a:lnTo>
                  <a:cubicBezTo>
                    <a:pt x="10265" y="4005"/>
                    <a:pt x="9558" y="4535"/>
                    <a:pt x="8832" y="4731"/>
                  </a:cubicBezTo>
                  <a:lnTo>
                    <a:pt x="8832" y="4711"/>
                  </a:lnTo>
                  <a:cubicBezTo>
                    <a:pt x="8812" y="4692"/>
                    <a:pt x="8773" y="4672"/>
                    <a:pt x="8773" y="4652"/>
                  </a:cubicBezTo>
                  <a:cubicBezTo>
                    <a:pt x="8753" y="4613"/>
                    <a:pt x="8714" y="4574"/>
                    <a:pt x="8675" y="4574"/>
                  </a:cubicBezTo>
                  <a:lnTo>
                    <a:pt x="8596" y="4574"/>
                  </a:lnTo>
                  <a:cubicBezTo>
                    <a:pt x="8557" y="4554"/>
                    <a:pt x="8498" y="4515"/>
                    <a:pt x="8439" y="4515"/>
                  </a:cubicBezTo>
                  <a:cubicBezTo>
                    <a:pt x="8871" y="4378"/>
                    <a:pt x="9283" y="4044"/>
                    <a:pt x="9617" y="3867"/>
                  </a:cubicBezTo>
                  <a:cubicBezTo>
                    <a:pt x="9637" y="3867"/>
                    <a:pt x="9617" y="3828"/>
                    <a:pt x="9617" y="3828"/>
                  </a:cubicBezTo>
                  <a:cubicBezTo>
                    <a:pt x="9205" y="4024"/>
                    <a:pt x="8734" y="4378"/>
                    <a:pt x="8263" y="4437"/>
                  </a:cubicBezTo>
                  <a:cubicBezTo>
                    <a:pt x="8106" y="4201"/>
                    <a:pt x="8007" y="3907"/>
                    <a:pt x="7968" y="3632"/>
                  </a:cubicBezTo>
                  <a:cubicBezTo>
                    <a:pt x="7929" y="3180"/>
                    <a:pt x="7949" y="2748"/>
                    <a:pt x="8007" y="2317"/>
                  </a:cubicBezTo>
                  <a:lnTo>
                    <a:pt x="8007" y="2317"/>
                  </a:lnTo>
                  <a:cubicBezTo>
                    <a:pt x="7811" y="2984"/>
                    <a:pt x="7772" y="3789"/>
                    <a:pt x="8106" y="4437"/>
                  </a:cubicBezTo>
                  <a:lnTo>
                    <a:pt x="8027" y="4437"/>
                  </a:lnTo>
                  <a:cubicBezTo>
                    <a:pt x="7792" y="4181"/>
                    <a:pt x="7478" y="3985"/>
                    <a:pt x="7203" y="3750"/>
                  </a:cubicBezTo>
                  <a:cubicBezTo>
                    <a:pt x="6791" y="2945"/>
                    <a:pt x="6575" y="2042"/>
                    <a:pt x="6594" y="1139"/>
                  </a:cubicBezTo>
                  <a:lnTo>
                    <a:pt x="6594" y="1139"/>
                  </a:lnTo>
                  <a:cubicBezTo>
                    <a:pt x="6535" y="1963"/>
                    <a:pt x="6692" y="2788"/>
                    <a:pt x="7006" y="3534"/>
                  </a:cubicBezTo>
                  <a:lnTo>
                    <a:pt x="6928" y="3455"/>
                  </a:lnTo>
                  <a:cubicBezTo>
                    <a:pt x="6476" y="2925"/>
                    <a:pt x="6143" y="2297"/>
                    <a:pt x="5947" y="1630"/>
                  </a:cubicBezTo>
                  <a:cubicBezTo>
                    <a:pt x="5947" y="1613"/>
                    <a:pt x="5939" y="1607"/>
                    <a:pt x="5931" y="1607"/>
                  </a:cubicBezTo>
                  <a:cubicBezTo>
                    <a:pt x="5920" y="1607"/>
                    <a:pt x="5907" y="1618"/>
                    <a:pt x="5907" y="1630"/>
                  </a:cubicBezTo>
                  <a:cubicBezTo>
                    <a:pt x="6045" y="2395"/>
                    <a:pt x="6359" y="3121"/>
                    <a:pt x="6849" y="3730"/>
                  </a:cubicBezTo>
                  <a:cubicBezTo>
                    <a:pt x="5632" y="2788"/>
                    <a:pt x="4494" y="1689"/>
                    <a:pt x="482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5F792-9184-46D5-AD1D-88EAE8892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Comic Sans MS" panose="030F0702030302020204" pitchFamily="66" charset="0"/>
              </a:rPr>
              <a:t>Supervisory team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1661BA-F823-4B17-AEE3-98A80B08F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048050"/>
            <a:ext cx="7704000" cy="338206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Academic supervisor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Professor Paola Dey</a:t>
            </a:r>
            <a:r>
              <a:rPr lang="en-US" sz="1400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Academic supervisor/Director of Studies</a:t>
            </a:r>
            <a:r>
              <a:rPr lang="en-US" sz="1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Dr Greg Irving</a:t>
            </a:r>
            <a:r>
              <a:rPr lang="en-US" sz="1400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Academic supervisor</a:t>
            </a:r>
            <a:r>
              <a:rPr lang="en-US" sz="1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baseline="30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Mohammed Moinuddin</a:t>
            </a:r>
            <a:r>
              <a:rPr lang="en-US" sz="1400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400" baseline="300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Faculty of Health, Social Care and Medicine</a:t>
            </a:r>
            <a:endParaRPr lang="en-US" sz="1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Edge Hill University, Ormskirk, L39 4QP, UK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37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0" name="Google Shape;2840;p44"/>
          <p:cNvSpPr txBox="1">
            <a:spLocks noGrp="1"/>
          </p:cNvSpPr>
          <p:nvPr>
            <p:ph type="subTitle" idx="1"/>
          </p:nvPr>
        </p:nvSpPr>
        <p:spPr>
          <a:xfrm>
            <a:off x="1807778" y="352097"/>
            <a:ext cx="6114621" cy="6989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mic Sans MS" panose="030F0702030302020204" pitchFamily="66" charset="0"/>
              </a:rPr>
              <a:t>What is multimorbidity and why is it important?</a:t>
            </a:r>
            <a:endParaRPr sz="2000" dirty="0">
              <a:latin typeface="Comic Sans MS" panose="030F0702030302020204" pitchFamily="66" charset="0"/>
            </a:endParaRPr>
          </a:p>
        </p:txBody>
      </p:sp>
      <p:sp>
        <p:nvSpPr>
          <p:cNvPr id="4" name="Google Shape;2483;p36">
            <a:extLst>
              <a:ext uri="{FF2B5EF4-FFF2-40B4-BE49-F238E27FC236}">
                <a16:creationId xmlns:a16="http://schemas.microsoft.com/office/drawing/2014/main" id="{198ABDE1-9421-4B54-806C-284672101821}"/>
              </a:ext>
            </a:extLst>
          </p:cNvPr>
          <p:cNvSpPr/>
          <p:nvPr/>
        </p:nvSpPr>
        <p:spPr>
          <a:xfrm>
            <a:off x="1539763" y="1250730"/>
            <a:ext cx="709449" cy="672661"/>
          </a:xfrm>
          <a:custGeom>
            <a:avLst/>
            <a:gdLst/>
            <a:ahLst/>
            <a:cxnLst/>
            <a:rect l="l" t="t" r="r" b="b"/>
            <a:pathLst>
              <a:path w="4466" h="4442" extrusionOk="0">
                <a:moveTo>
                  <a:pt x="2227" y="0"/>
                </a:moveTo>
                <a:cubicBezTo>
                  <a:pt x="1667" y="0"/>
                  <a:pt x="1072" y="250"/>
                  <a:pt x="667" y="655"/>
                </a:cubicBezTo>
                <a:cubicBezTo>
                  <a:pt x="274" y="1048"/>
                  <a:pt x="0" y="1667"/>
                  <a:pt x="12" y="2215"/>
                </a:cubicBezTo>
                <a:cubicBezTo>
                  <a:pt x="72" y="3429"/>
                  <a:pt x="1001" y="4441"/>
                  <a:pt x="2227" y="4441"/>
                </a:cubicBezTo>
                <a:cubicBezTo>
                  <a:pt x="2798" y="4441"/>
                  <a:pt x="3394" y="4179"/>
                  <a:pt x="3799" y="3786"/>
                </a:cubicBezTo>
                <a:cubicBezTo>
                  <a:pt x="4180" y="3394"/>
                  <a:pt x="4465" y="2774"/>
                  <a:pt x="4442" y="2215"/>
                </a:cubicBezTo>
                <a:cubicBezTo>
                  <a:pt x="4394" y="1012"/>
                  <a:pt x="3477" y="0"/>
                  <a:pt x="22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" name="Google Shape;2484;p36">
            <a:extLst>
              <a:ext uri="{FF2B5EF4-FFF2-40B4-BE49-F238E27FC236}">
                <a16:creationId xmlns:a16="http://schemas.microsoft.com/office/drawing/2014/main" id="{EC95E2C1-AD28-44FB-95B5-13F2BCC3C24B}"/>
              </a:ext>
            </a:extLst>
          </p:cNvPr>
          <p:cNvGrpSpPr/>
          <p:nvPr/>
        </p:nvGrpSpPr>
        <p:grpSpPr>
          <a:xfrm>
            <a:off x="1623848" y="1403130"/>
            <a:ext cx="483475" cy="399393"/>
            <a:chOff x="5049750" y="832600"/>
            <a:chExt cx="505100" cy="483100"/>
          </a:xfrm>
        </p:grpSpPr>
        <p:sp>
          <p:nvSpPr>
            <p:cNvPr id="6" name="Google Shape;2485;p36">
              <a:extLst>
                <a:ext uri="{FF2B5EF4-FFF2-40B4-BE49-F238E27FC236}">
                  <a16:creationId xmlns:a16="http://schemas.microsoft.com/office/drawing/2014/main" id="{6DB175FD-5271-41A0-A026-1A6D53A2BEE3}"/>
                </a:ext>
              </a:extLst>
            </p:cNvPr>
            <p:cNvSpPr/>
            <p:nvPr/>
          </p:nvSpPr>
          <p:spPr>
            <a:xfrm>
              <a:off x="5049750" y="832600"/>
              <a:ext cx="505100" cy="483100"/>
            </a:xfrm>
            <a:custGeom>
              <a:avLst/>
              <a:gdLst/>
              <a:ahLst/>
              <a:cxnLst/>
              <a:rect l="l" t="t" r="r" b="b"/>
              <a:pathLst>
                <a:path w="20204" h="19324" extrusionOk="0">
                  <a:moveTo>
                    <a:pt x="12136" y="1129"/>
                  </a:moveTo>
                  <a:cubicBezTo>
                    <a:pt x="13730" y="1129"/>
                    <a:pt x="15325" y="1737"/>
                    <a:pt x="16538" y="2952"/>
                  </a:cubicBezTo>
                  <a:cubicBezTo>
                    <a:pt x="18969" y="5383"/>
                    <a:pt x="18969" y="9323"/>
                    <a:pt x="16538" y="11757"/>
                  </a:cubicBezTo>
                  <a:cubicBezTo>
                    <a:pt x="15341" y="12950"/>
                    <a:pt x="13747" y="13579"/>
                    <a:pt x="12129" y="13579"/>
                  </a:cubicBezTo>
                  <a:cubicBezTo>
                    <a:pt x="11233" y="13579"/>
                    <a:pt x="10329" y="13386"/>
                    <a:pt x="9482" y="12989"/>
                  </a:cubicBezTo>
                  <a:cubicBezTo>
                    <a:pt x="9461" y="12980"/>
                    <a:pt x="9440" y="12968"/>
                    <a:pt x="9419" y="12959"/>
                  </a:cubicBezTo>
                  <a:cubicBezTo>
                    <a:pt x="8794" y="12657"/>
                    <a:pt x="8223" y="12249"/>
                    <a:pt x="7734" y="11757"/>
                  </a:cubicBezTo>
                  <a:cubicBezTo>
                    <a:pt x="5306" y="9329"/>
                    <a:pt x="5306" y="5380"/>
                    <a:pt x="7734" y="2952"/>
                  </a:cubicBezTo>
                  <a:cubicBezTo>
                    <a:pt x="8948" y="1737"/>
                    <a:pt x="10542" y="1129"/>
                    <a:pt x="12136" y="1129"/>
                  </a:cubicBezTo>
                  <a:close/>
                  <a:moveTo>
                    <a:pt x="5871" y="11216"/>
                  </a:moveTo>
                  <a:cubicBezTo>
                    <a:pt x="6475" y="12195"/>
                    <a:pt x="7296" y="13016"/>
                    <a:pt x="8271" y="13620"/>
                  </a:cubicBezTo>
                  <a:lnTo>
                    <a:pt x="7734" y="14160"/>
                  </a:lnTo>
                  <a:cubicBezTo>
                    <a:pt x="7622" y="14271"/>
                    <a:pt x="7477" y="14326"/>
                    <a:pt x="7332" y="14326"/>
                  </a:cubicBezTo>
                  <a:cubicBezTo>
                    <a:pt x="7188" y="14326"/>
                    <a:pt x="7044" y="14271"/>
                    <a:pt x="6934" y="14160"/>
                  </a:cubicBezTo>
                  <a:lnTo>
                    <a:pt x="5330" y="12557"/>
                  </a:lnTo>
                  <a:cubicBezTo>
                    <a:pt x="5110" y="12337"/>
                    <a:pt x="5110" y="11977"/>
                    <a:pt x="5330" y="11757"/>
                  </a:cubicBezTo>
                  <a:lnTo>
                    <a:pt x="5871" y="11216"/>
                  </a:lnTo>
                  <a:close/>
                  <a:moveTo>
                    <a:pt x="4932" y="13762"/>
                  </a:moveTo>
                  <a:lnTo>
                    <a:pt x="5732" y="14562"/>
                  </a:lnTo>
                  <a:lnTo>
                    <a:pt x="4932" y="15362"/>
                  </a:lnTo>
                  <a:lnTo>
                    <a:pt x="4131" y="14562"/>
                  </a:lnTo>
                  <a:lnTo>
                    <a:pt x="4932" y="13762"/>
                  </a:lnTo>
                  <a:close/>
                  <a:moveTo>
                    <a:pt x="3328" y="15362"/>
                  </a:moveTo>
                  <a:lnTo>
                    <a:pt x="4128" y="16162"/>
                  </a:lnTo>
                  <a:lnTo>
                    <a:pt x="2268" y="18025"/>
                  </a:lnTo>
                  <a:cubicBezTo>
                    <a:pt x="2157" y="18135"/>
                    <a:pt x="2013" y="18190"/>
                    <a:pt x="1868" y="18190"/>
                  </a:cubicBezTo>
                  <a:cubicBezTo>
                    <a:pt x="1723" y="18190"/>
                    <a:pt x="1577" y="18134"/>
                    <a:pt x="1465" y="18022"/>
                  </a:cubicBezTo>
                  <a:cubicBezTo>
                    <a:pt x="1245" y="17802"/>
                    <a:pt x="1245" y="17443"/>
                    <a:pt x="1465" y="17222"/>
                  </a:cubicBezTo>
                  <a:lnTo>
                    <a:pt x="3328" y="15362"/>
                  </a:lnTo>
                  <a:close/>
                  <a:moveTo>
                    <a:pt x="12135" y="1"/>
                  </a:moveTo>
                  <a:cubicBezTo>
                    <a:pt x="10250" y="1"/>
                    <a:pt x="8365" y="718"/>
                    <a:pt x="6931" y="2152"/>
                  </a:cubicBezTo>
                  <a:cubicBezTo>
                    <a:pt x="4769" y="4311"/>
                    <a:pt x="4237" y="7493"/>
                    <a:pt x="5330" y="10157"/>
                  </a:cubicBezTo>
                  <a:lnTo>
                    <a:pt x="4527" y="10957"/>
                  </a:lnTo>
                  <a:cubicBezTo>
                    <a:pt x="4020" y="11467"/>
                    <a:pt x="3887" y="12240"/>
                    <a:pt x="4198" y="12892"/>
                  </a:cubicBezTo>
                  <a:lnTo>
                    <a:pt x="665" y="16422"/>
                  </a:lnTo>
                  <a:cubicBezTo>
                    <a:pt x="1" y="17086"/>
                    <a:pt x="1" y="18161"/>
                    <a:pt x="665" y="18825"/>
                  </a:cubicBezTo>
                  <a:cubicBezTo>
                    <a:pt x="996" y="19158"/>
                    <a:pt x="1431" y="19324"/>
                    <a:pt x="1865" y="19324"/>
                  </a:cubicBezTo>
                  <a:cubicBezTo>
                    <a:pt x="2300" y="19324"/>
                    <a:pt x="2735" y="19158"/>
                    <a:pt x="3066" y="18825"/>
                  </a:cubicBezTo>
                  <a:lnTo>
                    <a:pt x="6598" y="15293"/>
                  </a:lnTo>
                  <a:cubicBezTo>
                    <a:pt x="6831" y="15403"/>
                    <a:pt x="7081" y="15457"/>
                    <a:pt x="7328" y="15457"/>
                  </a:cubicBezTo>
                  <a:cubicBezTo>
                    <a:pt x="7770" y="15457"/>
                    <a:pt x="8206" y="15286"/>
                    <a:pt x="8531" y="14961"/>
                  </a:cubicBezTo>
                  <a:lnTo>
                    <a:pt x="9331" y="14163"/>
                  </a:lnTo>
                  <a:cubicBezTo>
                    <a:pt x="10241" y="14538"/>
                    <a:pt x="11190" y="14717"/>
                    <a:pt x="12127" y="14717"/>
                  </a:cubicBezTo>
                  <a:cubicBezTo>
                    <a:pt x="14530" y="14717"/>
                    <a:pt x="16858" y="13537"/>
                    <a:pt x="18256" y="11437"/>
                  </a:cubicBezTo>
                  <a:cubicBezTo>
                    <a:pt x="20204" y="8520"/>
                    <a:pt x="19821" y="4631"/>
                    <a:pt x="17342" y="2152"/>
                  </a:cubicBezTo>
                  <a:cubicBezTo>
                    <a:pt x="15906" y="718"/>
                    <a:pt x="14020" y="1"/>
                    <a:pt x="12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435D74"/>
                </a:solidFill>
              </a:endParaRPr>
            </a:p>
          </p:txBody>
        </p:sp>
        <p:sp>
          <p:nvSpPr>
            <p:cNvPr id="7" name="Google Shape;2486;p36">
              <a:extLst>
                <a:ext uri="{FF2B5EF4-FFF2-40B4-BE49-F238E27FC236}">
                  <a16:creationId xmlns:a16="http://schemas.microsoft.com/office/drawing/2014/main" id="{BA08CCB8-86FE-4F17-A356-B26608B1862C}"/>
                </a:ext>
              </a:extLst>
            </p:cNvPr>
            <p:cNvSpPr/>
            <p:nvPr/>
          </p:nvSpPr>
          <p:spPr>
            <a:xfrm>
              <a:off x="5216725" y="889175"/>
              <a:ext cx="276000" cy="254400"/>
            </a:xfrm>
            <a:custGeom>
              <a:avLst/>
              <a:gdLst/>
              <a:ahLst/>
              <a:cxnLst/>
              <a:rect l="l" t="t" r="r" b="b"/>
              <a:pathLst>
                <a:path w="11040" h="10176" extrusionOk="0">
                  <a:moveTo>
                    <a:pt x="5456" y="1133"/>
                  </a:moveTo>
                  <a:cubicBezTo>
                    <a:pt x="6487" y="1133"/>
                    <a:pt x="7500" y="1535"/>
                    <a:pt x="8259" y="2293"/>
                  </a:cubicBezTo>
                  <a:cubicBezTo>
                    <a:pt x="9802" y="3839"/>
                    <a:pt x="9802" y="6348"/>
                    <a:pt x="8259" y="7897"/>
                  </a:cubicBezTo>
                  <a:cubicBezTo>
                    <a:pt x="7501" y="8653"/>
                    <a:pt x="6489" y="9055"/>
                    <a:pt x="5460" y="9055"/>
                  </a:cubicBezTo>
                  <a:cubicBezTo>
                    <a:pt x="4948" y="9055"/>
                    <a:pt x="4433" y="8956"/>
                    <a:pt x="3941" y="8751"/>
                  </a:cubicBezTo>
                  <a:cubicBezTo>
                    <a:pt x="2462" y="8138"/>
                    <a:pt x="1499" y="6695"/>
                    <a:pt x="1499" y="5095"/>
                  </a:cubicBezTo>
                  <a:cubicBezTo>
                    <a:pt x="1499" y="3491"/>
                    <a:pt x="2462" y="2048"/>
                    <a:pt x="3941" y="1435"/>
                  </a:cubicBezTo>
                  <a:cubicBezTo>
                    <a:pt x="4431" y="1232"/>
                    <a:pt x="4946" y="1133"/>
                    <a:pt x="5456" y="1133"/>
                  </a:cubicBezTo>
                  <a:close/>
                  <a:moveTo>
                    <a:pt x="5468" y="1"/>
                  </a:moveTo>
                  <a:cubicBezTo>
                    <a:pt x="5465" y="1"/>
                    <a:pt x="5461" y="1"/>
                    <a:pt x="5457" y="1"/>
                  </a:cubicBezTo>
                  <a:cubicBezTo>
                    <a:pt x="3029" y="4"/>
                    <a:pt x="943" y="1719"/>
                    <a:pt x="472" y="4098"/>
                  </a:cubicBezTo>
                  <a:cubicBezTo>
                    <a:pt x="1" y="6481"/>
                    <a:pt x="1275" y="8860"/>
                    <a:pt x="3519" y="9787"/>
                  </a:cubicBezTo>
                  <a:cubicBezTo>
                    <a:pt x="4151" y="10049"/>
                    <a:pt x="4811" y="10175"/>
                    <a:pt x="5463" y="10175"/>
                  </a:cubicBezTo>
                  <a:cubicBezTo>
                    <a:pt x="7120" y="10175"/>
                    <a:pt x="8725" y="9362"/>
                    <a:pt x="9693" y="7912"/>
                  </a:cubicBezTo>
                  <a:cubicBezTo>
                    <a:pt x="11040" y="5895"/>
                    <a:pt x="10774" y="3207"/>
                    <a:pt x="9059" y="1492"/>
                  </a:cubicBezTo>
                  <a:cubicBezTo>
                    <a:pt x="8108" y="535"/>
                    <a:pt x="6814" y="1"/>
                    <a:pt x="54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DD6D3427-FF7C-49DB-9D92-76EDE669481C}"/>
              </a:ext>
            </a:extLst>
          </p:cNvPr>
          <p:cNvSpPr txBox="1"/>
          <p:nvPr/>
        </p:nvSpPr>
        <p:spPr>
          <a:xfrm>
            <a:off x="2280746" y="1311024"/>
            <a:ext cx="5602012" cy="3637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2"/>
                </a:solidFill>
                <a:latin typeface="Comic Sans MS" panose="030F0702030302020204" pitchFamily="66" charset="0"/>
              </a:rPr>
              <a:t>It is the coexistence of two or more chronic conditions within an individual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2"/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2"/>
                </a:solidFill>
                <a:latin typeface="Comic Sans MS" panose="030F0702030302020204" pitchFamily="66" charset="0"/>
              </a:rPr>
              <a:t>More than two thirds of individuals in the UK aged &gt;65 years have two or more chronic conditions</a:t>
            </a:r>
          </a:p>
          <a:p>
            <a:pPr>
              <a:lnSpc>
                <a:spcPct val="90000"/>
              </a:lnSpc>
            </a:pPr>
            <a:endParaRPr lang="en-GB" sz="1600" dirty="0">
              <a:solidFill>
                <a:schemeClr val="bg2"/>
              </a:solidFill>
              <a:latin typeface="Comic Sans MS" panose="030F0702030302020204" pitchFamily="66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2"/>
                </a:solidFill>
                <a:latin typeface="Comic Sans MS" panose="030F0702030302020204" pitchFamily="66" charset="0"/>
              </a:rPr>
              <a:t>More young people aged &lt;45 years living in socioeconomically deprived areas are developing multimorbidity</a:t>
            </a:r>
          </a:p>
          <a:p>
            <a:pPr>
              <a:lnSpc>
                <a:spcPct val="90000"/>
              </a:lnSpc>
            </a:pPr>
            <a:endParaRPr lang="en-GB" sz="1600" dirty="0">
              <a:solidFill>
                <a:schemeClr val="bg2"/>
              </a:solidFill>
              <a:latin typeface="Comic Sans MS" panose="030F0702030302020204" pitchFamily="66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2"/>
                </a:solidFill>
                <a:latin typeface="Comic Sans MS" panose="030F0702030302020204" pitchFamily="66" charset="0"/>
              </a:rPr>
              <a:t>High morbidity and mortality rates, increased frailty, reduced quality of life</a:t>
            </a:r>
          </a:p>
          <a:p>
            <a:pPr>
              <a:lnSpc>
                <a:spcPct val="90000"/>
              </a:lnSpc>
            </a:pPr>
            <a:endParaRPr lang="en-GB" sz="1600" dirty="0">
              <a:solidFill>
                <a:schemeClr val="bg2"/>
              </a:solidFill>
              <a:latin typeface="Comic Sans MS" panose="030F0702030302020204" pitchFamily="66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2"/>
                </a:solidFill>
                <a:latin typeface="Comic Sans MS" panose="030F0702030302020204" pitchFamily="66" charset="0"/>
              </a:rPr>
              <a:t>Increase in the utilization of primary, secondary and social care services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2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Google Shape;2579;p40">
            <a:extLst>
              <a:ext uri="{FF2B5EF4-FFF2-40B4-BE49-F238E27FC236}">
                <a16:creationId xmlns:a16="http://schemas.microsoft.com/office/drawing/2014/main" id="{2DB89A1B-7D43-4D58-BCEF-0D827FBF1CAE}"/>
              </a:ext>
            </a:extLst>
          </p:cNvPr>
          <p:cNvSpPr/>
          <p:nvPr/>
        </p:nvSpPr>
        <p:spPr>
          <a:xfrm>
            <a:off x="1476703" y="2028495"/>
            <a:ext cx="783021" cy="704193"/>
          </a:xfrm>
          <a:custGeom>
            <a:avLst/>
            <a:gdLst/>
            <a:ahLst/>
            <a:cxnLst/>
            <a:rect l="l" t="t" r="r" b="b"/>
            <a:pathLst>
              <a:path w="4466" h="4442" extrusionOk="0">
                <a:moveTo>
                  <a:pt x="2227" y="0"/>
                </a:moveTo>
                <a:cubicBezTo>
                  <a:pt x="1667" y="0"/>
                  <a:pt x="1072" y="250"/>
                  <a:pt x="667" y="655"/>
                </a:cubicBezTo>
                <a:cubicBezTo>
                  <a:pt x="274" y="1048"/>
                  <a:pt x="0" y="1667"/>
                  <a:pt x="12" y="2215"/>
                </a:cubicBezTo>
                <a:cubicBezTo>
                  <a:pt x="72" y="3429"/>
                  <a:pt x="1001" y="4441"/>
                  <a:pt x="2227" y="4441"/>
                </a:cubicBezTo>
                <a:cubicBezTo>
                  <a:pt x="2798" y="4441"/>
                  <a:pt x="3394" y="4179"/>
                  <a:pt x="3799" y="3786"/>
                </a:cubicBezTo>
                <a:cubicBezTo>
                  <a:pt x="4180" y="3394"/>
                  <a:pt x="4465" y="2774"/>
                  <a:pt x="4442" y="2215"/>
                </a:cubicBezTo>
                <a:cubicBezTo>
                  <a:pt x="4394" y="1012"/>
                  <a:pt x="3477" y="0"/>
                  <a:pt x="22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6" name="Google Shape;2587;p40">
            <a:extLst>
              <a:ext uri="{FF2B5EF4-FFF2-40B4-BE49-F238E27FC236}">
                <a16:creationId xmlns:a16="http://schemas.microsoft.com/office/drawing/2014/main" id="{88D28121-7CE1-4341-A252-5F341CF129F2}"/>
              </a:ext>
            </a:extLst>
          </p:cNvPr>
          <p:cNvGrpSpPr/>
          <p:nvPr/>
        </p:nvGrpSpPr>
        <p:grpSpPr>
          <a:xfrm>
            <a:off x="1692166" y="2126166"/>
            <a:ext cx="415158" cy="406827"/>
            <a:chOff x="3282325" y="2035675"/>
            <a:chExt cx="459575" cy="454825"/>
          </a:xfrm>
        </p:grpSpPr>
        <p:sp>
          <p:nvSpPr>
            <p:cNvPr id="17" name="Google Shape;2588;p40">
              <a:extLst>
                <a:ext uri="{FF2B5EF4-FFF2-40B4-BE49-F238E27FC236}">
                  <a16:creationId xmlns:a16="http://schemas.microsoft.com/office/drawing/2014/main" id="{88B51AF6-71FC-43A8-BFAA-88EE2F91B1BF}"/>
                </a:ext>
              </a:extLst>
            </p:cNvPr>
            <p:cNvSpPr/>
            <p:nvPr/>
          </p:nvSpPr>
          <p:spPr>
            <a:xfrm>
              <a:off x="3337050" y="2234125"/>
              <a:ext cx="85925" cy="206325"/>
            </a:xfrm>
            <a:custGeom>
              <a:avLst/>
              <a:gdLst/>
              <a:ahLst/>
              <a:cxnLst/>
              <a:rect l="l" t="t" r="r" b="b"/>
              <a:pathLst>
                <a:path w="3437" h="8253" extrusionOk="0">
                  <a:moveTo>
                    <a:pt x="2305" y="1133"/>
                  </a:moveTo>
                  <a:lnTo>
                    <a:pt x="2305" y="7120"/>
                  </a:lnTo>
                  <a:lnTo>
                    <a:pt x="1133" y="7120"/>
                  </a:lnTo>
                  <a:lnTo>
                    <a:pt x="1133" y="1133"/>
                  </a:lnTo>
                  <a:close/>
                  <a:moveTo>
                    <a:pt x="568" y="0"/>
                  </a:moveTo>
                  <a:cubicBezTo>
                    <a:pt x="254" y="0"/>
                    <a:pt x="1" y="254"/>
                    <a:pt x="1" y="568"/>
                  </a:cubicBezTo>
                  <a:lnTo>
                    <a:pt x="1" y="7688"/>
                  </a:lnTo>
                  <a:cubicBezTo>
                    <a:pt x="1" y="7999"/>
                    <a:pt x="254" y="8253"/>
                    <a:pt x="568" y="8253"/>
                  </a:cubicBezTo>
                  <a:lnTo>
                    <a:pt x="2869" y="8253"/>
                  </a:lnTo>
                  <a:cubicBezTo>
                    <a:pt x="3183" y="8253"/>
                    <a:pt x="3437" y="7999"/>
                    <a:pt x="3437" y="7688"/>
                  </a:cubicBezTo>
                  <a:lnTo>
                    <a:pt x="3437" y="568"/>
                  </a:lnTo>
                  <a:cubicBezTo>
                    <a:pt x="3437" y="254"/>
                    <a:pt x="3183" y="0"/>
                    <a:pt x="2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435D74"/>
                </a:solidFill>
              </a:endParaRPr>
            </a:p>
          </p:txBody>
        </p:sp>
        <p:sp>
          <p:nvSpPr>
            <p:cNvPr id="18" name="Google Shape;2589;p40">
              <a:extLst>
                <a:ext uri="{FF2B5EF4-FFF2-40B4-BE49-F238E27FC236}">
                  <a16:creationId xmlns:a16="http://schemas.microsoft.com/office/drawing/2014/main" id="{042A57FE-8C32-4018-A47A-DB8B2D4375F5}"/>
                </a:ext>
              </a:extLst>
            </p:cNvPr>
            <p:cNvSpPr/>
            <p:nvPr/>
          </p:nvSpPr>
          <p:spPr>
            <a:xfrm>
              <a:off x="3451275" y="2175475"/>
              <a:ext cx="84925" cy="264975"/>
            </a:xfrm>
            <a:custGeom>
              <a:avLst/>
              <a:gdLst/>
              <a:ahLst/>
              <a:cxnLst/>
              <a:rect l="l" t="t" r="r" b="b"/>
              <a:pathLst>
                <a:path w="3397" h="10599" extrusionOk="0">
                  <a:moveTo>
                    <a:pt x="2265" y="1133"/>
                  </a:moveTo>
                  <a:lnTo>
                    <a:pt x="2265" y="9466"/>
                  </a:lnTo>
                  <a:lnTo>
                    <a:pt x="1132" y="9466"/>
                  </a:lnTo>
                  <a:lnTo>
                    <a:pt x="1132" y="1133"/>
                  </a:lnTo>
                  <a:close/>
                  <a:moveTo>
                    <a:pt x="565" y="0"/>
                  </a:moveTo>
                  <a:cubicBezTo>
                    <a:pt x="254" y="0"/>
                    <a:pt x="0" y="254"/>
                    <a:pt x="0" y="565"/>
                  </a:cubicBezTo>
                  <a:lnTo>
                    <a:pt x="0" y="10034"/>
                  </a:lnTo>
                  <a:cubicBezTo>
                    <a:pt x="0" y="10345"/>
                    <a:pt x="254" y="10599"/>
                    <a:pt x="565" y="10599"/>
                  </a:cubicBezTo>
                  <a:lnTo>
                    <a:pt x="2829" y="10599"/>
                  </a:lnTo>
                  <a:cubicBezTo>
                    <a:pt x="3143" y="10599"/>
                    <a:pt x="3397" y="10345"/>
                    <a:pt x="3397" y="10034"/>
                  </a:cubicBezTo>
                  <a:lnTo>
                    <a:pt x="3397" y="565"/>
                  </a:lnTo>
                  <a:cubicBezTo>
                    <a:pt x="3397" y="254"/>
                    <a:pt x="3143" y="0"/>
                    <a:pt x="28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dirty="0">
                <a:solidFill>
                  <a:srgbClr val="435D74"/>
                </a:solidFill>
              </a:endParaRPr>
            </a:p>
          </p:txBody>
        </p:sp>
        <p:sp>
          <p:nvSpPr>
            <p:cNvPr id="19" name="Google Shape;2590;p40">
              <a:extLst>
                <a:ext uri="{FF2B5EF4-FFF2-40B4-BE49-F238E27FC236}">
                  <a16:creationId xmlns:a16="http://schemas.microsoft.com/office/drawing/2014/main" id="{94C83674-C9B5-47C0-A520-F19393EB87B9}"/>
                </a:ext>
              </a:extLst>
            </p:cNvPr>
            <p:cNvSpPr/>
            <p:nvPr/>
          </p:nvSpPr>
          <p:spPr>
            <a:xfrm>
              <a:off x="3564500" y="2116825"/>
              <a:ext cx="84950" cy="323625"/>
            </a:xfrm>
            <a:custGeom>
              <a:avLst/>
              <a:gdLst/>
              <a:ahLst/>
              <a:cxnLst/>
              <a:rect l="l" t="t" r="r" b="b"/>
              <a:pathLst>
                <a:path w="3398" h="12945" extrusionOk="0">
                  <a:moveTo>
                    <a:pt x="2265" y="1132"/>
                  </a:moveTo>
                  <a:lnTo>
                    <a:pt x="2265" y="11812"/>
                  </a:lnTo>
                  <a:lnTo>
                    <a:pt x="1133" y="11812"/>
                  </a:lnTo>
                  <a:lnTo>
                    <a:pt x="1133" y="1132"/>
                  </a:lnTo>
                  <a:close/>
                  <a:moveTo>
                    <a:pt x="565" y="0"/>
                  </a:moveTo>
                  <a:cubicBezTo>
                    <a:pt x="254" y="0"/>
                    <a:pt x="0" y="251"/>
                    <a:pt x="0" y="565"/>
                  </a:cubicBezTo>
                  <a:lnTo>
                    <a:pt x="0" y="12380"/>
                  </a:lnTo>
                  <a:cubicBezTo>
                    <a:pt x="0" y="12691"/>
                    <a:pt x="254" y="12945"/>
                    <a:pt x="565" y="12945"/>
                  </a:cubicBezTo>
                  <a:lnTo>
                    <a:pt x="2829" y="12945"/>
                  </a:lnTo>
                  <a:cubicBezTo>
                    <a:pt x="3144" y="12945"/>
                    <a:pt x="3397" y="12691"/>
                    <a:pt x="3397" y="12380"/>
                  </a:cubicBezTo>
                  <a:lnTo>
                    <a:pt x="3397" y="565"/>
                  </a:lnTo>
                  <a:cubicBezTo>
                    <a:pt x="3397" y="251"/>
                    <a:pt x="3144" y="0"/>
                    <a:pt x="28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435D74"/>
                </a:solidFill>
              </a:endParaRPr>
            </a:p>
          </p:txBody>
        </p:sp>
        <p:sp>
          <p:nvSpPr>
            <p:cNvPr id="20" name="Google Shape;2591;p40">
              <a:extLst>
                <a:ext uri="{FF2B5EF4-FFF2-40B4-BE49-F238E27FC236}">
                  <a16:creationId xmlns:a16="http://schemas.microsoft.com/office/drawing/2014/main" id="{A3DE31B5-586D-4A1B-A6F7-229CEAF77B3A}"/>
                </a:ext>
              </a:extLst>
            </p:cNvPr>
            <p:cNvSpPr/>
            <p:nvPr/>
          </p:nvSpPr>
          <p:spPr>
            <a:xfrm>
              <a:off x="3282325" y="2035675"/>
              <a:ext cx="459575" cy="454825"/>
            </a:xfrm>
            <a:custGeom>
              <a:avLst/>
              <a:gdLst/>
              <a:ahLst/>
              <a:cxnLst/>
              <a:rect l="l" t="t" r="r" b="b"/>
              <a:pathLst>
                <a:path w="18383" h="18193" extrusionOk="0">
                  <a:moveTo>
                    <a:pt x="568" y="0"/>
                  </a:moveTo>
                  <a:cubicBezTo>
                    <a:pt x="254" y="0"/>
                    <a:pt x="1" y="251"/>
                    <a:pt x="1" y="565"/>
                  </a:cubicBezTo>
                  <a:lnTo>
                    <a:pt x="1" y="17625"/>
                  </a:lnTo>
                  <a:cubicBezTo>
                    <a:pt x="1" y="17939"/>
                    <a:pt x="254" y="18192"/>
                    <a:pt x="568" y="18192"/>
                  </a:cubicBezTo>
                  <a:lnTo>
                    <a:pt x="17815" y="18192"/>
                  </a:lnTo>
                  <a:cubicBezTo>
                    <a:pt x="18129" y="18192"/>
                    <a:pt x="18383" y="17939"/>
                    <a:pt x="18383" y="17625"/>
                  </a:cubicBezTo>
                  <a:cubicBezTo>
                    <a:pt x="18383" y="17311"/>
                    <a:pt x="18129" y="17060"/>
                    <a:pt x="17815" y="17060"/>
                  </a:cubicBezTo>
                  <a:lnTo>
                    <a:pt x="1133" y="17060"/>
                  </a:lnTo>
                  <a:lnTo>
                    <a:pt x="1133" y="565"/>
                  </a:lnTo>
                  <a:cubicBezTo>
                    <a:pt x="1133" y="251"/>
                    <a:pt x="879" y="0"/>
                    <a:pt x="5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435D74"/>
                </a:solidFill>
              </a:endParaRPr>
            </a:p>
          </p:txBody>
        </p:sp>
      </p:grpSp>
      <p:sp>
        <p:nvSpPr>
          <p:cNvPr id="21" name="Google Shape;2515;p37">
            <a:extLst>
              <a:ext uri="{FF2B5EF4-FFF2-40B4-BE49-F238E27FC236}">
                <a16:creationId xmlns:a16="http://schemas.microsoft.com/office/drawing/2014/main" id="{C48ABA36-9CDD-4CF7-B556-FDC2432E80EB}"/>
              </a:ext>
            </a:extLst>
          </p:cNvPr>
          <p:cNvSpPr/>
          <p:nvPr/>
        </p:nvSpPr>
        <p:spPr>
          <a:xfrm>
            <a:off x="1491684" y="2920635"/>
            <a:ext cx="846854" cy="857834"/>
          </a:xfrm>
          <a:custGeom>
            <a:avLst/>
            <a:gdLst/>
            <a:ahLst/>
            <a:cxnLst/>
            <a:rect l="l" t="t" r="r" b="b"/>
            <a:pathLst>
              <a:path w="4466" h="4442" extrusionOk="0">
                <a:moveTo>
                  <a:pt x="2227" y="0"/>
                </a:moveTo>
                <a:cubicBezTo>
                  <a:pt x="1667" y="0"/>
                  <a:pt x="1072" y="250"/>
                  <a:pt x="667" y="655"/>
                </a:cubicBezTo>
                <a:cubicBezTo>
                  <a:pt x="274" y="1048"/>
                  <a:pt x="0" y="1667"/>
                  <a:pt x="12" y="2215"/>
                </a:cubicBezTo>
                <a:cubicBezTo>
                  <a:pt x="72" y="3429"/>
                  <a:pt x="1001" y="4441"/>
                  <a:pt x="2227" y="4441"/>
                </a:cubicBezTo>
                <a:cubicBezTo>
                  <a:pt x="2798" y="4441"/>
                  <a:pt x="3394" y="4179"/>
                  <a:pt x="3799" y="3786"/>
                </a:cubicBezTo>
                <a:cubicBezTo>
                  <a:pt x="4180" y="3394"/>
                  <a:pt x="4465" y="2774"/>
                  <a:pt x="4442" y="2215"/>
                </a:cubicBezTo>
                <a:cubicBezTo>
                  <a:pt x="4394" y="1012"/>
                  <a:pt x="3477" y="0"/>
                  <a:pt x="22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" name="Google Shape;2521;p37">
            <a:extLst>
              <a:ext uri="{FF2B5EF4-FFF2-40B4-BE49-F238E27FC236}">
                <a16:creationId xmlns:a16="http://schemas.microsoft.com/office/drawing/2014/main" id="{47DB9692-2A98-4182-A932-1AAC43ADEA1A}"/>
              </a:ext>
            </a:extLst>
          </p:cNvPr>
          <p:cNvGrpSpPr/>
          <p:nvPr/>
        </p:nvGrpSpPr>
        <p:grpSpPr>
          <a:xfrm>
            <a:off x="1681655" y="3163614"/>
            <a:ext cx="467711" cy="388883"/>
            <a:chOff x="-41694200" y="2382950"/>
            <a:chExt cx="317425" cy="248900"/>
          </a:xfrm>
        </p:grpSpPr>
        <p:sp>
          <p:nvSpPr>
            <p:cNvPr id="23" name="Google Shape;2522;p37">
              <a:extLst>
                <a:ext uri="{FF2B5EF4-FFF2-40B4-BE49-F238E27FC236}">
                  <a16:creationId xmlns:a16="http://schemas.microsoft.com/office/drawing/2014/main" id="{C4B9FC7F-0FDE-4A66-846B-5FDD90F6D416}"/>
                </a:ext>
              </a:extLst>
            </p:cNvPr>
            <p:cNvSpPr/>
            <p:nvPr/>
          </p:nvSpPr>
          <p:spPr>
            <a:xfrm>
              <a:off x="-41694200" y="2382950"/>
              <a:ext cx="317425" cy="248900"/>
            </a:xfrm>
            <a:custGeom>
              <a:avLst/>
              <a:gdLst/>
              <a:ahLst/>
              <a:cxnLst/>
              <a:rect l="l" t="t" r="r" b="b"/>
              <a:pathLst>
                <a:path w="12697" h="9956" extrusionOk="0">
                  <a:moveTo>
                    <a:pt x="10555" y="851"/>
                  </a:moveTo>
                  <a:cubicBezTo>
                    <a:pt x="10807" y="851"/>
                    <a:pt x="10964" y="1040"/>
                    <a:pt x="10964" y="1292"/>
                  </a:cubicBezTo>
                  <a:lnTo>
                    <a:pt x="10964" y="7499"/>
                  </a:lnTo>
                  <a:lnTo>
                    <a:pt x="1576" y="7499"/>
                  </a:lnTo>
                  <a:lnTo>
                    <a:pt x="1576" y="1292"/>
                  </a:lnTo>
                  <a:lnTo>
                    <a:pt x="1607" y="1292"/>
                  </a:lnTo>
                  <a:cubicBezTo>
                    <a:pt x="1607" y="1040"/>
                    <a:pt x="1828" y="882"/>
                    <a:pt x="2017" y="851"/>
                  </a:cubicBezTo>
                  <a:close/>
                  <a:moveTo>
                    <a:pt x="8507" y="8286"/>
                  </a:moveTo>
                  <a:lnTo>
                    <a:pt x="8507" y="8727"/>
                  </a:lnTo>
                  <a:cubicBezTo>
                    <a:pt x="8507" y="8918"/>
                    <a:pt x="8633" y="9073"/>
                    <a:pt x="8777" y="9137"/>
                  </a:cubicBezTo>
                  <a:lnTo>
                    <a:pt x="1198" y="9137"/>
                  </a:lnTo>
                  <a:cubicBezTo>
                    <a:pt x="1009" y="9137"/>
                    <a:pt x="851" y="9011"/>
                    <a:pt x="788" y="8853"/>
                  </a:cubicBezTo>
                  <a:cubicBezTo>
                    <a:pt x="757" y="8759"/>
                    <a:pt x="788" y="8759"/>
                    <a:pt x="788" y="8286"/>
                  </a:cubicBezTo>
                  <a:close/>
                  <a:moveTo>
                    <a:pt x="10145" y="8286"/>
                  </a:moveTo>
                  <a:lnTo>
                    <a:pt x="10145" y="8727"/>
                  </a:lnTo>
                  <a:cubicBezTo>
                    <a:pt x="10145" y="8918"/>
                    <a:pt x="10254" y="9073"/>
                    <a:pt x="10402" y="9137"/>
                  </a:cubicBezTo>
                  <a:lnTo>
                    <a:pt x="9051" y="9137"/>
                  </a:lnTo>
                  <a:cubicBezTo>
                    <a:pt x="9186" y="9073"/>
                    <a:pt x="9294" y="8918"/>
                    <a:pt x="9294" y="8727"/>
                  </a:cubicBezTo>
                  <a:lnTo>
                    <a:pt x="9294" y="8286"/>
                  </a:lnTo>
                  <a:close/>
                  <a:moveTo>
                    <a:pt x="11783" y="8286"/>
                  </a:moveTo>
                  <a:lnTo>
                    <a:pt x="11783" y="8727"/>
                  </a:lnTo>
                  <a:cubicBezTo>
                    <a:pt x="11815" y="8979"/>
                    <a:pt x="11626" y="9137"/>
                    <a:pt x="11374" y="9137"/>
                  </a:cubicBezTo>
                  <a:lnTo>
                    <a:pt x="10720" y="9137"/>
                  </a:lnTo>
                  <a:cubicBezTo>
                    <a:pt x="10874" y="9073"/>
                    <a:pt x="10964" y="8918"/>
                    <a:pt x="10964" y="8727"/>
                  </a:cubicBezTo>
                  <a:lnTo>
                    <a:pt x="10964" y="8286"/>
                  </a:lnTo>
                  <a:close/>
                  <a:moveTo>
                    <a:pt x="2048" y="0"/>
                  </a:moveTo>
                  <a:cubicBezTo>
                    <a:pt x="1387" y="0"/>
                    <a:pt x="788" y="536"/>
                    <a:pt x="820" y="1261"/>
                  </a:cubicBezTo>
                  <a:lnTo>
                    <a:pt x="820" y="7467"/>
                  </a:lnTo>
                  <a:lnTo>
                    <a:pt x="347" y="7467"/>
                  </a:lnTo>
                  <a:cubicBezTo>
                    <a:pt x="158" y="7467"/>
                    <a:pt x="0" y="7625"/>
                    <a:pt x="0" y="7814"/>
                  </a:cubicBezTo>
                  <a:lnTo>
                    <a:pt x="0" y="8696"/>
                  </a:lnTo>
                  <a:cubicBezTo>
                    <a:pt x="0" y="9357"/>
                    <a:pt x="568" y="9956"/>
                    <a:pt x="1229" y="9956"/>
                  </a:cubicBezTo>
                  <a:lnTo>
                    <a:pt x="11437" y="9956"/>
                  </a:lnTo>
                  <a:cubicBezTo>
                    <a:pt x="12098" y="9956"/>
                    <a:pt x="12697" y="9389"/>
                    <a:pt x="12697" y="8696"/>
                  </a:cubicBezTo>
                  <a:lnTo>
                    <a:pt x="12697" y="7877"/>
                  </a:lnTo>
                  <a:cubicBezTo>
                    <a:pt x="12634" y="7656"/>
                    <a:pt x="12445" y="7467"/>
                    <a:pt x="12224" y="7467"/>
                  </a:cubicBezTo>
                  <a:lnTo>
                    <a:pt x="11815" y="7467"/>
                  </a:lnTo>
                  <a:lnTo>
                    <a:pt x="11815" y="1261"/>
                  </a:lnTo>
                  <a:cubicBezTo>
                    <a:pt x="11815" y="567"/>
                    <a:pt x="11279" y="0"/>
                    <a:pt x="10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" name="Google Shape;2523;p37">
              <a:extLst>
                <a:ext uri="{FF2B5EF4-FFF2-40B4-BE49-F238E27FC236}">
                  <a16:creationId xmlns:a16="http://schemas.microsoft.com/office/drawing/2014/main" id="{435CCD10-BBA9-48CD-85F9-B4F4EE2A2F48}"/>
                </a:ext>
              </a:extLst>
            </p:cNvPr>
            <p:cNvSpPr/>
            <p:nvPr/>
          </p:nvSpPr>
          <p:spPr>
            <a:xfrm flipH="1">
              <a:off x="-41594880" y="2445804"/>
              <a:ext cx="124685" cy="72733"/>
            </a:xfrm>
            <a:custGeom>
              <a:avLst/>
              <a:gdLst/>
              <a:ahLst/>
              <a:cxnLst/>
              <a:rect l="l" t="t" r="r" b="b"/>
              <a:pathLst>
                <a:path w="4298" h="4117" extrusionOk="0">
                  <a:moveTo>
                    <a:pt x="1147" y="1037"/>
                  </a:moveTo>
                  <a:lnTo>
                    <a:pt x="2218" y="1384"/>
                  </a:lnTo>
                  <a:lnTo>
                    <a:pt x="1493" y="2108"/>
                  </a:lnTo>
                  <a:lnTo>
                    <a:pt x="1147" y="1037"/>
                  </a:lnTo>
                  <a:close/>
                  <a:moveTo>
                    <a:pt x="466" y="1"/>
                  </a:moveTo>
                  <a:cubicBezTo>
                    <a:pt x="209" y="1"/>
                    <a:pt x="1" y="267"/>
                    <a:pt x="107" y="533"/>
                  </a:cubicBezTo>
                  <a:lnTo>
                    <a:pt x="926" y="3022"/>
                  </a:lnTo>
                  <a:cubicBezTo>
                    <a:pt x="987" y="3184"/>
                    <a:pt x="1164" y="3293"/>
                    <a:pt x="1341" y="3293"/>
                  </a:cubicBezTo>
                  <a:cubicBezTo>
                    <a:pt x="1441" y="3293"/>
                    <a:pt x="1540" y="3259"/>
                    <a:pt x="1619" y="3180"/>
                  </a:cubicBezTo>
                  <a:lnTo>
                    <a:pt x="2155" y="2613"/>
                  </a:lnTo>
                  <a:lnTo>
                    <a:pt x="3541" y="3999"/>
                  </a:lnTo>
                  <a:cubicBezTo>
                    <a:pt x="3620" y="4077"/>
                    <a:pt x="3730" y="4117"/>
                    <a:pt x="3840" y="4117"/>
                  </a:cubicBezTo>
                  <a:cubicBezTo>
                    <a:pt x="3951" y="4117"/>
                    <a:pt x="4061" y="4077"/>
                    <a:pt x="4140" y="3999"/>
                  </a:cubicBezTo>
                  <a:cubicBezTo>
                    <a:pt x="4297" y="3841"/>
                    <a:pt x="4297" y="3558"/>
                    <a:pt x="4140" y="3400"/>
                  </a:cubicBezTo>
                  <a:lnTo>
                    <a:pt x="2722" y="2077"/>
                  </a:lnTo>
                  <a:lnTo>
                    <a:pt x="3258" y="1510"/>
                  </a:lnTo>
                  <a:cubicBezTo>
                    <a:pt x="3510" y="1289"/>
                    <a:pt x="3384" y="911"/>
                    <a:pt x="3100" y="848"/>
                  </a:cubicBezTo>
                  <a:lnTo>
                    <a:pt x="611" y="29"/>
                  </a:lnTo>
                  <a:cubicBezTo>
                    <a:pt x="562" y="10"/>
                    <a:pt x="514" y="1"/>
                    <a:pt x="4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34" name="Google Shape;2575;p40">
            <a:extLst>
              <a:ext uri="{FF2B5EF4-FFF2-40B4-BE49-F238E27FC236}">
                <a16:creationId xmlns:a16="http://schemas.microsoft.com/office/drawing/2014/main" id="{81A3CEBA-C10A-4BD3-9C41-865CF1E02AE6}"/>
              </a:ext>
            </a:extLst>
          </p:cNvPr>
          <p:cNvSpPr/>
          <p:nvPr/>
        </p:nvSpPr>
        <p:spPr>
          <a:xfrm>
            <a:off x="1566041" y="3957145"/>
            <a:ext cx="802707" cy="798786"/>
          </a:xfrm>
          <a:custGeom>
            <a:avLst/>
            <a:gdLst/>
            <a:ahLst/>
            <a:cxnLst/>
            <a:rect l="l" t="t" r="r" b="b"/>
            <a:pathLst>
              <a:path w="4466" h="4442" extrusionOk="0">
                <a:moveTo>
                  <a:pt x="2227" y="0"/>
                </a:moveTo>
                <a:cubicBezTo>
                  <a:pt x="1667" y="0"/>
                  <a:pt x="1072" y="250"/>
                  <a:pt x="667" y="655"/>
                </a:cubicBezTo>
                <a:cubicBezTo>
                  <a:pt x="274" y="1048"/>
                  <a:pt x="0" y="1667"/>
                  <a:pt x="12" y="2215"/>
                </a:cubicBezTo>
                <a:cubicBezTo>
                  <a:pt x="72" y="3429"/>
                  <a:pt x="1001" y="4441"/>
                  <a:pt x="2227" y="4441"/>
                </a:cubicBezTo>
                <a:cubicBezTo>
                  <a:pt x="2798" y="4441"/>
                  <a:pt x="3394" y="4179"/>
                  <a:pt x="3799" y="3786"/>
                </a:cubicBezTo>
                <a:cubicBezTo>
                  <a:pt x="4180" y="3394"/>
                  <a:pt x="4465" y="2774"/>
                  <a:pt x="4442" y="2215"/>
                </a:cubicBezTo>
                <a:cubicBezTo>
                  <a:pt x="4394" y="1012"/>
                  <a:pt x="3477" y="0"/>
                  <a:pt x="22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5" name="Google Shape;2603;p40">
            <a:extLst>
              <a:ext uri="{FF2B5EF4-FFF2-40B4-BE49-F238E27FC236}">
                <a16:creationId xmlns:a16="http://schemas.microsoft.com/office/drawing/2014/main" id="{5CB6933B-119A-4BE7-9CD0-AC7B4CC85C41}"/>
              </a:ext>
            </a:extLst>
          </p:cNvPr>
          <p:cNvGrpSpPr/>
          <p:nvPr/>
        </p:nvGrpSpPr>
        <p:grpSpPr>
          <a:xfrm>
            <a:off x="1742381" y="4104289"/>
            <a:ext cx="480301" cy="443102"/>
            <a:chOff x="-1333975" y="2365850"/>
            <a:chExt cx="292225" cy="293575"/>
          </a:xfrm>
        </p:grpSpPr>
        <p:sp>
          <p:nvSpPr>
            <p:cNvPr id="36" name="Google Shape;2604;p40">
              <a:extLst>
                <a:ext uri="{FF2B5EF4-FFF2-40B4-BE49-F238E27FC236}">
                  <a16:creationId xmlns:a16="http://schemas.microsoft.com/office/drawing/2014/main" id="{3C1DE236-BA82-4775-AF34-2947642CC618}"/>
                </a:ext>
              </a:extLst>
            </p:cNvPr>
            <p:cNvSpPr/>
            <p:nvPr/>
          </p:nvSpPr>
          <p:spPr>
            <a:xfrm>
              <a:off x="-1285150" y="2365850"/>
              <a:ext cx="191225" cy="293575"/>
            </a:xfrm>
            <a:custGeom>
              <a:avLst/>
              <a:gdLst/>
              <a:ahLst/>
              <a:cxnLst/>
              <a:rect l="l" t="t" r="r" b="b"/>
              <a:pathLst>
                <a:path w="7649" h="11743" extrusionOk="0">
                  <a:moveTo>
                    <a:pt x="3813" y="684"/>
                  </a:moveTo>
                  <a:cubicBezTo>
                    <a:pt x="5545" y="684"/>
                    <a:pt x="6900" y="2039"/>
                    <a:pt x="6900" y="3740"/>
                  </a:cubicBezTo>
                  <a:cubicBezTo>
                    <a:pt x="6931" y="4780"/>
                    <a:pt x="6553" y="5347"/>
                    <a:pt x="6270" y="5788"/>
                  </a:cubicBezTo>
                  <a:cubicBezTo>
                    <a:pt x="5797" y="6544"/>
                    <a:pt x="5608" y="6922"/>
                    <a:pt x="5608" y="7930"/>
                  </a:cubicBezTo>
                  <a:cubicBezTo>
                    <a:pt x="5608" y="8119"/>
                    <a:pt x="5451" y="8277"/>
                    <a:pt x="5230" y="8277"/>
                  </a:cubicBezTo>
                  <a:lnTo>
                    <a:pt x="2489" y="8277"/>
                  </a:lnTo>
                  <a:cubicBezTo>
                    <a:pt x="2300" y="8277"/>
                    <a:pt x="2143" y="8119"/>
                    <a:pt x="2143" y="7930"/>
                  </a:cubicBezTo>
                  <a:cubicBezTo>
                    <a:pt x="2143" y="6922"/>
                    <a:pt x="1922" y="6576"/>
                    <a:pt x="1450" y="5820"/>
                  </a:cubicBezTo>
                  <a:cubicBezTo>
                    <a:pt x="1198" y="5347"/>
                    <a:pt x="567" y="4528"/>
                    <a:pt x="788" y="3205"/>
                  </a:cubicBezTo>
                  <a:cubicBezTo>
                    <a:pt x="1040" y="1819"/>
                    <a:pt x="2237" y="684"/>
                    <a:pt x="3813" y="684"/>
                  </a:cubicBezTo>
                  <a:close/>
                  <a:moveTo>
                    <a:pt x="4852" y="8907"/>
                  </a:moveTo>
                  <a:lnTo>
                    <a:pt x="4852" y="9569"/>
                  </a:lnTo>
                  <a:lnTo>
                    <a:pt x="4506" y="9569"/>
                  </a:lnTo>
                  <a:cubicBezTo>
                    <a:pt x="4285" y="9569"/>
                    <a:pt x="4128" y="9726"/>
                    <a:pt x="4128" y="9915"/>
                  </a:cubicBezTo>
                  <a:cubicBezTo>
                    <a:pt x="4128" y="10136"/>
                    <a:pt x="4285" y="10293"/>
                    <a:pt x="4506" y="10293"/>
                  </a:cubicBezTo>
                  <a:lnTo>
                    <a:pt x="4852" y="10293"/>
                  </a:lnTo>
                  <a:lnTo>
                    <a:pt x="4852" y="10640"/>
                  </a:lnTo>
                  <a:cubicBezTo>
                    <a:pt x="4884" y="10829"/>
                    <a:pt x="4726" y="10986"/>
                    <a:pt x="4537" y="10986"/>
                  </a:cubicBezTo>
                  <a:lnTo>
                    <a:pt x="3151" y="10986"/>
                  </a:lnTo>
                  <a:cubicBezTo>
                    <a:pt x="2962" y="10986"/>
                    <a:pt x="2804" y="10829"/>
                    <a:pt x="2804" y="10640"/>
                  </a:cubicBezTo>
                  <a:lnTo>
                    <a:pt x="2804" y="10293"/>
                  </a:lnTo>
                  <a:lnTo>
                    <a:pt x="3151" y="10293"/>
                  </a:lnTo>
                  <a:cubicBezTo>
                    <a:pt x="3371" y="10293"/>
                    <a:pt x="3529" y="10136"/>
                    <a:pt x="3529" y="9915"/>
                  </a:cubicBezTo>
                  <a:cubicBezTo>
                    <a:pt x="3529" y="9726"/>
                    <a:pt x="3371" y="9569"/>
                    <a:pt x="3151" y="9569"/>
                  </a:cubicBezTo>
                  <a:lnTo>
                    <a:pt x="2804" y="9569"/>
                  </a:lnTo>
                  <a:lnTo>
                    <a:pt x="2804" y="8907"/>
                  </a:lnTo>
                  <a:close/>
                  <a:moveTo>
                    <a:pt x="3897" y="1"/>
                  </a:moveTo>
                  <a:cubicBezTo>
                    <a:pt x="3632" y="1"/>
                    <a:pt x="3361" y="28"/>
                    <a:pt x="3088" y="86"/>
                  </a:cubicBezTo>
                  <a:cubicBezTo>
                    <a:pt x="1607" y="401"/>
                    <a:pt x="441" y="1566"/>
                    <a:pt x="158" y="3079"/>
                  </a:cubicBezTo>
                  <a:cubicBezTo>
                    <a:pt x="0" y="3992"/>
                    <a:pt x="158" y="4969"/>
                    <a:pt x="631" y="5757"/>
                  </a:cubicBezTo>
                  <a:cubicBezTo>
                    <a:pt x="757" y="5914"/>
                    <a:pt x="820" y="6072"/>
                    <a:pt x="914" y="6229"/>
                  </a:cubicBezTo>
                  <a:cubicBezTo>
                    <a:pt x="1355" y="6891"/>
                    <a:pt x="1450" y="7143"/>
                    <a:pt x="1450" y="7962"/>
                  </a:cubicBezTo>
                  <a:cubicBezTo>
                    <a:pt x="1450" y="8403"/>
                    <a:pt x="1733" y="8781"/>
                    <a:pt x="2143" y="8939"/>
                  </a:cubicBezTo>
                  <a:lnTo>
                    <a:pt x="2143" y="10703"/>
                  </a:lnTo>
                  <a:cubicBezTo>
                    <a:pt x="2143" y="11270"/>
                    <a:pt x="2615" y="11743"/>
                    <a:pt x="3151" y="11743"/>
                  </a:cubicBezTo>
                  <a:lnTo>
                    <a:pt x="4537" y="11743"/>
                  </a:lnTo>
                  <a:cubicBezTo>
                    <a:pt x="5073" y="11743"/>
                    <a:pt x="5545" y="11270"/>
                    <a:pt x="5545" y="10703"/>
                  </a:cubicBezTo>
                  <a:lnTo>
                    <a:pt x="5545" y="8939"/>
                  </a:lnTo>
                  <a:cubicBezTo>
                    <a:pt x="5955" y="8781"/>
                    <a:pt x="6238" y="8435"/>
                    <a:pt x="6238" y="7962"/>
                  </a:cubicBezTo>
                  <a:lnTo>
                    <a:pt x="6238" y="7930"/>
                  </a:lnTo>
                  <a:cubicBezTo>
                    <a:pt x="6238" y="7143"/>
                    <a:pt x="6427" y="6828"/>
                    <a:pt x="6805" y="6229"/>
                  </a:cubicBezTo>
                  <a:cubicBezTo>
                    <a:pt x="7089" y="5788"/>
                    <a:pt x="7593" y="5032"/>
                    <a:pt x="7593" y="3835"/>
                  </a:cubicBezTo>
                  <a:cubicBezTo>
                    <a:pt x="7649" y="1658"/>
                    <a:pt x="5950" y="1"/>
                    <a:pt x="3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605;p40">
              <a:extLst>
                <a:ext uri="{FF2B5EF4-FFF2-40B4-BE49-F238E27FC236}">
                  <a16:creationId xmlns:a16="http://schemas.microsoft.com/office/drawing/2014/main" id="{4A8674F2-F6BD-4941-AC0C-CBAE74D09CA3}"/>
                </a:ext>
              </a:extLst>
            </p:cNvPr>
            <p:cNvSpPr/>
            <p:nvPr/>
          </p:nvSpPr>
          <p:spPr>
            <a:xfrm>
              <a:off x="-1076425" y="2452250"/>
              <a:ext cx="34675" cy="18150"/>
            </a:xfrm>
            <a:custGeom>
              <a:avLst/>
              <a:gdLst/>
              <a:ahLst/>
              <a:cxnLst/>
              <a:rect l="l" t="t" r="r" b="b"/>
              <a:pathLst>
                <a:path w="1387" h="726" extrusionOk="0">
                  <a:moveTo>
                    <a:pt x="347" y="1"/>
                  </a:moveTo>
                  <a:cubicBezTo>
                    <a:pt x="158" y="1"/>
                    <a:pt x="0" y="158"/>
                    <a:pt x="0" y="379"/>
                  </a:cubicBezTo>
                  <a:cubicBezTo>
                    <a:pt x="0" y="568"/>
                    <a:pt x="158" y="725"/>
                    <a:pt x="347" y="725"/>
                  </a:cubicBezTo>
                  <a:lnTo>
                    <a:pt x="1040" y="725"/>
                  </a:lnTo>
                  <a:cubicBezTo>
                    <a:pt x="1229" y="725"/>
                    <a:pt x="1386" y="568"/>
                    <a:pt x="1386" y="379"/>
                  </a:cubicBezTo>
                  <a:cubicBezTo>
                    <a:pt x="1386" y="158"/>
                    <a:pt x="1229" y="1"/>
                    <a:pt x="10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606;p40">
              <a:extLst>
                <a:ext uri="{FF2B5EF4-FFF2-40B4-BE49-F238E27FC236}">
                  <a16:creationId xmlns:a16="http://schemas.microsoft.com/office/drawing/2014/main" id="{27E622D4-5904-420D-8095-12C8D5684918}"/>
                </a:ext>
              </a:extLst>
            </p:cNvPr>
            <p:cNvSpPr/>
            <p:nvPr/>
          </p:nvSpPr>
          <p:spPr>
            <a:xfrm>
              <a:off x="-1333975" y="2452250"/>
              <a:ext cx="34675" cy="18150"/>
            </a:xfrm>
            <a:custGeom>
              <a:avLst/>
              <a:gdLst/>
              <a:ahLst/>
              <a:cxnLst/>
              <a:rect l="l" t="t" r="r" b="b"/>
              <a:pathLst>
                <a:path w="1387" h="726" extrusionOk="0">
                  <a:moveTo>
                    <a:pt x="347" y="1"/>
                  </a:moveTo>
                  <a:cubicBezTo>
                    <a:pt x="158" y="1"/>
                    <a:pt x="0" y="158"/>
                    <a:pt x="0" y="379"/>
                  </a:cubicBezTo>
                  <a:cubicBezTo>
                    <a:pt x="0" y="568"/>
                    <a:pt x="158" y="725"/>
                    <a:pt x="347" y="725"/>
                  </a:cubicBezTo>
                  <a:lnTo>
                    <a:pt x="1008" y="725"/>
                  </a:lnTo>
                  <a:cubicBezTo>
                    <a:pt x="1197" y="694"/>
                    <a:pt x="1386" y="536"/>
                    <a:pt x="1386" y="379"/>
                  </a:cubicBezTo>
                  <a:cubicBezTo>
                    <a:pt x="1386" y="158"/>
                    <a:pt x="1197" y="1"/>
                    <a:pt x="10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607;p40">
              <a:extLst>
                <a:ext uri="{FF2B5EF4-FFF2-40B4-BE49-F238E27FC236}">
                  <a16:creationId xmlns:a16="http://schemas.microsoft.com/office/drawing/2014/main" id="{73BEAAB6-C3D0-459E-BA6B-306A22C56BF2}"/>
                </a:ext>
              </a:extLst>
            </p:cNvPr>
            <p:cNvSpPr/>
            <p:nvPr/>
          </p:nvSpPr>
          <p:spPr>
            <a:xfrm>
              <a:off x="-1093750" y="2383050"/>
              <a:ext cx="35450" cy="26575"/>
            </a:xfrm>
            <a:custGeom>
              <a:avLst/>
              <a:gdLst/>
              <a:ahLst/>
              <a:cxnLst/>
              <a:rect l="l" t="t" r="r" b="b"/>
              <a:pathLst>
                <a:path w="1418" h="1063" extrusionOk="0">
                  <a:moveTo>
                    <a:pt x="992" y="1"/>
                  </a:moveTo>
                  <a:cubicBezTo>
                    <a:pt x="931" y="1"/>
                    <a:pt x="870" y="19"/>
                    <a:pt x="819" y="59"/>
                  </a:cubicBezTo>
                  <a:lnTo>
                    <a:pt x="221" y="406"/>
                  </a:lnTo>
                  <a:cubicBezTo>
                    <a:pt x="63" y="500"/>
                    <a:pt x="0" y="721"/>
                    <a:pt x="95" y="878"/>
                  </a:cubicBezTo>
                  <a:cubicBezTo>
                    <a:pt x="159" y="985"/>
                    <a:pt x="295" y="1063"/>
                    <a:pt x="415" y="1063"/>
                  </a:cubicBezTo>
                  <a:cubicBezTo>
                    <a:pt x="473" y="1063"/>
                    <a:pt x="527" y="1045"/>
                    <a:pt x="567" y="1005"/>
                  </a:cubicBezTo>
                  <a:lnTo>
                    <a:pt x="1166" y="658"/>
                  </a:lnTo>
                  <a:cubicBezTo>
                    <a:pt x="1323" y="563"/>
                    <a:pt x="1418" y="343"/>
                    <a:pt x="1292" y="185"/>
                  </a:cubicBezTo>
                  <a:cubicBezTo>
                    <a:pt x="1249" y="79"/>
                    <a:pt x="1120" y="1"/>
                    <a:pt x="9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608;p40">
              <a:extLst>
                <a:ext uri="{FF2B5EF4-FFF2-40B4-BE49-F238E27FC236}">
                  <a16:creationId xmlns:a16="http://schemas.microsoft.com/office/drawing/2014/main" id="{52A0EDE7-BF0B-4ABD-BD7F-CB3BCCE701A9}"/>
                </a:ext>
              </a:extLst>
            </p:cNvPr>
            <p:cNvSpPr/>
            <p:nvPr/>
          </p:nvSpPr>
          <p:spPr>
            <a:xfrm>
              <a:off x="-1317450" y="2512575"/>
              <a:ext cx="35475" cy="26225"/>
            </a:xfrm>
            <a:custGeom>
              <a:avLst/>
              <a:gdLst/>
              <a:ahLst/>
              <a:cxnLst/>
              <a:rect l="l" t="t" r="r" b="b"/>
              <a:pathLst>
                <a:path w="1419" h="1049" extrusionOk="0">
                  <a:moveTo>
                    <a:pt x="1005" y="1"/>
                  </a:moveTo>
                  <a:cubicBezTo>
                    <a:pt x="944" y="1"/>
                    <a:pt x="880" y="15"/>
                    <a:pt x="820" y="45"/>
                  </a:cubicBezTo>
                  <a:lnTo>
                    <a:pt x="221" y="392"/>
                  </a:lnTo>
                  <a:cubicBezTo>
                    <a:pt x="64" y="486"/>
                    <a:pt x="1" y="707"/>
                    <a:pt x="127" y="864"/>
                  </a:cubicBezTo>
                  <a:cubicBezTo>
                    <a:pt x="169" y="971"/>
                    <a:pt x="299" y="1049"/>
                    <a:pt x="427" y="1049"/>
                  </a:cubicBezTo>
                  <a:cubicBezTo>
                    <a:pt x="488" y="1049"/>
                    <a:pt x="548" y="1031"/>
                    <a:pt x="599" y="990"/>
                  </a:cubicBezTo>
                  <a:lnTo>
                    <a:pt x="1166" y="644"/>
                  </a:lnTo>
                  <a:cubicBezTo>
                    <a:pt x="1324" y="549"/>
                    <a:pt x="1418" y="329"/>
                    <a:pt x="1292" y="171"/>
                  </a:cubicBezTo>
                  <a:cubicBezTo>
                    <a:pt x="1250" y="64"/>
                    <a:pt x="1134" y="1"/>
                    <a:pt x="10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609;p40">
              <a:extLst>
                <a:ext uri="{FF2B5EF4-FFF2-40B4-BE49-F238E27FC236}">
                  <a16:creationId xmlns:a16="http://schemas.microsoft.com/office/drawing/2014/main" id="{3B5F4214-1CC0-41AA-AB1E-CF3E48EB068F}"/>
                </a:ext>
              </a:extLst>
            </p:cNvPr>
            <p:cNvSpPr/>
            <p:nvPr/>
          </p:nvSpPr>
          <p:spPr>
            <a:xfrm>
              <a:off x="-1092975" y="2512575"/>
              <a:ext cx="34675" cy="25525"/>
            </a:xfrm>
            <a:custGeom>
              <a:avLst/>
              <a:gdLst/>
              <a:ahLst/>
              <a:cxnLst/>
              <a:rect l="l" t="t" r="r" b="b"/>
              <a:pathLst>
                <a:path w="1387" h="1021" extrusionOk="0">
                  <a:moveTo>
                    <a:pt x="378" y="1"/>
                  </a:moveTo>
                  <a:cubicBezTo>
                    <a:pt x="264" y="1"/>
                    <a:pt x="149" y="64"/>
                    <a:pt x="64" y="171"/>
                  </a:cubicBezTo>
                  <a:cubicBezTo>
                    <a:pt x="1" y="329"/>
                    <a:pt x="32" y="518"/>
                    <a:pt x="190" y="644"/>
                  </a:cubicBezTo>
                  <a:lnTo>
                    <a:pt x="788" y="990"/>
                  </a:lnTo>
                  <a:cubicBezTo>
                    <a:pt x="838" y="1010"/>
                    <a:pt x="891" y="1021"/>
                    <a:pt x="944" y="1021"/>
                  </a:cubicBezTo>
                  <a:cubicBezTo>
                    <a:pt x="1059" y="1021"/>
                    <a:pt x="1175" y="972"/>
                    <a:pt x="1261" y="864"/>
                  </a:cubicBezTo>
                  <a:cubicBezTo>
                    <a:pt x="1387" y="675"/>
                    <a:pt x="1292" y="486"/>
                    <a:pt x="1135" y="392"/>
                  </a:cubicBezTo>
                  <a:lnTo>
                    <a:pt x="536" y="45"/>
                  </a:lnTo>
                  <a:cubicBezTo>
                    <a:pt x="486" y="15"/>
                    <a:pt x="432" y="1"/>
                    <a:pt x="3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610;p40">
              <a:extLst>
                <a:ext uri="{FF2B5EF4-FFF2-40B4-BE49-F238E27FC236}">
                  <a16:creationId xmlns:a16="http://schemas.microsoft.com/office/drawing/2014/main" id="{36520B13-69BC-4F39-9A3F-43C51A9E8E00}"/>
                </a:ext>
              </a:extLst>
            </p:cNvPr>
            <p:cNvSpPr/>
            <p:nvPr/>
          </p:nvSpPr>
          <p:spPr>
            <a:xfrm>
              <a:off x="-1316650" y="2383750"/>
              <a:ext cx="34675" cy="25525"/>
            </a:xfrm>
            <a:custGeom>
              <a:avLst/>
              <a:gdLst/>
              <a:ahLst/>
              <a:cxnLst/>
              <a:rect l="l" t="t" r="r" b="b"/>
              <a:pathLst>
                <a:path w="1387" h="1021" extrusionOk="0">
                  <a:moveTo>
                    <a:pt x="405" y="1"/>
                  </a:moveTo>
                  <a:cubicBezTo>
                    <a:pt x="283" y="1"/>
                    <a:pt x="159" y="50"/>
                    <a:pt x="95" y="157"/>
                  </a:cubicBezTo>
                  <a:cubicBezTo>
                    <a:pt x="0" y="315"/>
                    <a:pt x="63" y="504"/>
                    <a:pt x="221" y="630"/>
                  </a:cubicBezTo>
                  <a:lnTo>
                    <a:pt x="788" y="977"/>
                  </a:lnTo>
                  <a:cubicBezTo>
                    <a:pt x="838" y="1007"/>
                    <a:pt x="895" y="1021"/>
                    <a:pt x="953" y="1021"/>
                  </a:cubicBezTo>
                  <a:cubicBezTo>
                    <a:pt x="1074" y="1021"/>
                    <a:pt x="1196" y="958"/>
                    <a:pt x="1260" y="850"/>
                  </a:cubicBezTo>
                  <a:cubicBezTo>
                    <a:pt x="1386" y="693"/>
                    <a:pt x="1292" y="504"/>
                    <a:pt x="1134" y="378"/>
                  </a:cubicBezTo>
                  <a:lnTo>
                    <a:pt x="567" y="31"/>
                  </a:lnTo>
                  <a:cubicBezTo>
                    <a:pt x="517" y="11"/>
                    <a:pt x="461" y="1"/>
                    <a:pt x="4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611;p40">
              <a:extLst>
                <a:ext uri="{FF2B5EF4-FFF2-40B4-BE49-F238E27FC236}">
                  <a16:creationId xmlns:a16="http://schemas.microsoft.com/office/drawing/2014/main" id="{23FAC99C-75ED-4C5F-99A6-6C45CD17A486}"/>
                </a:ext>
              </a:extLst>
            </p:cNvPr>
            <p:cNvSpPr/>
            <p:nvPr/>
          </p:nvSpPr>
          <p:spPr>
            <a:xfrm>
              <a:off x="-1239475" y="2401575"/>
              <a:ext cx="102425" cy="153100"/>
            </a:xfrm>
            <a:custGeom>
              <a:avLst/>
              <a:gdLst/>
              <a:ahLst/>
              <a:cxnLst/>
              <a:rect l="l" t="t" r="r" b="b"/>
              <a:pathLst>
                <a:path w="4097" h="6124" extrusionOk="0">
                  <a:moveTo>
                    <a:pt x="1733" y="1492"/>
                  </a:moveTo>
                  <a:lnTo>
                    <a:pt x="1733" y="2343"/>
                  </a:lnTo>
                  <a:cubicBezTo>
                    <a:pt x="1733" y="2500"/>
                    <a:pt x="1796" y="2626"/>
                    <a:pt x="1922" y="2658"/>
                  </a:cubicBezTo>
                  <a:lnTo>
                    <a:pt x="3246" y="3225"/>
                  </a:lnTo>
                  <a:lnTo>
                    <a:pt x="2395" y="4611"/>
                  </a:lnTo>
                  <a:lnTo>
                    <a:pt x="2395" y="3729"/>
                  </a:lnTo>
                  <a:cubicBezTo>
                    <a:pt x="2395" y="3572"/>
                    <a:pt x="2332" y="3445"/>
                    <a:pt x="2206" y="3414"/>
                  </a:cubicBezTo>
                  <a:lnTo>
                    <a:pt x="851" y="2878"/>
                  </a:lnTo>
                  <a:lnTo>
                    <a:pt x="1733" y="1492"/>
                  </a:lnTo>
                  <a:close/>
                  <a:moveTo>
                    <a:pt x="2038" y="0"/>
                  </a:moveTo>
                  <a:cubicBezTo>
                    <a:pt x="1919" y="0"/>
                    <a:pt x="1814" y="47"/>
                    <a:pt x="1765" y="169"/>
                  </a:cubicBezTo>
                  <a:lnTo>
                    <a:pt x="64" y="2941"/>
                  </a:lnTo>
                  <a:cubicBezTo>
                    <a:pt x="32" y="3004"/>
                    <a:pt x="1" y="3130"/>
                    <a:pt x="32" y="3225"/>
                  </a:cubicBezTo>
                  <a:cubicBezTo>
                    <a:pt x="64" y="3288"/>
                    <a:pt x="158" y="3382"/>
                    <a:pt x="221" y="3414"/>
                  </a:cubicBezTo>
                  <a:lnTo>
                    <a:pt x="1733" y="4013"/>
                  </a:lnTo>
                  <a:lnTo>
                    <a:pt x="1733" y="5808"/>
                  </a:lnTo>
                  <a:cubicBezTo>
                    <a:pt x="1733" y="5966"/>
                    <a:pt x="1859" y="6092"/>
                    <a:pt x="1954" y="6123"/>
                  </a:cubicBezTo>
                  <a:lnTo>
                    <a:pt x="2049" y="6123"/>
                  </a:lnTo>
                  <a:cubicBezTo>
                    <a:pt x="2143" y="6123"/>
                    <a:pt x="2269" y="6092"/>
                    <a:pt x="2301" y="5966"/>
                  </a:cubicBezTo>
                  <a:lnTo>
                    <a:pt x="4002" y="3225"/>
                  </a:lnTo>
                  <a:cubicBezTo>
                    <a:pt x="4033" y="3130"/>
                    <a:pt x="4096" y="3004"/>
                    <a:pt x="4033" y="2941"/>
                  </a:cubicBezTo>
                  <a:cubicBezTo>
                    <a:pt x="4033" y="2878"/>
                    <a:pt x="3970" y="2784"/>
                    <a:pt x="3907" y="2752"/>
                  </a:cubicBezTo>
                  <a:lnTo>
                    <a:pt x="2395" y="2154"/>
                  </a:lnTo>
                  <a:lnTo>
                    <a:pt x="2395" y="358"/>
                  </a:lnTo>
                  <a:cubicBezTo>
                    <a:pt x="2395" y="169"/>
                    <a:pt x="2269" y="74"/>
                    <a:pt x="2143" y="11"/>
                  </a:cubicBezTo>
                  <a:cubicBezTo>
                    <a:pt x="2108" y="4"/>
                    <a:pt x="2072" y="0"/>
                    <a:pt x="20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" name="Google Shape;2488;p36"/>
          <p:cNvSpPr txBox="1">
            <a:spLocks noGrp="1"/>
          </p:cNvSpPr>
          <p:nvPr>
            <p:ph type="subTitle" idx="1"/>
          </p:nvPr>
        </p:nvSpPr>
        <p:spPr>
          <a:xfrm>
            <a:off x="2695902" y="1513490"/>
            <a:ext cx="4188373" cy="2028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mic Sans MS" panose="030F0702030302020204" pitchFamily="66" charset="0"/>
              </a:rPr>
              <a:t>Illustrate the multimorbidity profile in the North West of England and how socioeconomic status and deprivation impact on health service utilization and patient experience</a:t>
            </a:r>
            <a:endParaRPr sz="2000" dirty="0">
              <a:latin typeface="Comic Sans MS" panose="030F0702030302020204" pitchFamily="66" charset="0"/>
            </a:endParaRPr>
          </a:p>
        </p:txBody>
      </p:sp>
      <p:sp>
        <p:nvSpPr>
          <p:cNvPr id="2491" name="Google Shape;2491;p36"/>
          <p:cNvSpPr txBox="1">
            <a:spLocks noGrp="1"/>
          </p:cNvSpPr>
          <p:nvPr>
            <p:ph type="title" idx="4"/>
          </p:nvPr>
        </p:nvSpPr>
        <p:spPr>
          <a:xfrm>
            <a:off x="747000" y="368825"/>
            <a:ext cx="765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mic Sans MS" panose="030F0702030302020204" pitchFamily="66" charset="0"/>
              </a:rPr>
              <a:t>Goal of the PhD project</a:t>
            </a:r>
          </a:p>
        </p:txBody>
      </p:sp>
      <p:sp>
        <p:nvSpPr>
          <p:cNvPr id="2494" name="Google Shape;2494;p36"/>
          <p:cNvSpPr/>
          <p:nvPr/>
        </p:nvSpPr>
        <p:spPr>
          <a:xfrm>
            <a:off x="1363332" y="1875622"/>
            <a:ext cx="1159151" cy="1266971"/>
          </a:xfrm>
          <a:custGeom>
            <a:avLst/>
            <a:gdLst/>
            <a:ahLst/>
            <a:cxnLst/>
            <a:rect l="l" t="t" r="r" b="b"/>
            <a:pathLst>
              <a:path w="4466" h="4442" extrusionOk="0">
                <a:moveTo>
                  <a:pt x="2227" y="0"/>
                </a:moveTo>
                <a:cubicBezTo>
                  <a:pt x="1667" y="0"/>
                  <a:pt x="1072" y="250"/>
                  <a:pt x="667" y="655"/>
                </a:cubicBezTo>
                <a:cubicBezTo>
                  <a:pt x="274" y="1048"/>
                  <a:pt x="0" y="1667"/>
                  <a:pt x="12" y="2215"/>
                </a:cubicBezTo>
                <a:cubicBezTo>
                  <a:pt x="72" y="3429"/>
                  <a:pt x="1001" y="4441"/>
                  <a:pt x="2227" y="4441"/>
                </a:cubicBezTo>
                <a:cubicBezTo>
                  <a:pt x="2798" y="4441"/>
                  <a:pt x="3394" y="4179"/>
                  <a:pt x="3799" y="3786"/>
                </a:cubicBezTo>
                <a:cubicBezTo>
                  <a:pt x="4180" y="3394"/>
                  <a:pt x="4465" y="2774"/>
                  <a:pt x="4442" y="2215"/>
                </a:cubicBezTo>
                <a:cubicBezTo>
                  <a:pt x="4394" y="1012"/>
                  <a:pt x="3477" y="0"/>
                  <a:pt x="22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6" name="Google Shape;2496;p36"/>
          <p:cNvSpPr/>
          <p:nvPr/>
        </p:nvSpPr>
        <p:spPr>
          <a:xfrm>
            <a:off x="1613339" y="2196662"/>
            <a:ext cx="641130" cy="698937"/>
          </a:xfrm>
          <a:custGeom>
            <a:avLst/>
            <a:gdLst/>
            <a:ahLst/>
            <a:cxnLst/>
            <a:rect l="l" t="t" r="r" b="b"/>
            <a:pathLst>
              <a:path w="19516" h="19326" extrusionOk="0">
                <a:moveTo>
                  <a:pt x="15929" y="1934"/>
                </a:moveTo>
                <a:lnTo>
                  <a:pt x="15929" y="2834"/>
                </a:lnTo>
                <a:cubicBezTo>
                  <a:pt x="15929" y="3145"/>
                  <a:pt x="16182" y="3398"/>
                  <a:pt x="16496" y="3398"/>
                </a:cubicBezTo>
                <a:lnTo>
                  <a:pt x="17393" y="3398"/>
                </a:lnTo>
                <a:lnTo>
                  <a:pt x="16261" y="4531"/>
                </a:lnTo>
                <a:lnTo>
                  <a:pt x="14796" y="4531"/>
                </a:lnTo>
                <a:lnTo>
                  <a:pt x="14796" y="3066"/>
                </a:lnTo>
                <a:lnTo>
                  <a:pt x="15929" y="1934"/>
                </a:lnTo>
                <a:close/>
                <a:moveTo>
                  <a:pt x="9663" y="7927"/>
                </a:moveTo>
                <a:cubicBezTo>
                  <a:pt x="9926" y="7927"/>
                  <a:pt x="10183" y="7991"/>
                  <a:pt x="10418" y="8109"/>
                </a:cubicBezTo>
                <a:lnTo>
                  <a:pt x="9262" y="9262"/>
                </a:lnTo>
                <a:cubicBezTo>
                  <a:pt x="9041" y="9485"/>
                  <a:pt x="9041" y="9842"/>
                  <a:pt x="9262" y="10065"/>
                </a:cubicBezTo>
                <a:cubicBezTo>
                  <a:pt x="9372" y="10175"/>
                  <a:pt x="9517" y="10231"/>
                  <a:pt x="9662" y="10231"/>
                </a:cubicBezTo>
                <a:cubicBezTo>
                  <a:pt x="9807" y="10231"/>
                  <a:pt x="9952" y="10175"/>
                  <a:pt x="10062" y="10065"/>
                </a:cubicBezTo>
                <a:lnTo>
                  <a:pt x="11218" y="8909"/>
                </a:lnTo>
                <a:cubicBezTo>
                  <a:pt x="11336" y="9141"/>
                  <a:pt x="11399" y="9401"/>
                  <a:pt x="11399" y="9664"/>
                </a:cubicBezTo>
                <a:cubicBezTo>
                  <a:pt x="11399" y="10585"/>
                  <a:pt x="10605" y="11364"/>
                  <a:pt x="9663" y="11364"/>
                </a:cubicBezTo>
                <a:cubicBezTo>
                  <a:pt x="8721" y="11364"/>
                  <a:pt x="7927" y="10585"/>
                  <a:pt x="7927" y="9664"/>
                </a:cubicBezTo>
                <a:cubicBezTo>
                  <a:pt x="7927" y="8722"/>
                  <a:pt x="8721" y="7927"/>
                  <a:pt x="9663" y="7927"/>
                </a:cubicBezTo>
                <a:close/>
                <a:moveTo>
                  <a:pt x="9663" y="5663"/>
                </a:moveTo>
                <a:cubicBezTo>
                  <a:pt x="10527" y="5666"/>
                  <a:pt x="11363" y="5953"/>
                  <a:pt x="12049" y="6478"/>
                </a:cubicBezTo>
                <a:lnTo>
                  <a:pt x="11242" y="7287"/>
                </a:lnTo>
                <a:cubicBezTo>
                  <a:pt x="10777" y="6967"/>
                  <a:pt x="10228" y="6798"/>
                  <a:pt x="9663" y="6795"/>
                </a:cubicBezTo>
                <a:cubicBezTo>
                  <a:pt x="8108" y="6795"/>
                  <a:pt x="6795" y="8109"/>
                  <a:pt x="6795" y="9664"/>
                </a:cubicBezTo>
                <a:cubicBezTo>
                  <a:pt x="6795" y="10422"/>
                  <a:pt x="7103" y="11143"/>
                  <a:pt x="7649" y="11669"/>
                </a:cubicBezTo>
                <a:cubicBezTo>
                  <a:pt x="8208" y="12220"/>
                  <a:pt x="8935" y="12495"/>
                  <a:pt x="9663" y="12495"/>
                </a:cubicBezTo>
                <a:cubicBezTo>
                  <a:pt x="10391" y="12495"/>
                  <a:pt x="11119" y="12220"/>
                  <a:pt x="11677" y="11669"/>
                </a:cubicBezTo>
                <a:cubicBezTo>
                  <a:pt x="12224" y="11143"/>
                  <a:pt x="12532" y="10422"/>
                  <a:pt x="12532" y="9664"/>
                </a:cubicBezTo>
                <a:cubicBezTo>
                  <a:pt x="12529" y="9099"/>
                  <a:pt x="12360" y="8549"/>
                  <a:pt x="12043" y="8084"/>
                </a:cubicBezTo>
                <a:lnTo>
                  <a:pt x="12849" y="7278"/>
                </a:lnTo>
                <a:cubicBezTo>
                  <a:pt x="13374" y="7964"/>
                  <a:pt x="13661" y="8800"/>
                  <a:pt x="13664" y="9664"/>
                </a:cubicBezTo>
                <a:cubicBezTo>
                  <a:pt x="13664" y="11850"/>
                  <a:pt x="11870" y="13628"/>
                  <a:pt x="9663" y="13628"/>
                </a:cubicBezTo>
                <a:cubicBezTo>
                  <a:pt x="7456" y="13628"/>
                  <a:pt x="5662" y="11850"/>
                  <a:pt x="5662" y="9664"/>
                </a:cubicBezTo>
                <a:cubicBezTo>
                  <a:pt x="5662" y="7496"/>
                  <a:pt x="7495" y="5663"/>
                  <a:pt x="9663" y="5663"/>
                </a:cubicBezTo>
                <a:close/>
                <a:moveTo>
                  <a:pt x="9676" y="3398"/>
                </a:moveTo>
                <a:cubicBezTo>
                  <a:pt x="11130" y="3398"/>
                  <a:pt x="12541" y="3902"/>
                  <a:pt x="13664" y="4826"/>
                </a:cubicBezTo>
                <a:lnTo>
                  <a:pt x="13664" y="4863"/>
                </a:lnTo>
                <a:lnTo>
                  <a:pt x="12861" y="5663"/>
                </a:lnTo>
                <a:cubicBezTo>
                  <a:pt x="11911" y="4901"/>
                  <a:pt x="10770" y="4528"/>
                  <a:pt x="9634" y="4528"/>
                </a:cubicBezTo>
                <a:cubicBezTo>
                  <a:pt x="8214" y="4528"/>
                  <a:pt x="6803" y="5111"/>
                  <a:pt x="5786" y="6246"/>
                </a:cubicBezTo>
                <a:cubicBezTo>
                  <a:pt x="3959" y="8287"/>
                  <a:pt x="4047" y="11403"/>
                  <a:pt x="5985" y="13341"/>
                </a:cubicBezTo>
                <a:cubicBezTo>
                  <a:pt x="6991" y="14346"/>
                  <a:pt x="8313" y="14852"/>
                  <a:pt x="9638" y="14852"/>
                </a:cubicBezTo>
                <a:cubicBezTo>
                  <a:pt x="10866" y="14852"/>
                  <a:pt x="12096" y="14417"/>
                  <a:pt x="13078" y="13538"/>
                </a:cubicBezTo>
                <a:cubicBezTo>
                  <a:pt x="15119" y="11711"/>
                  <a:pt x="15376" y="8604"/>
                  <a:pt x="13664" y="6463"/>
                </a:cubicBezTo>
                <a:lnTo>
                  <a:pt x="14464" y="5663"/>
                </a:lnTo>
                <a:lnTo>
                  <a:pt x="14503" y="5663"/>
                </a:lnTo>
                <a:cubicBezTo>
                  <a:pt x="15430" y="6789"/>
                  <a:pt x="15935" y="8205"/>
                  <a:pt x="15929" y="9664"/>
                </a:cubicBezTo>
                <a:cubicBezTo>
                  <a:pt x="15929" y="13100"/>
                  <a:pt x="13117" y="15893"/>
                  <a:pt x="9663" y="15893"/>
                </a:cubicBezTo>
                <a:cubicBezTo>
                  <a:pt x="6209" y="15893"/>
                  <a:pt x="3398" y="13100"/>
                  <a:pt x="3398" y="9664"/>
                </a:cubicBezTo>
                <a:cubicBezTo>
                  <a:pt x="3398" y="6209"/>
                  <a:pt x="6209" y="3398"/>
                  <a:pt x="9663" y="3398"/>
                </a:cubicBezTo>
                <a:cubicBezTo>
                  <a:pt x="9668" y="3398"/>
                  <a:pt x="9672" y="3398"/>
                  <a:pt x="9676" y="3398"/>
                </a:cubicBezTo>
                <a:close/>
                <a:moveTo>
                  <a:pt x="9663" y="1134"/>
                </a:moveTo>
                <a:cubicBezTo>
                  <a:pt x="11176" y="1134"/>
                  <a:pt x="12661" y="1532"/>
                  <a:pt x="13975" y="2287"/>
                </a:cubicBezTo>
                <a:lnTo>
                  <a:pt x="13830" y="2432"/>
                </a:lnTo>
                <a:cubicBezTo>
                  <a:pt x="13724" y="2538"/>
                  <a:pt x="13664" y="2683"/>
                  <a:pt x="13664" y="2834"/>
                </a:cubicBezTo>
                <a:lnTo>
                  <a:pt x="13664" y="3428"/>
                </a:lnTo>
                <a:cubicBezTo>
                  <a:pt x="12473" y="2670"/>
                  <a:pt x="11090" y="2266"/>
                  <a:pt x="9679" y="2266"/>
                </a:cubicBezTo>
                <a:cubicBezTo>
                  <a:pt x="9674" y="2266"/>
                  <a:pt x="9668" y="2266"/>
                  <a:pt x="9663" y="2266"/>
                </a:cubicBezTo>
                <a:cubicBezTo>
                  <a:pt x="7701" y="2266"/>
                  <a:pt x="5847" y="3039"/>
                  <a:pt x="4443" y="4443"/>
                </a:cubicBezTo>
                <a:cubicBezTo>
                  <a:pt x="3039" y="5847"/>
                  <a:pt x="2266" y="7701"/>
                  <a:pt x="2266" y="9664"/>
                </a:cubicBezTo>
                <a:cubicBezTo>
                  <a:pt x="2266" y="11626"/>
                  <a:pt x="3039" y="13474"/>
                  <a:pt x="4443" y="14866"/>
                </a:cubicBezTo>
                <a:cubicBezTo>
                  <a:pt x="5886" y="16305"/>
                  <a:pt x="7775" y="17024"/>
                  <a:pt x="9663" y="17024"/>
                </a:cubicBezTo>
                <a:cubicBezTo>
                  <a:pt x="11552" y="17024"/>
                  <a:pt x="13441" y="16305"/>
                  <a:pt x="14884" y="14866"/>
                </a:cubicBezTo>
                <a:cubicBezTo>
                  <a:pt x="16288" y="13474"/>
                  <a:pt x="17061" y="11626"/>
                  <a:pt x="17061" y="9664"/>
                </a:cubicBezTo>
                <a:cubicBezTo>
                  <a:pt x="17064" y="8248"/>
                  <a:pt x="16659" y="6859"/>
                  <a:pt x="15898" y="5663"/>
                </a:cubicBezTo>
                <a:lnTo>
                  <a:pt x="16496" y="5663"/>
                </a:lnTo>
                <a:cubicBezTo>
                  <a:pt x="16644" y="5663"/>
                  <a:pt x="16789" y="5602"/>
                  <a:pt x="16895" y="5497"/>
                </a:cubicBezTo>
                <a:lnTo>
                  <a:pt x="17040" y="5352"/>
                </a:lnTo>
                <a:cubicBezTo>
                  <a:pt x="17795" y="6665"/>
                  <a:pt x="18193" y="8151"/>
                  <a:pt x="18193" y="9664"/>
                </a:cubicBezTo>
                <a:cubicBezTo>
                  <a:pt x="18193" y="14368"/>
                  <a:pt x="14367" y="18194"/>
                  <a:pt x="9663" y="18194"/>
                </a:cubicBezTo>
                <a:cubicBezTo>
                  <a:pt x="4959" y="18194"/>
                  <a:pt x="1133" y="14368"/>
                  <a:pt x="1133" y="9664"/>
                </a:cubicBezTo>
                <a:cubicBezTo>
                  <a:pt x="1133" y="4959"/>
                  <a:pt x="4959" y="1134"/>
                  <a:pt x="9663" y="1134"/>
                </a:cubicBezTo>
                <a:close/>
                <a:moveTo>
                  <a:pt x="16491" y="0"/>
                </a:moveTo>
                <a:cubicBezTo>
                  <a:pt x="16352" y="0"/>
                  <a:pt x="16210" y="52"/>
                  <a:pt x="16095" y="167"/>
                </a:cubicBezTo>
                <a:lnTo>
                  <a:pt x="14799" y="1463"/>
                </a:lnTo>
                <a:cubicBezTo>
                  <a:pt x="13256" y="509"/>
                  <a:pt x="11478" y="4"/>
                  <a:pt x="9663" y="1"/>
                </a:cubicBezTo>
                <a:cubicBezTo>
                  <a:pt x="7094" y="1"/>
                  <a:pt x="4669" y="1010"/>
                  <a:pt x="2839" y="2840"/>
                </a:cubicBezTo>
                <a:cubicBezTo>
                  <a:pt x="1009" y="4669"/>
                  <a:pt x="1" y="7094"/>
                  <a:pt x="1" y="9664"/>
                </a:cubicBezTo>
                <a:cubicBezTo>
                  <a:pt x="1" y="12233"/>
                  <a:pt x="1009" y="14658"/>
                  <a:pt x="2839" y="16488"/>
                </a:cubicBezTo>
                <a:cubicBezTo>
                  <a:pt x="4669" y="18317"/>
                  <a:pt x="7094" y="19326"/>
                  <a:pt x="9663" y="19326"/>
                </a:cubicBezTo>
                <a:cubicBezTo>
                  <a:pt x="12233" y="19326"/>
                  <a:pt x="14657" y="18317"/>
                  <a:pt x="16487" y="16488"/>
                </a:cubicBezTo>
                <a:cubicBezTo>
                  <a:pt x="18317" y="14658"/>
                  <a:pt x="19325" y="12233"/>
                  <a:pt x="19325" y="9664"/>
                </a:cubicBezTo>
                <a:cubicBezTo>
                  <a:pt x="19322" y="7849"/>
                  <a:pt x="18818" y="6070"/>
                  <a:pt x="17864" y="4528"/>
                </a:cubicBezTo>
                <a:lnTo>
                  <a:pt x="19159" y="3232"/>
                </a:lnTo>
                <a:cubicBezTo>
                  <a:pt x="19516" y="2876"/>
                  <a:pt x="19265" y="2266"/>
                  <a:pt x="18761" y="2266"/>
                </a:cubicBezTo>
                <a:lnTo>
                  <a:pt x="17061" y="2266"/>
                </a:lnTo>
                <a:lnTo>
                  <a:pt x="17061" y="569"/>
                </a:lnTo>
                <a:cubicBezTo>
                  <a:pt x="17061" y="226"/>
                  <a:pt x="16782" y="0"/>
                  <a:pt x="1649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2" name="Google Shape;2572;p40"/>
          <p:cNvSpPr/>
          <p:nvPr/>
        </p:nvSpPr>
        <p:spPr>
          <a:xfrm>
            <a:off x="2858814" y="1061545"/>
            <a:ext cx="3273972" cy="3005958"/>
          </a:xfrm>
          <a:custGeom>
            <a:avLst/>
            <a:gdLst/>
            <a:ahLst/>
            <a:cxnLst/>
            <a:rect l="l" t="t" r="r" b="b"/>
            <a:pathLst>
              <a:path w="4466" h="4442" extrusionOk="0">
                <a:moveTo>
                  <a:pt x="2227" y="0"/>
                </a:moveTo>
                <a:cubicBezTo>
                  <a:pt x="1667" y="0"/>
                  <a:pt x="1072" y="250"/>
                  <a:pt x="667" y="655"/>
                </a:cubicBezTo>
                <a:cubicBezTo>
                  <a:pt x="274" y="1048"/>
                  <a:pt x="0" y="1667"/>
                  <a:pt x="12" y="2215"/>
                </a:cubicBezTo>
                <a:cubicBezTo>
                  <a:pt x="72" y="3429"/>
                  <a:pt x="1001" y="4441"/>
                  <a:pt x="2227" y="4441"/>
                </a:cubicBezTo>
                <a:cubicBezTo>
                  <a:pt x="2798" y="4441"/>
                  <a:pt x="3394" y="4179"/>
                  <a:pt x="3799" y="3786"/>
                </a:cubicBezTo>
                <a:cubicBezTo>
                  <a:pt x="4180" y="3394"/>
                  <a:pt x="4465" y="2774"/>
                  <a:pt x="4442" y="2215"/>
                </a:cubicBezTo>
                <a:cubicBezTo>
                  <a:pt x="4394" y="1012"/>
                  <a:pt x="3477" y="0"/>
                  <a:pt x="2227" y="0"/>
                </a:cubicBezTo>
                <a:close/>
              </a:path>
            </a:pathLst>
          </a:cu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3" name="Google Shape;2573;p40"/>
          <p:cNvSpPr txBox="1">
            <a:spLocks noGrp="1"/>
          </p:cNvSpPr>
          <p:nvPr>
            <p:ph type="title"/>
          </p:nvPr>
        </p:nvSpPr>
        <p:spPr>
          <a:xfrm>
            <a:off x="778531" y="425669"/>
            <a:ext cx="7650000" cy="5360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mic Sans MS" panose="030F0702030302020204" pitchFamily="66" charset="0"/>
              </a:rPr>
              <a:t>Collaborations within the PhD project</a:t>
            </a:r>
          </a:p>
        </p:txBody>
      </p:sp>
      <p:grpSp>
        <p:nvGrpSpPr>
          <p:cNvPr id="2574" name="Google Shape;2574;p40"/>
          <p:cNvGrpSpPr/>
          <p:nvPr/>
        </p:nvGrpSpPr>
        <p:grpSpPr>
          <a:xfrm>
            <a:off x="2638097" y="1813034"/>
            <a:ext cx="3836273" cy="862588"/>
            <a:chOff x="3256099" y="1793180"/>
            <a:chExt cx="2702132" cy="862588"/>
          </a:xfrm>
        </p:grpSpPr>
        <p:sp>
          <p:nvSpPr>
            <p:cNvPr id="2575" name="Google Shape;2575;p40"/>
            <p:cNvSpPr/>
            <p:nvPr/>
          </p:nvSpPr>
          <p:spPr>
            <a:xfrm>
              <a:off x="3256099" y="1813498"/>
              <a:ext cx="673683" cy="842270"/>
            </a:xfrm>
            <a:custGeom>
              <a:avLst/>
              <a:gdLst/>
              <a:ahLst/>
              <a:cxnLst/>
              <a:rect l="l" t="t" r="r" b="b"/>
              <a:pathLst>
                <a:path w="4466" h="4442" extrusionOk="0">
                  <a:moveTo>
                    <a:pt x="2227" y="0"/>
                  </a:moveTo>
                  <a:cubicBezTo>
                    <a:pt x="1667" y="0"/>
                    <a:pt x="1072" y="250"/>
                    <a:pt x="667" y="655"/>
                  </a:cubicBezTo>
                  <a:cubicBezTo>
                    <a:pt x="274" y="1048"/>
                    <a:pt x="0" y="1667"/>
                    <a:pt x="12" y="2215"/>
                  </a:cubicBezTo>
                  <a:cubicBezTo>
                    <a:pt x="72" y="3429"/>
                    <a:pt x="1001" y="4441"/>
                    <a:pt x="2227" y="4441"/>
                  </a:cubicBezTo>
                  <a:cubicBezTo>
                    <a:pt x="2798" y="4441"/>
                    <a:pt x="3394" y="4179"/>
                    <a:pt x="3799" y="3786"/>
                  </a:cubicBezTo>
                  <a:cubicBezTo>
                    <a:pt x="4180" y="3394"/>
                    <a:pt x="4465" y="2774"/>
                    <a:pt x="4442" y="2215"/>
                  </a:cubicBezTo>
                  <a:cubicBezTo>
                    <a:pt x="4394" y="1012"/>
                    <a:pt x="3477" y="0"/>
                    <a:pt x="22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6" name="Google Shape;2576;p40"/>
            <p:cNvSpPr/>
            <p:nvPr/>
          </p:nvSpPr>
          <p:spPr>
            <a:xfrm>
              <a:off x="5303409" y="1793180"/>
              <a:ext cx="654822" cy="814552"/>
            </a:xfrm>
            <a:custGeom>
              <a:avLst/>
              <a:gdLst/>
              <a:ahLst/>
              <a:cxnLst/>
              <a:rect l="l" t="t" r="r" b="b"/>
              <a:pathLst>
                <a:path w="4466" h="4442" extrusionOk="0">
                  <a:moveTo>
                    <a:pt x="2227" y="0"/>
                  </a:moveTo>
                  <a:cubicBezTo>
                    <a:pt x="1667" y="0"/>
                    <a:pt x="1072" y="250"/>
                    <a:pt x="667" y="655"/>
                  </a:cubicBezTo>
                  <a:cubicBezTo>
                    <a:pt x="274" y="1048"/>
                    <a:pt x="0" y="1667"/>
                    <a:pt x="12" y="2215"/>
                  </a:cubicBezTo>
                  <a:cubicBezTo>
                    <a:pt x="72" y="3429"/>
                    <a:pt x="1001" y="4441"/>
                    <a:pt x="2227" y="4441"/>
                  </a:cubicBezTo>
                  <a:cubicBezTo>
                    <a:pt x="2798" y="4441"/>
                    <a:pt x="3394" y="4179"/>
                    <a:pt x="3799" y="3786"/>
                  </a:cubicBezTo>
                  <a:cubicBezTo>
                    <a:pt x="4180" y="3394"/>
                    <a:pt x="4465" y="2774"/>
                    <a:pt x="4442" y="2215"/>
                  </a:cubicBezTo>
                  <a:cubicBezTo>
                    <a:pt x="4394" y="1012"/>
                    <a:pt x="3477" y="0"/>
                    <a:pt x="22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82" name="Google Shape;2582;p40"/>
          <p:cNvSpPr txBox="1"/>
          <p:nvPr/>
        </p:nvSpPr>
        <p:spPr>
          <a:xfrm>
            <a:off x="6153300" y="1387366"/>
            <a:ext cx="2270700" cy="462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Rozha One"/>
                <a:ea typeface="Rozha One"/>
                <a:cs typeface="Rozha One"/>
                <a:sym typeface="Rozha One"/>
              </a:rPr>
              <a:t>Qualitative study</a:t>
            </a:r>
            <a:endParaRPr sz="2000" dirty="0">
              <a:solidFill>
                <a:schemeClr val="dk1"/>
              </a:solidFill>
              <a:latin typeface="Rozha One"/>
              <a:ea typeface="Rozha One"/>
              <a:cs typeface="Rozha One"/>
              <a:sym typeface="Rozha One"/>
            </a:endParaRPr>
          </a:p>
        </p:txBody>
      </p:sp>
      <p:sp>
        <p:nvSpPr>
          <p:cNvPr id="2583" name="Google Shape;2583;p40"/>
          <p:cNvSpPr txBox="1"/>
          <p:nvPr/>
        </p:nvSpPr>
        <p:spPr>
          <a:xfrm>
            <a:off x="6153300" y="1834055"/>
            <a:ext cx="2722686" cy="872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2"/>
                </a:solidFill>
                <a:latin typeface="Comic Sans MS" panose="030F0702030302020204" pitchFamily="66" charset="0"/>
                <a:ea typeface="Montserrat"/>
                <a:cs typeface="Montserrat"/>
                <a:sym typeface="Montserrat"/>
              </a:rPr>
              <a:t> Disadvantaged persons living in the St Helens borough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2"/>
                </a:solidFill>
                <a:latin typeface="Comic Sans MS" panose="030F0702030302020204" pitchFamily="66" charset="0"/>
                <a:ea typeface="Montserrat"/>
                <a:cs typeface="Montserrat"/>
                <a:sym typeface="Montserrat"/>
              </a:rPr>
              <a:t> </a:t>
            </a:r>
            <a:endParaRPr sz="1600" dirty="0">
              <a:solidFill>
                <a:schemeClr val="dk2"/>
              </a:solidFill>
              <a:latin typeface="Comic Sans MS" panose="030F0702030302020204" pitchFamily="66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2584" name="Google Shape;2584;p40"/>
          <p:cNvSpPr txBox="1"/>
          <p:nvPr/>
        </p:nvSpPr>
        <p:spPr>
          <a:xfrm>
            <a:off x="583324" y="1818290"/>
            <a:ext cx="2060028" cy="2396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2"/>
                </a:solidFill>
                <a:latin typeface="Comic Sans MS" panose="030F0702030302020204" pitchFamily="66" charset="0"/>
                <a:ea typeface="Montserrat"/>
                <a:cs typeface="Montserrat"/>
                <a:sym typeface="Montserrat"/>
              </a:rPr>
              <a:t>St Helens Clinical Commissioning Group (CCG)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dk2"/>
              </a:solidFill>
              <a:latin typeface="Comic Sans MS" panose="030F0702030302020204" pitchFamily="66" charset="0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2"/>
                </a:solidFill>
                <a:latin typeface="Comic Sans MS" panose="030F0702030302020204" pitchFamily="66" charset="0"/>
                <a:ea typeface="Montserrat"/>
                <a:cs typeface="Montserrat"/>
                <a:sym typeface="Montserrat"/>
              </a:rPr>
              <a:t>Shared care record dataset-Unique dataset with both health and social care data</a:t>
            </a:r>
          </a:p>
        </p:txBody>
      </p:sp>
      <p:sp>
        <p:nvSpPr>
          <p:cNvPr id="2586" name="Google Shape;2586;p40"/>
          <p:cNvSpPr txBox="1"/>
          <p:nvPr/>
        </p:nvSpPr>
        <p:spPr>
          <a:xfrm>
            <a:off x="2107324" y="4146331"/>
            <a:ext cx="4640317" cy="840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2"/>
                </a:solidFill>
                <a:latin typeface="Rozha One" panose="020B0604020202020204" charset="0"/>
                <a:ea typeface="Montserrat"/>
                <a:cs typeface="Rozha One" panose="020B0604020202020204" charset="0"/>
                <a:sym typeface="Montserrat"/>
              </a:rPr>
              <a:t>Supporting institutions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2"/>
                </a:solidFill>
                <a:latin typeface="Comic Sans MS" panose="030F0702030302020204" pitchFamily="66" charset="0"/>
                <a:ea typeface="Montserrat"/>
                <a:cs typeface="Montserrat"/>
                <a:sym typeface="Montserrat"/>
              </a:rPr>
              <a:t>St Helens borough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2"/>
                </a:solidFill>
                <a:latin typeface="Comic Sans MS" panose="030F0702030302020204" pitchFamily="66" charset="0"/>
                <a:ea typeface="Montserrat"/>
                <a:cs typeface="Montserrat"/>
                <a:sym typeface="Montserrat"/>
              </a:rPr>
              <a:t>The St Helens and Knowleys NHS Trust</a:t>
            </a:r>
            <a:endParaRPr sz="1600" dirty="0">
              <a:solidFill>
                <a:schemeClr val="dk2"/>
              </a:solidFill>
              <a:latin typeface="Comic Sans MS" panose="030F0702030302020204" pitchFamily="66" charset="0"/>
              <a:ea typeface="Montserrat"/>
              <a:cs typeface="Montserrat"/>
              <a:sym typeface="Montserrat"/>
            </a:endParaRPr>
          </a:p>
        </p:txBody>
      </p:sp>
      <p:grpSp>
        <p:nvGrpSpPr>
          <p:cNvPr id="2587" name="Google Shape;2587;p40"/>
          <p:cNvGrpSpPr/>
          <p:nvPr/>
        </p:nvGrpSpPr>
        <p:grpSpPr>
          <a:xfrm>
            <a:off x="2907282" y="2063104"/>
            <a:ext cx="401669" cy="397517"/>
            <a:chOff x="3282325" y="2035675"/>
            <a:chExt cx="459575" cy="454825"/>
          </a:xfrm>
        </p:grpSpPr>
        <p:sp>
          <p:nvSpPr>
            <p:cNvPr id="2588" name="Google Shape;2588;p40"/>
            <p:cNvSpPr/>
            <p:nvPr/>
          </p:nvSpPr>
          <p:spPr>
            <a:xfrm>
              <a:off x="3337050" y="2234125"/>
              <a:ext cx="85925" cy="206325"/>
            </a:xfrm>
            <a:custGeom>
              <a:avLst/>
              <a:gdLst/>
              <a:ahLst/>
              <a:cxnLst/>
              <a:rect l="l" t="t" r="r" b="b"/>
              <a:pathLst>
                <a:path w="3437" h="8253" extrusionOk="0">
                  <a:moveTo>
                    <a:pt x="2305" y="1133"/>
                  </a:moveTo>
                  <a:lnTo>
                    <a:pt x="2305" y="7120"/>
                  </a:lnTo>
                  <a:lnTo>
                    <a:pt x="1133" y="7120"/>
                  </a:lnTo>
                  <a:lnTo>
                    <a:pt x="1133" y="1133"/>
                  </a:lnTo>
                  <a:close/>
                  <a:moveTo>
                    <a:pt x="568" y="0"/>
                  </a:moveTo>
                  <a:cubicBezTo>
                    <a:pt x="254" y="0"/>
                    <a:pt x="1" y="254"/>
                    <a:pt x="1" y="568"/>
                  </a:cubicBezTo>
                  <a:lnTo>
                    <a:pt x="1" y="7688"/>
                  </a:lnTo>
                  <a:cubicBezTo>
                    <a:pt x="1" y="7999"/>
                    <a:pt x="254" y="8253"/>
                    <a:pt x="568" y="8253"/>
                  </a:cubicBezTo>
                  <a:lnTo>
                    <a:pt x="2869" y="8253"/>
                  </a:lnTo>
                  <a:cubicBezTo>
                    <a:pt x="3183" y="8253"/>
                    <a:pt x="3437" y="7999"/>
                    <a:pt x="3437" y="7688"/>
                  </a:cubicBezTo>
                  <a:lnTo>
                    <a:pt x="3437" y="568"/>
                  </a:lnTo>
                  <a:cubicBezTo>
                    <a:pt x="3437" y="254"/>
                    <a:pt x="3183" y="0"/>
                    <a:pt x="2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435D74"/>
                </a:solidFill>
              </a:endParaRPr>
            </a:p>
          </p:txBody>
        </p:sp>
        <p:sp>
          <p:nvSpPr>
            <p:cNvPr id="2589" name="Google Shape;2589;p40"/>
            <p:cNvSpPr/>
            <p:nvPr/>
          </p:nvSpPr>
          <p:spPr>
            <a:xfrm>
              <a:off x="3451275" y="2175475"/>
              <a:ext cx="84925" cy="264975"/>
            </a:xfrm>
            <a:custGeom>
              <a:avLst/>
              <a:gdLst/>
              <a:ahLst/>
              <a:cxnLst/>
              <a:rect l="l" t="t" r="r" b="b"/>
              <a:pathLst>
                <a:path w="3397" h="10599" extrusionOk="0">
                  <a:moveTo>
                    <a:pt x="2265" y="1133"/>
                  </a:moveTo>
                  <a:lnTo>
                    <a:pt x="2265" y="9466"/>
                  </a:lnTo>
                  <a:lnTo>
                    <a:pt x="1132" y="9466"/>
                  </a:lnTo>
                  <a:lnTo>
                    <a:pt x="1132" y="1133"/>
                  </a:lnTo>
                  <a:close/>
                  <a:moveTo>
                    <a:pt x="565" y="0"/>
                  </a:moveTo>
                  <a:cubicBezTo>
                    <a:pt x="254" y="0"/>
                    <a:pt x="0" y="254"/>
                    <a:pt x="0" y="565"/>
                  </a:cubicBezTo>
                  <a:lnTo>
                    <a:pt x="0" y="10034"/>
                  </a:lnTo>
                  <a:cubicBezTo>
                    <a:pt x="0" y="10345"/>
                    <a:pt x="254" y="10599"/>
                    <a:pt x="565" y="10599"/>
                  </a:cubicBezTo>
                  <a:lnTo>
                    <a:pt x="2829" y="10599"/>
                  </a:lnTo>
                  <a:cubicBezTo>
                    <a:pt x="3143" y="10599"/>
                    <a:pt x="3397" y="10345"/>
                    <a:pt x="3397" y="10034"/>
                  </a:cubicBezTo>
                  <a:lnTo>
                    <a:pt x="3397" y="565"/>
                  </a:lnTo>
                  <a:cubicBezTo>
                    <a:pt x="3397" y="254"/>
                    <a:pt x="3143" y="0"/>
                    <a:pt x="28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dirty="0">
                <a:solidFill>
                  <a:srgbClr val="435D74"/>
                </a:solidFill>
              </a:endParaRPr>
            </a:p>
          </p:txBody>
        </p:sp>
        <p:sp>
          <p:nvSpPr>
            <p:cNvPr id="2590" name="Google Shape;2590;p40"/>
            <p:cNvSpPr/>
            <p:nvPr/>
          </p:nvSpPr>
          <p:spPr>
            <a:xfrm>
              <a:off x="3564500" y="2116825"/>
              <a:ext cx="84950" cy="323625"/>
            </a:xfrm>
            <a:custGeom>
              <a:avLst/>
              <a:gdLst/>
              <a:ahLst/>
              <a:cxnLst/>
              <a:rect l="l" t="t" r="r" b="b"/>
              <a:pathLst>
                <a:path w="3398" h="12945" extrusionOk="0">
                  <a:moveTo>
                    <a:pt x="2265" y="1132"/>
                  </a:moveTo>
                  <a:lnTo>
                    <a:pt x="2265" y="11812"/>
                  </a:lnTo>
                  <a:lnTo>
                    <a:pt x="1133" y="11812"/>
                  </a:lnTo>
                  <a:lnTo>
                    <a:pt x="1133" y="1132"/>
                  </a:lnTo>
                  <a:close/>
                  <a:moveTo>
                    <a:pt x="565" y="0"/>
                  </a:moveTo>
                  <a:cubicBezTo>
                    <a:pt x="254" y="0"/>
                    <a:pt x="0" y="251"/>
                    <a:pt x="0" y="565"/>
                  </a:cubicBezTo>
                  <a:lnTo>
                    <a:pt x="0" y="12380"/>
                  </a:lnTo>
                  <a:cubicBezTo>
                    <a:pt x="0" y="12691"/>
                    <a:pt x="254" y="12945"/>
                    <a:pt x="565" y="12945"/>
                  </a:cubicBezTo>
                  <a:lnTo>
                    <a:pt x="2829" y="12945"/>
                  </a:lnTo>
                  <a:cubicBezTo>
                    <a:pt x="3144" y="12945"/>
                    <a:pt x="3397" y="12691"/>
                    <a:pt x="3397" y="12380"/>
                  </a:cubicBezTo>
                  <a:lnTo>
                    <a:pt x="3397" y="565"/>
                  </a:lnTo>
                  <a:cubicBezTo>
                    <a:pt x="3397" y="251"/>
                    <a:pt x="3144" y="0"/>
                    <a:pt x="28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435D74"/>
                </a:solidFill>
              </a:endParaRPr>
            </a:p>
          </p:txBody>
        </p:sp>
        <p:sp>
          <p:nvSpPr>
            <p:cNvPr id="2591" name="Google Shape;2591;p40"/>
            <p:cNvSpPr/>
            <p:nvPr/>
          </p:nvSpPr>
          <p:spPr>
            <a:xfrm>
              <a:off x="3282325" y="2035675"/>
              <a:ext cx="459575" cy="454825"/>
            </a:xfrm>
            <a:custGeom>
              <a:avLst/>
              <a:gdLst/>
              <a:ahLst/>
              <a:cxnLst/>
              <a:rect l="l" t="t" r="r" b="b"/>
              <a:pathLst>
                <a:path w="18383" h="18193" extrusionOk="0">
                  <a:moveTo>
                    <a:pt x="568" y="0"/>
                  </a:moveTo>
                  <a:cubicBezTo>
                    <a:pt x="254" y="0"/>
                    <a:pt x="1" y="251"/>
                    <a:pt x="1" y="565"/>
                  </a:cubicBezTo>
                  <a:lnTo>
                    <a:pt x="1" y="17625"/>
                  </a:lnTo>
                  <a:cubicBezTo>
                    <a:pt x="1" y="17939"/>
                    <a:pt x="254" y="18192"/>
                    <a:pt x="568" y="18192"/>
                  </a:cubicBezTo>
                  <a:lnTo>
                    <a:pt x="17815" y="18192"/>
                  </a:lnTo>
                  <a:cubicBezTo>
                    <a:pt x="18129" y="18192"/>
                    <a:pt x="18383" y="17939"/>
                    <a:pt x="18383" y="17625"/>
                  </a:cubicBezTo>
                  <a:cubicBezTo>
                    <a:pt x="18383" y="17311"/>
                    <a:pt x="18129" y="17060"/>
                    <a:pt x="17815" y="17060"/>
                  </a:cubicBezTo>
                  <a:lnTo>
                    <a:pt x="1133" y="17060"/>
                  </a:lnTo>
                  <a:lnTo>
                    <a:pt x="1133" y="565"/>
                  </a:lnTo>
                  <a:cubicBezTo>
                    <a:pt x="1133" y="251"/>
                    <a:pt x="879" y="0"/>
                    <a:pt x="5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435D74"/>
                </a:solidFill>
              </a:endParaRPr>
            </a:p>
          </p:txBody>
        </p:sp>
      </p:grpSp>
      <p:sp>
        <p:nvSpPr>
          <p:cNvPr id="92" name="Google Shape;2585;p40">
            <a:extLst>
              <a:ext uri="{FF2B5EF4-FFF2-40B4-BE49-F238E27FC236}">
                <a16:creationId xmlns:a16="http://schemas.microsoft.com/office/drawing/2014/main" id="{C395A326-CB46-4CED-A4F8-11D39945A0BB}"/>
              </a:ext>
            </a:extLst>
          </p:cNvPr>
          <p:cNvSpPr txBox="1"/>
          <p:nvPr/>
        </p:nvSpPr>
        <p:spPr>
          <a:xfrm>
            <a:off x="257502" y="1340069"/>
            <a:ext cx="3147849" cy="441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Rozha One"/>
                <a:ea typeface="Rozha One"/>
                <a:cs typeface="Rozha One"/>
                <a:sym typeface="Rozha One"/>
              </a:rPr>
              <a:t>Secondary data analysis</a:t>
            </a:r>
            <a:endParaRPr sz="2000" dirty="0">
              <a:solidFill>
                <a:schemeClr val="dk1"/>
              </a:solidFill>
              <a:latin typeface="Rozha One"/>
              <a:ea typeface="Rozha One"/>
              <a:cs typeface="Rozha One"/>
              <a:sym typeface="Rozha One"/>
            </a:endParaRPr>
          </a:p>
        </p:txBody>
      </p:sp>
      <p:grpSp>
        <p:nvGrpSpPr>
          <p:cNvPr id="95" name="Google Shape;2484;p36">
            <a:extLst>
              <a:ext uri="{FF2B5EF4-FFF2-40B4-BE49-F238E27FC236}">
                <a16:creationId xmlns:a16="http://schemas.microsoft.com/office/drawing/2014/main" id="{69D2082C-D850-402F-AFD1-C9CD563491C4}"/>
              </a:ext>
            </a:extLst>
          </p:cNvPr>
          <p:cNvGrpSpPr/>
          <p:nvPr/>
        </p:nvGrpSpPr>
        <p:grpSpPr>
          <a:xfrm>
            <a:off x="5785945" y="1965433"/>
            <a:ext cx="415160" cy="409905"/>
            <a:chOff x="5049750" y="832600"/>
            <a:chExt cx="505100" cy="483100"/>
          </a:xfrm>
        </p:grpSpPr>
        <p:sp>
          <p:nvSpPr>
            <p:cNvPr id="96" name="Google Shape;2485;p36">
              <a:extLst>
                <a:ext uri="{FF2B5EF4-FFF2-40B4-BE49-F238E27FC236}">
                  <a16:creationId xmlns:a16="http://schemas.microsoft.com/office/drawing/2014/main" id="{41172D39-BB5C-404B-8DB4-658162A742DA}"/>
                </a:ext>
              </a:extLst>
            </p:cNvPr>
            <p:cNvSpPr/>
            <p:nvPr/>
          </p:nvSpPr>
          <p:spPr>
            <a:xfrm>
              <a:off x="5049750" y="832600"/>
              <a:ext cx="505100" cy="483100"/>
            </a:xfrm>
            <a:custGeom>
              <a:avLst/>
              <a:gdLst/>
              <a:ahLst/>
              <a:cxnLst/>
              <a:rect l="l" t="t" r="r" b="b"/>
              <a:pathLst>
                <a:path w="20204" h="19324" extrusionOk="0">
                  <a:moveTo>
                    <a:pt x="12136" y="1129"/>
                  </a:moveTo>
                  <a:cubicBezTo>
                    <a:pt x="13730" y="1129"/>
                    <a:pt x="15325" y="1737"/>
                    <a:pt x="16538" y="2952"/>
                  </a:cubicBezTo>
                  <a:cubicBezTo>
                    <a:pt x="18969" y="5383"/>
                    <a:pt x="18969" y="9323"/>
                    <a:pt x="16538" y="11757"/>
                  </a:cubicBezTo>
                  <a:cubicBezTo>
                    <a:pt x="15341" y="12950"/>
                    <a:pt x="13747" y="13579"/>
                    <a:pt x="12129" y="13579"/>
                  </a:cubicBezTo>
                  <a:cubicBezTo>
                    <a:pt x="11233" y="13579"/>
                    <a:pt x="10329" y="13386"/>
                    <a:pt x="9482" y="12989"/>
                  </a:cubicBezTo>
                  <a:cubicBezTo>
                    <a:pt x="9461" y="12980"/>
                    <a:pt x="9440" y="12968"/>
                    <a:pt x="9419" y="12959"/>
                  </a:cubicBezTo>
                  <a:cubicBezTo>
                    <a:pt x="8794" y="12657"/>
                    <a:pt x="8223" y="12249"/>
                    <a:pt x="7734" y="11757"/>
                  </a:cubicBezTo>
                  <a:cubicBezTo>
                    <a:pt x="5306" y="9329"/>
                    <a:pt x="5306" y="5380"/>
                    <a:pt x="7734" y="2952"/>
                  </a:cubicBezTo>
                  <a:cubicBezTo>
                    <a:pt x="8948" y="1737"/>
                    <a:pt x="10542" y="1129"/>
                    <a:pt x="12136" y="1129"/>
                  </a:cubicBezTo>
                  <a:close/>
                  <a:moveTo>
                    <a:pt x="5871" y="11216"/>
                  </a:moveTo>
                  <a:cubicBezTo>
                    <a:pt x="6475" y="12195"/>
                    <a:pt x="7296" y="13016"/>
                    <a:pt x="8271" y="13620"/>
                  </a:cubicBezTo>
                  <a:lnTo>
                    <a:pt x="7734" y="14160"/>
                  </a:lnTo>
                  <a:cubicBezTo>
                    <a:pt x="7622" y="14271"/>
                    <a:pt x="7477" y="14326"/>
                    <a:pt x="7332" y="14326"/>
                  </a:cubicBezTo>
                  <a:cubicBezTo>
                    <a:pt x="7188" y="14326"/>
                    <a:pt x="7044" y="14271"/>
                    <a:pt x="6934" y="14160"/>
                  </a:cubicBezTo>
                  <a:lnTo>
                    <a:pt x="5330" y="12557"/>
                  </a:lnTo>
                  <a:cubicBezTo>
                    <a:pt x="5110" y="12337"/>
                    <a:pt x="5110" y="11977"/>
                    <a:pt x="5330" y="11757"/>
                  </a:cubicBezTo>
                  <a:lnTo>
                    <a:pt x="5871" y="11216"/>
                  </a:lnTo>
                  <a:close/>
                  <a:moveTo>
                    <a:pt x="4932" y="13762"/>
                  </a:moveTo>
                  <a:lnTo>
                    <a:pt x="5732" y="14562"/>
                  </a:lnTo>
                  <a:lnTo>
                    <a:pt x="4932" y="15362"/>
                  </a:lnTo>
                  <a:lnTo>
                    <a:pt x="4131" y="14562"/>
                  </a:lnTo>
                  <a:lnTo>
                    <a:pt x="4932" y="13762"/>
                  </a:lnTo>
                  <a:close/>
                  <a:moveTo>
                    <a:pt x="3328" y="15362"/>
                  </a:moveTo>
                  <a:lnTo>
                    <a:pt x="4128" y="16162"/>
                  </a:lnTo>
                  <a:lnTo>
                    <a:pt x="2268" y="18025"/>
                  </a:lnTo>
                  <a:cubicBezTo>
                    <a:pt x="2157" y="18135"/>
                    <a:pt x="2013" y="18190"/>
                    <a:pt x="1868" y="18190"/>
                  </a:cubicBezTo>
                  <a:cubicBezTo>
                    <a:pt x="1723" y="18190"/>
                    <a:pt x="1577" y="18134"/>
                    <a:pt x="1465" y="18022"/>
                  </a:cubicBezTo>
                  <a:cubicBezTo>
                    <a:pt x="1245" y="17802"/>
                    <a:pt x="1245" y="17443"/>
                    <a:pt x="1465" y="17222"/>
                  </a:cubicBezTo>
                  <a:lnTo>
                    <a:pt x="3328" y="15362"/>
                  </a:lnTo>
                  <a:close/>
                  <a:moveTo>
                    <a:pt x="12135" y="1"/>
                  </a:moveTo>
                  <a:cubicBezTo>
                    <a:pt x="10250" y="1"/>
                    <a:pt x="8365" y="718"/>
                    <a:pt x="6931" y="2152"/>
                  </a:cubicBezTo>
                  <a:cubicBezTo>
                    <a:pt x="4769" y="4311"/>
                    <a:pt x="4237" y="7493"/>
                    <a:pt x="5330" y="10157"/>
                  </a:cubicBezTo>
                  <a:lnTo>
                    <a:pt x="4527" y="10957"/>
                  </a:lnTo>
                  <a:cubicBezTo>
                    <a:pt x="4020" y="11467"/>
                    <a:pt x="3887" y="12240"/>
                    <a:pt x="4198" y="12892"/>
                  </a:cubicBezTo>
                  <a:lnTo>
                    <a:pt x="665" y="16422"/>
                  </a:lnTo>
                  <a:cubicBezTo>
                    <a:pt x="1" y="17086"/>
                    <a:pt x="1" y="18161"/>
                    <a:pt x="665" y="18825"/>
                  </a:cubicBezTo>
                  <a:cubicBezTo>
                    <a:pt x="996" y="19158"/>
                    <a:pt x="1431" y="19324"/>
                    <a:pt x="1865" y="19324"/>
                  </a:cubicBezTo>
                  <a:cubicBezTo>
                    <a:pt x="2300" y="19324"/>
                    <a:pt x="2735" y="19158"/>
                    <a:pt x="3066" y="18825"/>
                  </a:cubicBezTo>
                  <a:lnTo>
                    <a:pt x="6598" y="15293"/>
                  </a:lnTo>
                  <a:cubicBezTo>
                    <a:pt x="6831" y="15403"/>
                    <a:pt x="7081" y="15457"/>
                    <a:pt x="7328" y="15457"/>
                  </a:cubicBezTo>
                  <a:cubicBezTo>
                    <a:pt x="7770" y="15457"/>
                    <a:pt x="8206" y="15286"/>
                    <a:pt x="8531" y="14961"/>
                  </a:cubicBezTo>
                  <a:lnTo>
                    <a:pt x="9331" y="14163"/>
                  </a:lnTo>
                  <a:cubicBezTo>
                    <a:pt x="10241" y="14538"/>
                    <a:pt x="11190" y="14717"/>
                    <a:pt x="12127" y="14717"/>
                  </a:cubicBezTo>
                  <a:cubicBezTo>
                    <a:pt x="14530" y="14717"/>
                    <a:pt x="16858" y="13537"/>
                    <a:pt x="18256" y="11437"/>
                  </a:cubicBezTo>
                  <a:cubicBezTo>
                    <a:pt x="20204" y="8520"/>
                    <a:pt x="19821" y="4631"/>
                    <a:pt x="17342" y="2152"/>
                  </a:cubicBezTo>
                  <a:cubicBezTo>
                    <a:pt x="15906" y="718"/>
                    <a:pt x="14020" y="1"/>
                    <a:pt x="12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435D74"/>
                </a:solidFill>
              </a:endParaRPr>
            </a:p>
          </p:txBody>
        </p:sp>
        <p:sp>
          <p:nvSpPr>
            <p:cNvPr id="97" name="Google Shape;2486;p36">
              <a:extLst>
                <a:ext uri="{FF2B5EF4-FFF2-40B4-BE49-F238E27FC236}">
                  <a16:creationId xmlns:a16="http://schemas.microsoft.com/office/drawing/2014/main" id="{DEE8F3E2-D6D1-40E6-B06A-5D8BB4D77671}"/>
                </a:ext>
              </a:extLst>
            </p:cNvPr>
            <p:cNvSpPr/>
            <p:nvPr/>
          </p:nvSpPr>
          <p:spPr>
            <a:xfrm>
              <a:off x="5216725" y="889175"/>
              <a:ext cx="276000" cy="254400"/>
            </a:xfrm>
            <a:custGeom>
              <a:avLst/>
              <a:gdLst/>
              <a:ahLst/>
              <a:cxnLst/>
              <a:rect l="l" t="t" r="r" b="b"/>
              <a:pathLst>
                <a:path w="11040" h="10176" extrusionOk="0">
                  <a:moveTo>
                    <a:pt x="5456" y="1133"/>
                  </a:moveTo>
                  <a:cubicBezTo>
                    <a:pt x="6487" y="1133"/>
                    <a:pt x="7500" y="1535"/>
                    <a:pt x="8259" y="2293"/>
                  </a:cubicBezTo>
                  <a:cubicBezTo>
                    <a:pt x="9802" y="3839"/>
                    <a:pt x="9802" y="6348"/>
                    <a:pt x="8259" y="7897"/>
                  </a:cubicBezTo>
                  <a:cubicBezTo>
                    <a:pt x="7501" y="8653"/>
                    <a:pt x="6489" y="9055"/>
                    <a:pt x="5460" y="9055"/>
                  </a:cubicBezTo>
                  <a:cubicBezTo>
                    <a:pt x="4948" y="9055"/>
                    <a:pt x="4433" y="8956"/>
                    <a:pt x="3941" y="8751"/>
                  </a:cubicBezTo>
                  <a:cubicBezTo>
                    <a:pt x="2462" y="8138"/>
                    <a:pt x="1499" y="6695"/>
                    <a:pt x="1499" y="5095"/>
                  </a:cubicBezTo>
                  <a:cubicBezTo>
                    <a:pt x="1499" y="3491"/>
                    <a:pt x="2462" y="2048"/>
                    <a:pt x="3941" y="1435"/>
                  </a:cubicBezTo>
                  <a:cubicBezTo>
                    <a:pt x="4431" y="1232"/>
                    <a:pt x="4946" y="1133"/>
                    <a:pt x="5456" y="1133"/>
                  </a:cubicBezTo>
                  <a:close/>
                  <a:moveTo>
                    <a:pt x="5468" y="1"/>
                  </a:moveTo>
                  <a:cubicBezTo>
                    <a:pt x="5465" y="1"/>
                    <a:pt x="5461" y="1"/>
                    <a:pt x="5457" y="1"/>
                  </a:cubicBezTo>
                  <a:cubicBezTo>
                    <a:pt x="3029" y="4"/>
                    <a:pt x="943" y="1719"/>
                    <a:pt x="472" y="4098"/>
                  </a:cubicBezTo>
                  <a:cubicBezTo>
                    <a:pt x="1" y="6481"/>
                    <a:pt x="1275" y="8860"/>
                    <a:pt x="3519" y="9787"/>
                  </a:cubicBezTo>
                  <a:cubicBezTo>
                    <a:pt x="4151" y="10049"/>
                    <a:pt x="4811" y="10175"/>
                    <a:pt x="5463" y="10175"/>
                  </a:cubicBezTo>
                  <a:cubicBezTo>
                    <a:pt x="7120" y="10175"/>
                    <a:pt x="8725" y="9362"/>
                    <a:pt x="9693" y="7912"/>
                  </a:cubicBezTo>
                  <a:cubicBezTo>
                    <a:pt x="11040" y="5895"/>
                    <a:pt x="10774" y="3207"/>
                    <a:pt x="9059" y="1492"/>
                  </a:cubicBezTo>
                  <a:cubicBezTo>
                    <a:pt x="8108" y="535"/>
                    <a:pt x="6814" y="1"/>
                    <a:pt x="54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98" name="Google Shape;2298;p32">
            <a:extLst>
              <a:ext uri="{FF2B5EF4-FFF2-40B4-BE49-F238E27FC236}">
                <a16:creationId xmlns:a16="http://schemas.microsoft.com/office/drawing/2014/main" id="{A8935E24-7F54-4009-8411-D16580DFD031}"/>
              </a:ext>
            </a:extLst>
          </p:cNvPr>
          <p:cNvSpPr/>
          <p:nvPr/>
        </p:nvSpPr>
        <p:spPr>
          <a:xfrm>
            <a:off x="4098251" y="3392735"/>
            <a:ext cx="846854" cy="842270"/>
          </a:xfrm>
          <a:custGeom>
            <a:avLst/>
            <a:gdLst/>
            <a:ahLst/>
            <a:cxnLst/>
            <a:rect l="l" t="t" r="r" b="b"/>
            <a:pathLst>
              <a:path w="4466" h="4442" extrusionOk="0">
                <a:moveTo>
                  <a:pt x="2227" y="0"/>
                </a:moveTo>
                <a:cubicBezTo>
                  <a:pt x="1667" y="0"/>
                  <a:pt x="1072" y="250"/>
                  <a:pt x="667" y="655"/>
                </a:cubicBezTo>
                <a:cubicBezTo>
                  <a:pt x="274" y="1048"/>
                  <a:pt x="0" y="1667"/>
                  <a:pt x="12" y="2215"/>
                </a:cubicBezTo>
                <a:cubicBezTo>
                  <a:pt x="72" y="3429"/>
                  <a:pt x="1001" y="4441"/>
                  <a:pt x="2227" y="4441"/>
                </a:cubicBezTo>
                <a:cubicBezTo>
                  <a:pt x="2798" y="4441"/>
                  <a:pt x="3394" y="4179"/>
                  <a:pt x="3799" y="3786"/>
                </a:cubicBezTo>
                <a:cubicBezTo>
                  <a:pt x="4180" y="3394"/>
                  <a:pt x="4465" y="2774"/>
                  <a:pt x="4442" y="2215"/>
                </a:cubicBezTo>
                <a:cubicBezTo>
                  <a:pt x="4394" y="1012"/>
                  <a:pt x="3477" y="0"/>
                  <a:pt x="22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9" name="Google Shape;2603;p40">
            <a:extLst>
              <a:ext uri="{FF2B5EF4-FFF2-40B4-BE49-F238E27FC236}">
                <a16:creationId xmlns:a16="http://schemas.microsoft.com/office/drawing/2014/main" id="{506BF40C-E9FE-4876-8D27-21D4480DAC21}"/>
              </a:ext>
            </a:extLst>
          </p:cNvPr>
          <p:cNvGrpSpPr/>
          <p:nvPr/>
        </p:nvGrpSpPr>
        <p:grpSpPr>
          <a:xfrm>
            <a:off x="4270121" y="3612925"/>
            <a:ext cx="480301" cy="482520"/>
            <a:chOff x="-1333975" y="2365850"/>
            <a:chExt cx="292225" cy="293575"/>
          </a:xfrm>
        </p:grpSpPr>
        <p:sp>
          <p:nvSpPr>
            <p:cNvPr id="100" name="Google Shape;2604;p40">
              <a:extLst>
                <a:ext uri="{FF2B5EF4-FFF2-40B4-BE49-F238E27FC236}">
                  <a16:creationId xmlns:a16="http://schemas.microsoft.com/office/drawing/2014/main" id="{037F9DA5-B738-46DC-8450-3D4CF3FF2E0E}"/>
                </a:ext>
              </a:extLst>
            </p:cNvPr>
            <p:cNvSpPr/>
            <p:nvPr/>
          </p:nvSpPr>
          <p:spPr>
            <a:xfrm>
              <a:off x="-1285150" y="2365850"/>
              <a:ext cx="191225" cy="293575"/>
            </a:xfrm>
            <a:custGeom>
              <a:avLst/>
              <a:gdLst/>
              <a:ahLst/>
              <a:cxnLst/>
              <a:rect l="l" t="t" r="r" b="b"/>
              <a:pathLst>
                <a:path w="7649" h="11743" extrusionOk="0">
                  <a:moveTo>
                    <a:pt x="3813" y="684"/>
                  </a:moveTo>
                  <a:cubicBezTo>
                    <a:pt x="5545" y="684"/>
                    <a:pt x="6900" y="2039"/>
                    <a:pt x="6900" y="3740"/>
                  </a:cubicBezTo>
                  <a:cubicBezTo>
                    <a:pt x="6931" y="4780"/>
                    <a:pt x="6553" y="5347"/>
                    <a:pt x="6270" y="5788"/>
                  </a:cubicBezTo>
                  <a:cubicBezTo>
                    <a:pt x="5797" y="6544"/>
                    <a:pt x="5608" y="6922"/>
                    <a:pt x="5608" y="7930"/>
                  </a:cubicBezTo>
                  <a:cubicBezTo>
                    <a:pt x="5608" y="8119"/>
                    <a:pt x="5451" y="8277"/>
                    <a:pt x="5230" y="8277"/>
                  </a:cubicBezTo>
                  <a:lnTo>
                    <a:pt x="2489" y="8277"/>
                  </a:lnTo>
                  <a:cubicBezTo>
                    <a:pt x="2300" y="8277"/>
                    <a:pt x="2143" y="8119"/>
                    <a:pt x="2143" y="7930"/>
                  </a:cubicBezTo>
                  <a:cubicBezTo>
                    <a:pt x="2143" y="6922"/>
                    <a:pt x="1922" y="6576"/>
                    <a:pt x="1450" y="5820"/>
                  </a:cubicBezTo>
                  <a:cubicBezTo>
                    <a:pt x="1198" y="5347"/>
                    <a:pt x="567" y="4528"/>
                    <a:pt x="788" y="3205"/>
                  </a:cubicBezTo>
                  <a:cubicBezTo>
                    <a:pt x="1040" y="1819"/>
                    <a:pt x="2237" y="684"/>
                    <a:pt x="3813" y="684"/>
                  </a:cubicBezTo>
                  <a:close/>
                  <a:moveTo>
                    <a:pt x="4852" y="8907"/>
                  </a:moveTo>
                  <a:lnTo>
                    <a:pt x="4852" y="9569"/>
                  </a:lnTo>
                  <a:lnTo>
                    <a:pt x="4506" y="9569"/>
                  </a:lnTo>
                  <a:cubicBezTo>
                    <a:pt x="4285" y="9569"/>
                    <a:pt x="4128" y="9726"/>
                    <a:pt x="4128" y="9915"/>
                  </a:cubicBezTo>
                  <a:cubicBezTo>
                    <a:pt x="4128" y="10136"/>
                    <a:pt x="4285" y="10293"/>
                    <a:pt x="4506" y="10293"/>
                  </a:cubicBezTo>
                  <a:lnTo>
                    <a:pt x="4852" y="10293"/>
                  </a:lnTo>
                  <a:lnTo>
                    <a:pt x="4852" y="10640"/>
                  </a:lnTo>
                  <a:cubicBezTo>
                    <a:pt x="4884" y="10829"/>
                    <a:pt x="4726" y="10986"/>
                    <a:pt x="4537" y="10986"/>
                  </a:cubicBezTo>
                  <a:lnTo>
                    <a:pt x="3151" y="10986"/>
                  </a:lnTo>
                  <a:cubicBezTo>
                    <a:pt x="2962" y="10986"/>
                    <a:pt x="2804" y="10829"/>
                    <a:pt x="2804" y="10640"/>
                  </a:cubicBezTo>
                  <a:lnTo>
                    <a:pt x="2804" y="10293"/>
                  </a:lnTo>
                  <a:lnTo>
                    <a:pt x="3151" y="10293"/>
                  </a:lnTo>
                  <a:cubicBezTo>
                    <a:pt x="3371" y="10293"/>
                    <a:pt x="3529" y="10136"/>
                    <a:pt x="3529" y="9915"/>
                  </a:cubicBezTo>
                  <a:cubicBezTo>
                    <a:pt x="3529" y="9726"/>
                    <a:pt x="3371" y="9569"/>
                    <a:pt x="3151" y="9569"/>
                  </a:cubicBezTo>
                  <a:lnTo>
                    <a:pt x="2804" y="9569"/>
                  </a:lnTo>
                  <a:lnTo>
                    <a:pt x="2804" y="8907"/>
                  </a:lnTo>
                  <a:close/>
                  <a:moveTo>
                    <a:pt x="3897" y="1"/>
                  </a:moveTo>
                  <a:cubicBezTo>
                    <a:pt x="3632" y="1"/>
                    <a:pt x="3361" y="28"/>
                    <a:pt x="3088" y="86"/>
                  </a:cubicBezTo>
                  <a:cubicBezTo>
                    <a:pt x="1607" y="401"/>
                    <a:pt x="441" y="1566"/>
                    <a:pt x="158" y="3079"/>
                  </a:cubicBezTo>
                  <a:cubicBezTo>
                    <a:pt x="0" y="3992"/>
                    <a:pt x="158" y="4969"/>
                    <a:pt x="631" y="5757"/>
                  </a:cubicBezTo>
                  <a:cubicBezTo>
                    <a:pt x="757" y="5914"/>
                    <a:pt x="820" y="6072"/>
                    <a:pt x="914" y="6229"/>
                  </a:cubicBezTo>
                  <a:cubicBezTo>
                    <a:pt x="1355" y="6891"/>
                    <a:pt x="1450" y="7143"/>
                    <a:pt x="1450" y="7962"/>
                  </a:cubicBezTo>
                  <a:cubicBezTo>
                    <a:pt x="1450" y="8403"/>
                    <a:pt x="1733" y="8781"/>
                    <a:pt x="2143" y="8939"/>
                  </a:cubicBezTo>
                  <a:lnTo>
                    <a:pt x="2143" y="10703"/>
                  </a:lnTo>
                  <a:cubicBezTo>
                    <a:pt x="2143" y="11270"/>
                    <a:pt x="2615" y="11743"/>
                    <a:pt x="3151" y="11743"/>
                  </a:cubicBezTo>
                  <a:lnTo>
                    <a:pt x="4537" y="11743"/>
                  </a:lnTo>
                  <a:cubicBezTo>
                    <a:pt x="5073" y="11743"/>
                    <a:pt x="5545" y="11270"/>
                    <a:pt x="5545" y="10703"/>
                  </a:cubicBezTo>
                  <a:lnTo>
                    <a:pt x="5545" y="8939"/>
                  </a:lnTo>
                  <a:cubicBezTo>
                    <a:pt x="5955" y="8781"/>
                    <a:pt x="6238" y="8435"/>
                    <a:pt x="6238" y="7962"/>
                  </a:cubicBezTo>
                  <a:lnTo>
                    <a:pt x="6238" y="7930"/>
                  </a:lnTo>
                  <a:cubicBezTo>
                    <a:pt x="6238" y="7143"/>
                    <a:pt x="6427" y="6828"/>
                    <a:pt x="6805" y="6229"/>
                  </a:cubicBezTo>
                  <a:cubicBezTo>
                    <a:pt x="7089" y="5788"/>
                    <a:pt x="7593" y="5032"/>
                    <a:pt x="7593" y="3835"/>
                  </a:cubicBezTo>
                  <a:cubicBezTo>
                    <a:pt x="7649" y="1658"/>
                    <a:pt x="5950" y="1"/>
                    <a:pt x="3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605;p40">
              <a:extLst>
                <a:ext uri="{FF2B5EF4-FFF2-40B4-BE49-F238E27FC236}">
                  <a16:creationId xmlns:a16="http://schemas.microsoft.com/office/drawing/2014/main" id="{AB8909E5-E8FD-47E1-BCAF-07AB45E9AEAB}"/>
                </a:ext>
              </a:extLst>
            </p:cNvPr>
            <p:cNvSpPr/>
            <p:nvPr/>
          </p:nvSpPr>
          <p:spPr>
            <a:xfrm>
              <a:off x="-1076425" y="2452250"/>
              <a:ext cx="34675" cy="18150"/>
            </a:xfrm>
            <a:custGeom>
              <a:avLst/>
              <a:gdLst/>
              <a:ahLst/>
              <a:cxnLst/>
              <a:rect l="l" t="t" r="r" b="b"/>
              <a:pathLst>
                <a:path w="1387" h="726" extrusionOk="0">
                  <a:moveTo>
                    <a:pt x="347" y="1"/>
                  </a:moveTo>
                  <a:cubicBezTo>
                    <a:pt x="158" y="1"/>
                    <a:pt x="0" y="158"/>
                    <a:pt x="0" y="379"/>
                  </a:cubicBezTo>
                  <a:cubicBezTo>
                    <a:pt x="0" y="568"/>
                    <a:pt x="158" y="725"/>
                    <a:pt x="347" y="725"/>
                  </a:cubicBezTo>
                  <a:lnTo>
                    <a:pt x="1040" y="725"/>
                  </a:lnTo>
                  <a:cubicBezTo>
                    <a:pt x="1229" y="725"/>
                    <a:pt x="1386" y="568"/>
                    <a:pt x="1386" y="379"/>
                  </a:cubicBezTo>
                  <a:cubicBezTo>
                    <a:pt x="1386" y="158"/>
                    <a:pt x="1229" y="1"/>
                    <a:pt x="10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606;p40">
              <a:extLst>
                <a:ext uri="{FF2B5EF4-FFF2-40B4-BE49-F238E27FC236}">
                  <a16:creationId xmlns:a16="http://schemas.microsoft.com/office/drawing/2014/main" id="{FFFCC420-9EAB-4051-87FB-5899345E2B19}"/>
                </a:ext>
              </a:extLst>
            </p:cNvPr>
            <p:cNvSpPr/>
            <p:nvPr/>
          </p:nvSpPr>
          <p:spPr>
            <a:xfrm>
              <a:off x="-1333975" y="2452250"/>
              <a:ext cx="34675" cy="18150"/>
            </a:xfrm>
            <a:custGeom>
              <a:avLst/>
              <a:gdLst/>
              <a:ahLst/>
              <a:cxnLst/>
              <a:rect l="l" t="t" r="r" b="b"/>
              <a:pathLst>
                <a:path w="1387" h="726" extrusionOk="0">
                  <a:moveTo>
                    <a:pt x="347" y="1"/>
                  </a:moveTo>
                  <a:cubicBezTo>
                    <a:pt x="158" y="1"/>
                    <a:pt x="0" y="158"/>
                    <a:pt x="0" y="379"/>
                  </a:cubicBezTo>
                  <a:cubicBezTo>
                    <a:pt x="0" y="568"/>
                    <a:pt x="158" y="725"/>
                    <a:pt x="347" y="725"/>
                  </a:cubicBezTo>
                  <a:lnTo>
                    <a:pt x="1008" y="725"/>
                  </a:lnTo>
                  <a:cubicBezTo>
                    <a:pt x="1197" y="694"/>
                    <a:pt x="1386" y="536"/>
                    <a:pt x="1386" y="379"/>
                  </a:cubicBezTo>
                  <a:cubicBezTo>
                    <a:pt x="1386" y="158"/>
                    <a:pt x="1197" y="1"/>
                    <a:pt x="10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607;p40">
              <a:extLst>
                <a:ext uri="{FF2B5EF4-FFF2-40B4-BE49-F238E27FC236}">
                  <a16:creationId xmlns:a16="http://schemas.microsoft.com/office/drawing/2014/main" id="{C7E6B460-953B-4529-A39E-B940CEFD58D7}"/>
                </a:ext>
              </a:extLst>
            </p:cNvPr>
            <p:cNvSpPr/>
            <p:nvPr/>
          </p:nvSpPr>
          <p:spPr>
            <a:xfrm>
              <a:off x="-1093750" y="2383050"/>
              <a:ext cx="35450" cy="26575"/>
            </a:xfrm>
            <a:custGeom>
              <a:avLst/>
              <a:gdLst/>
              <a:ahLst/>
              <a:cxnLst/>
              <a:rect l="l" t="t" r="r" b="b"/>
              <a:pathLst>
                <a:path w="1418" h="1063" extrusionOk="0">
                  <a:moveTo>
                    <a:pt x="992" y="1"/>
                  </a:moveTo>
                  <a:cubicBezTo>
                    <a:pt x="931" y="1"/>
                    <a:pt x="870" y="19"/>
                    <a:pt x="819" y="59"/>
                  </a:cubicBezTo>
                  <a:lnTo>
                    <a:pt x="221" y="406"/>
                  </a:lnTo>
                  <a:cubicBezTo>
                    <a:pt x="63" y="500"/>
                    <a:pt x="0" y="721"/>
                    <a:pt x="95" y="878"/>
                  </a:cubicBezTo>
                  <a:cubicBezTo>
                    <a:pt x="159" y="985"/>
                    <a:pt x="295" y="1063"/>
                    <a:pt x="415" y="1063"/>
                  </a:cubicBezTo>
                  <a:cubicBezTo>
                    <a:pt x="473" y="1063"/>
                    <a:pt x="527" y="1045"/>
                    <a:pt x="567" y="1005"/>
                  </a:cubicBezTo>
                  <a:lnTo>
                    <a:pt x="1166" y="658"/>
                  </a:lnTo>
                  <a:cubicBezTo>
                    <a:pt x="1323" y="563"/>
                    <a:pt x="1418" y="343"/>
                    <a:pt x="1292" y="185"/>
                  </a:cubicBezTo>
                  <a:cubicBezTo>
                    <a:pt x="1249" y="79"/>
                    <a:pt x="1120" y="1"/>
                    <a:pt x="9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608;p40">
              <a:extLst>
                <a:ext uri="{FF2B5EF4-FFF2-40B4-BE49-F238E27FC236}">
                  <a16:creationId xmlns:a16="http://schemas.microsoft.com/office/drawing/2014/main" id="{0BD819BE-ED1F-445D-9187-BECF9FBF13E3}"/>
                </a:ext>
              </a:extLst>
            </p:cNvPr>
            <p:cNvSpPr/>
            <p:nvPr/>
          </p:nvSpPr>
          <p:spPr>
            <a:xfrm>
              <a:off x="-1317450" y="2512575"/>
              <a:ext cx="35475" cy="26225"/>
            </a:xfrm>
            <a:custGeom>
              <a:avLst/>
              <a:gdLst/>
              <a:ahLst/>
              <a:cxnLst/>
              <a:rect l="l" t="t" r="r" b="b"/>
              <a:pathLst>
                <a:path w="1419" h="1049" extrusionOk="0">
                  <a:moveTo>
                    <a:pt x="1005" y="1"/>
                  </a:moveTo>
                  <a:cubicBezTo>
                    <a:pt x="944" y="1"/>
                    <a:pt x="880" y="15"/>
                    <a:pt x="820" y="45"/>
                  </a:cubicBezTo>
                  <a:lnTo>
                    <a:pt x="221" y="392"/>
                  </a:lnTo>
                  <a:cubicBezTo>
                    <a:pt x="64" y="486"/>
                    <a:pt x="1" y="707"/>
                    <a:pt x="127" y="864"/>
                  </a:cubicBezTo>
                  <a:cubicBezTo>
                    <a:pt x="169" y="971"/>
                    <a:pt x="299" y="1049"/>
                    <a:pt x="427" y="1049"/>
                  </a:cubicBezTo>
                  <a:cubicBezTo>
                    <a:pt x="488" y="1049"/>
                    <a:pt x="548" y="1031"/>
                    <a:pt x="599" y="990"/>
                  </a:cubicBezTo>
                  <a:lnTo>
                    <a:pt x="1166" y="644"/>
                  </a:lnTo>
                  <a:cubicBezTo>
                    <a:pt x="1324" y="549"/>
                    <a:pt x="1418" y="329"/>
                    <a:pt x="1292" y="171"/>
                  </a:cubicBezTo>
                  <a:cubicBezTo>
                    <a:pt x="1250" y="64"/>
                    <a:pt x="1134" y="1"/>
                    <a:pt x="10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609;p40">
              <a:extLst>
                <a:ext uri="{FF2B5EF4-FFF2-40B4-BE49-F238E27FC236}">
                  <a16:creationId xmlns:a16="http://schemas.microsoft.com/office/drawing/2014/main" id="{0CAEB7B9-239B-4508-934D-F855975BB499}"/>
                </a:ext>
              </a:extLst>
            </p:cNvPr>
            <p:cNvSpPr/>
            <p:nvPr/>
          </p:nvSpPr>
          <p:spPr>
            <a:xfrm>
              <a:off x="-1092975" y="2512575"/>
              <a:ext cx="34675" cy="25525"/>
            </a:xfrm>
            <a:custGeom>
              <a:avLst/>
              <a:gdLst/>
              <a:ahLst/>
              <a:cxnLst/>
              <a:rect l="l" t="t" r="r" b="b"/>
              <a:pathLst>
                <a:path w="1387" h="1021" extrusionOk="0">
                  <a:moveTo>
                    <a:pt x="378" y="1"/>
                  </a:moveTo>
                  <a:cubicBezTo>
                    <a:pt x="264" y="1"/>
                    <a:pt x="149" y="64"/>
                    <a:pt x="64" y="171"/>
                  </a:cubicBezTo>
                  <a:cubicBezTo>
                    <a:pt x="1" y="329"/>
                    <a:pt x="32" y="518"/>
                    <a:pt x="190" y="644"/>
                  </a:cubicBezTo>
                  <a:lnTo>
                    <a:pt x="788" y="990"/>
                  </a:lnTo>
                  <a:cubicBezTo>
                    <a:pt x="838" y="1010"/>
                    <a:pt x="891" y="1021"/>
                    <a:pt x="944" y="1021"/>
                  </a:cubicBezTo>
                  <a:cubicBezTo>
                    <a:pt x="1059" y="1021"/>
                    <a:pt x="1175" y="972"/>
                    <a:pt x="1261" y="864"/>
                  </a:cubicBezTo>
                  <a:cubicBezTo>
                    <a:pt x="1387" y="675"/>
                    <a:pt x="1292" y="486"/>
                    <a:pt x="1135" y="392"/>
                  </a:cubicBezTo>
                  <a:lnTo>
                    <a:pt x="536" y="45"/>
                  </a:lnTo>
                  <a:cubicBezTo>
                    <a:pt x="486" y="15"/>
                    <a:pt x="432" y="1"/>
                    <a:pt x="3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610;p40">
              <a:extLst>
                <a:ext uri="{FF2B5EF4-FFF2-40B4-BE49-F238E27FC236}">
                  <a16:creationId xmlns:a16="http://schemas.microsoft.com/office/drawing/2014/main" id="{FA8451E3-7FD4-4ED3-AF5A-261F21D35AAF}"/>
                </a:ext>
              </a:extLst>
            </p:cNvPr>
            <p:cNvSpPr/>
            <p:nvPr/>
          </p:nvSpPr>
          <p:spPr>
            <a:xfrm>
              <a:off x="-1316650" y="2383750"/>
              <a:ext cx="34675" cy="25525"/>
            </a:xfrm>
            <a:custGeom>
              <a:avLst/>
              <a:gdLst/>
              <a:ahLst/>
              <a:cxnLst/>
              <a:rect l="l" t="t" r="r" b="b"/>
              <a:pathLst>
                <a:path w="1387" h="1021" extrusionOk="0">
                  <a:moveTo>
                    <a:pt x="405" y="1"/>
                  </a:moveTo>
                  <a:cubicBezTo>
                    <a:pt x="283" y="1"/>
                    <a:pt x="159" y="50"/>
                    <a:pt x="95" y="157"/>
                  </a:cubicBezTo>
                  <a:cubicBezTo>
                    <a:pt x="0" y="315"/>
                    <a:pt x="63" y="504"/>
                    <a:pt x="221" y="630"/>
                  </a:cubicBezTo>
                  <a:lnTo>
                    <a:pt x="788" y="977"/>
                  </a:lnTo>
                  <a:cubicBezTo>
                    <a:pt x="838" y="1007"/>
                    <a:pt x="895" y="1021"/>
                    <a:pt x="953" y="1021"/>
                  </a:cubicBezTo>
                  <a:cubicBezTo>
                    <a:pt x="1074" y="1021"/>
                    <a:pt x="1196" y="958"/>
                    <a:pt x="1260" y="850"/>
                  </a:cubicBezTo>
                  <a:cubicBezTo>
                    <a:pt x="1386" y="693"/>
                    <a:pt x="1292" y="504"/>
                    <a:pt x="1134" y="378"/>
                  </a:cubicBezTo>
                  <a:lnTo>
                    <a:pt x="567" y="31"/>
                  </a:lnTo>
                  <a:cubicBezTo>
                    <a:pt x="517" y="11"/>
                    <a:pt x="461" y="1"/>
                    <a:pt x="4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611;p40">
              <a:extLst>
                <a:ext uri="{FF2B5EF4-FFF2-40B4-BE49-F238E27FC236}">
                  <a16:creationId xmlns:a16="http://schemas.microsoft.com/office/drawing/2014/main" id="{5812FCAE-DA49-4947-9AF3-187570CECA91}"/>
                </a:ext>
              </a:extLst>
            </p:cNvPr>
            <p:cNvSpPr/>
            <p:nvPr/>
          </p:nvSpPr>
          <p:spPr>
            <a:xfrm>
              <a:off x="-1239475" y="2401575"/>
              <a:ext cx="102425" cy="153100"/>
            </a:xfrm>
            <a:custGeom>
              <a:avLst/>
              <a:gdLst/>
              <a:ahLst/>
              <a:cxnLst/>
              <a:rect l="l" t="t" r="r" b="b"/>
              <a:pathLst>
                <a:path w="4097" h="6124" extrusionOk="0">
                  <a:moveTo>
                    <a:pt x="1733" y="1492"/>
                  </a:moveTo>
                  <a:lnTo>
                    <a:pt x="1733" y="2343"/>
                  </a:lnTo>
                  <a:cubicBezTo>
                    <a:pt x="1733" y="2500"/>
                    <a:pt x="1796" y="2626"/>
                    <a:pt x="1922" y="2658"/>
                  </a:cubicBezTo>
                  <a:lnTo>
                    <a:pt x="3246" y="3225"/>
                  </a:lnTo>
                  <a:lnTo>
                    <a:pt x="2395" y="4611"/>
                  </a:lnTo>
                  <a:lnTo>
                    <a:pt x="2395" y="3729"/>
                  </a:lnTo>
                  <a:cubicBezTo>
                    <a:pt x="2395" y="3572"/>
                    <a:pt x="2332" y="3445"/>
                    <a:pt x="2206" y="3414"/>
                  </a:cubicBezTo>
                  <a:lnTo>
                    <a:pt x="851" y="2878"/>
                  </a:lnTo>
                  <a:lnTo>
                    <a:pt x="1733" y="1492"/>
                  </a:lnTo>
                  <a:close/>
                  <a:moveTo>
                    <a:pt x="2038" y="0"/>
                  </a:moveTo>
                  <a:cubicBezTo>
                    <a:pt x="1919" y="0"/>
                    <a:pt x="1814" y="47"/>
                    <a:pt x="1765" y="169"/>
                  </a:cubicBezTo>
                  <a:lnTo>
                    <a:pt x="64" y="2941"/>
                  </a:lnTo>
                  <a:cubicBezTo>
                    <a:pt x="32" y="3004"/>
                    <a:pt x="1" y="3130"/>
                    <a:pt x="32" y="3225"/>
                  </a:cubicBezTo>
                  <a:cubicBezTo>
                    <a:pt x="64" y="3288"/>
                    <a:pt x="158" y="3382"/>
                    <a:pt x="221" y="3414"/>
                  </a:cubicBezTo>
                  <a:lnTo>
                    <a:pt x="1733" y="4013"/>
                  </a:lnTo>
                  <a:lnTo>
                    <a:pt x="1733" y="5808"/>
                  </a:lnTo>
                  <a:cubicBezTo>
                    <a:pt x="1733" y="5966"/>
                    <a:pt x="1859" y="6092"/>
                    <a:pt x="1954" y="6123"/>
                  </a:cubicBezTo>
                  <a:lnTo>
                    <a:pt x="2049" y="6123"/>
                  </a:lnTo>
                  <a:cubicBezTo>
                    <a:pt x="2143" y="6123"/>
                    <a:pt x="2269" y="6092"/>
                    <a:pt x="2301" y="5966"/>
                  </a:cubicBezTo>
                  <a:lnTo>
                    <a:pt x="4002" y="3225"/>
                  </a:lnTo>
                  <a:cubicBezTo>
                    <a:pt x="4033" y="3130"/>
                    <a:pt x="4096" y="3004"/>
                    <a:pt x="4033" y="2941"/>
                  </a:cubicBezTo>
                  <a:cubicBezTo>
                    <a:pt x="4033" y="2878"/>
                    <a:pt x="3970" y="2784"/>
                    <a:pt x="3907" y="2752"/>
                  </a:cubicBezTo>
                  <a:lnTo>
                    <a:pt x="2395" y="2154"/>
                  </a:lnTo>
                  <a:lnTo>
                    <a:pt x="2395" y="358"/>
                  </a:lnTo>
                  <a:cubicBezTo>
                    <a:pt x="2395" y="169"/>
                    <a:pt x="2269" y="74"/>
                    <a:pt x="2143" y="11"/>
                  </a:cubicBezTo>
                  <a:cubicBezTo>
                    <a:pt x="2108" y="4"/>
                    <a:pt x="2072" y="0"/>
                    <a:pt x="20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367D0A4-297A-49CD-BACA-5FE7A039F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518" y="4093779"/>
            <a:ext cx="2974428" cy="672662"/>
          </a:xfrm>
        </p:spPr>
        <p:txBody>
          <a:bodyPr/>
          <a:lstStyle/>
          <a:p>
            <a:r>
              <a:rPr lang="en-US" dirty="0">
                <a:hlinkClick r:id="rId2"/>
              </a:rPr>
              <a:t>kaluvu.lucy14@gmail.com</a:t>
            </a:r>
            <a:endParaRPr lang="en-US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56587F9-E801-4447-A389-E51E02250CCD}"/>
              </a:ext>
            </a:extLst>
          </p:cNvPr>
          <p:cNvSpPr>
            <a:spLocks noGrp="1"/>
          </p:cNvSpPr>
          <p:nvPr>
            <p:ph type="title" idx="4"/>
          </p:nvPr>
        </p:nvSpPr>
        <p:spPr>
          <a:xfrm>
            <a:off x="1345324" y="1329560"/>
            <a:ext cx="6810704" cy="630620"/>
          </a:xfrm>
        </p:spPr>
        <p:txBody>
          <a:bodyPr/>
          <a:lstStyle/>
          <a:p>
            <a:r>
              <a:rPr lang="en-US" sz="2800" dirty="0">
                <a:latin typeface="Comic Sans MS" panose="030F0702030302020204" pitchFamily="66" charset="0"/>
              </a:rPr>
              <a:t>Thank you for your attention</a:t>
            </a:r>
            <a:br>
              <a:rPr lang="en-US" dirty="0"/>
            </a:br>
            <a:br>
              <a:rPr lang="en-US" dirty="0"/>
            </a:br>
            <a:r>
              <a:rPr lang="en-US" sz="2400" dirty="0">
                <a:latin typeface="Comic Sans MS" panose="030F0702030302020204" pitchFamily="66" charset="0"/>
              </a:rPr>
              <a:t>Let’s stay in touch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1EFEBF5-0C8A-4C82-8947-51BBA981AFA5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5433848" y="4051738"/>
            <a:ext cx="3000704" cy="399393"/>
          </a:xfrm>
        </p:spPr>
        <p:txBody>
          <a:bodyPr/>
          <a:lstStyle/>
          <a:p>
            <a:r>
              <a:rPr lang="en-US" dirty="0"/>
              <a:t>@Lkaluvu</a:t>
            </a:r>
          </a:p>
          <a:p>
            <a:endParaRPr lang="en-US" dirty="0"/>
          </a:p>
        </p:txBody>
      </p:sp>
      <p:sp>
        <p:nvSpPr>
          <p:cNvPr id="11" name="Google Shape;3215;p53">
            <a:extLst>
              <a:ext uri="{FF2B5EF4-FFF2-40B4-BE49-F238E27FC236}">
                <a16:creationId xmlns:a16="http://schemas.microsoft.com/office/drawing/2014/main" id="{5867D4F6-55DA-4E28-B97A-22D715B28FF5}"/>
              </a:ext>
            </a:extLst>
          </p:cNvPr>
          <p:cNvSpPr/>
          <p:nvPr/>
        </p:nvSpPr>
        <p:spPr>
          <a:xfrm>
            <a:off x="1907628" y="3226678"/>
            <a:ext cx="762000" cy="693682"/>
          </a:xfrm>
          <a:custGeom>
            <a:avLst/>
            <a:gdLst/>
            <a:ahLst/>
            <a:cxnLst/>
            <a:rect l="l" t="t" r="r" b="b"/>
            <a:pathLst>
              <a:path w="4466" h="4442" extrusionOk="0">
                <a:moveTo>
                  <a:pt x="2227" y="0"/>
                </a:moveTo>
                <a:cubicBezTo>
                  <a:pt x="1667" y="0"/>
                  <a:pt x="1072" y="250"/>
                  <a:pt x="667" y="655"/>
                </a:cubicBezTo>
                <a:cubicBezTo>
                  <a:pt x="274" y="1048"/>
                  <a:pt x="0" y="1667"/>
                  <a:pt x="12" y="2215"/>
                </a:cubicBezTo>
                <a:cubicBezTo>
                  <a:pt x="72" y="3429"/>
                  <a:pt x="1001" y="4441"/>
                  <a:pt x="2227" y="4441"/>
                </a:cubicBezTo>
                <a:cubicBezTo>
                  <a:pt x="2798" y="4441"/>
                  <a:pt x="3394" y="4179"/>
                  <a:pt x="3799" y="3786"/>
                </a:cubicBezTo>
                <a:cubicBezTo>
                  <a:pt x="4180" y="3394"/>
                  <a:pt x="4465" y="2774"/>
                  <a:pt x="4442" y="2215"/>
                </a:cubicBezTo>
                <a:cubicBezTo>
                  <a:pt x="4394" y="1012"/>
                  <a:pt x="3477" y="0"/>
                  <a:pt x="22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3" name="Graphic 12" descr="Email with solid fill">
            <a:extLst>
              <a:ext uri="{FF2B5EF4-FFF2-40B4-BE49-F238E27FC236}">
                <a16:creationId xmlns:a16="http://schemas.microsoft.com/office/drawing/2014/main" id="{F014FD2D-210D-4A98-8C40-E3B3B7EBC2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91710" y="3305506"/>
            <a:ext cx="588579" cy="487816"/>
          </a:xfrm>
          <a:prstGeom prst="rect">
            <a:avLst/>
          </a:prstGeom>
        </p:spPr>
      </p:pic>
      <p:sp>
        <p:nvSpPr>
          <p:cNvPr id="14" name="Google Shape;3215;p53">
            <a:extLst>
              <a:ext uri="{FF2B5EF4-FFF2-40B4-BE49-F238E27FC236}">
                <a16:creationId xmlns:a16="http://schemas.microsoft.com/office/drawing/2014/main" id="{03C0C3E8-EE17-40AC-9FEF-16AA047B9B0D}"/>
              </a:ext>
            </a:extLst>
          </p:cNvPr>
          <p:cNvSpPr/>
          <p:nvPr/>
        </p:nvSpPr>
        <p:spPr>
          <a:xfrm>
            <a:off x="6685966" y="3263764"/>
            <a:ext cx="620450" cy="617105"/>
          </a:xfrm>
          <a:custGeom>
            <a:avLst/>
            <a:gdLst/>
            <a:ahLst/>
            <a:cxnLst/>
            <a:rect l="l" t="t" r="r" b="b"/>
            <a:pathLst>
              <a:path w="4466" h="4442" extrusionOk="0">
                <a:moveTo>
                  <a:pt x="2227" y="0"/>
                </a:moveTo>
                <a:cubicBezTo>
                  <a:pt x="1667" y="0"/>
                  <a:pt x="1072" y="250"/>
                  <a:pt x="667" y="655"/>
                </a:cubicBezTo>
                <a:cubicBezTo>
                  <a:pt x="274" y="1048"/>
                  <a:pt x="0" y="1667"/>
                  <a:pt x="12" y="2215"/>
                </a:cubicBezTo>
                <a:cubicBezTo>
                  <a:pt x="72" y="3429"/>
                  <a:pt x="1001" y="4441"/>
                  <a:pt x="2227" y="4441"/>
                </a:cubicBezTo>
                <a:cubicBezTo>
                  <a:pt x="2798" y="4441"/>
                  <a:pt x="3394" y="4179"/>
                  <a:pt x="3799" y="3786"/>
                </a:cubicBezTo>
                <a:cubicBezTo>
                  <a:pt x="4180" y="3394"/>
                  <a:pt x="4465" y="2774"/>
                  <a:pt x="4442" y="2215"/>
                </a:cubicBezTo>
                <a:cubicBezTo>
                  <a:pt x="4394" y="1012"/>
                  <a:pt x="3477" y="0"/>
                  <a:pt x="22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" name="Google Shape;3222;p53">
            <a:extLst>
              <a:ext uri="{FF2B5EF4-FFF2-40B4-BE49-F238E27FC236}">
                <a16:creationId xmlns:a16="http://schemas.microsoft.com/office/drawing/2014/main" id="{D8741A69-48F6-4FDB-BC66-34B22ED22F90}"/>
              </a:ext>
            </a:extLst>
          </p:cNvPr>
          <p:cNvSpPr/>
          <p:nvPr/>
        </p:nvSpPr>
        <p:spPr>
          <a:xfrm>
            <a:off x="6825670" y="3466033"/>
            <a:ext cx="363818" cy="296710"/>
          </a:xfrm>
          <a:custGeom>
            <a:avLst/>
            <a:gdLst/>
            <a:ahLst/>
            <a:cxnLst/>
            <a:rect l="l" t="t" r="r" b="b"/>
            <a:pathLst>
              <a:path w="20081" h="16377" extrusionOk="0">
                <a:moveTo>
                  <a:pt x="13632" y="1165"/>
                </a:moveTo>
                <a:cubicBezTo>
                  <a:pt x="14903" y="1165"/>
                  <a:pt x="15458" y="1658"/>
                  <a:pt x="15826" y="1984"/>
                </a:cubicBezTo>
                <a:cubicBezTo>
                  <a:pt x="16040" y="2173"/>
                  <a:pt x="16244" y="2353"/>
                  <a:pt x="16548" y="2353"/>
                </a:cubicBezTo>
                <a:cubicBezTo>
                  <a:pt x="16762" y="2353"/>
                  <a:pt x="17038" y="2293"/>
                  <a:pt x="17344" y="2196"/>
                </a:cubicBezTo>
                <a:lnTo>
                  <a:pt x="17344" y="2196"/>
                </a:lnTo>
                <a:cubicBezTo>
                  <a:pt x="17236" y="2288"/>
                  <a:pt x="17119" y="2376"/>
                  <a:pt x="16995" y="2461"/>
                </a:cubicBezTo>
                <a:cubicBezTo>
                  <a:pt x="16780" y="2612"/>
                  <a:pt x="16689" y="2889"/>
                  <a:pt x="16778" y="3137"/>
                </a:cubicBezTo>
                <a:cubicBezTo>
                  <a:pt x="16861" y="3373"/>
                  <a:pt x="17082" y="3528"/>
                  <a:pt x="17329" y="3528"/>
                </a:cubicBezTo>
                <a:cubicBezTo>
                  <a:pt x="17343" y="3528"/>
                  <a:pt x="17358" y="3527"/>
                  <a:pt x="17372" y="3526"/>
                </a:cubicBezTo>
                <a:cubicBezTo>
                  <a:pt x="17475" y="3519"/>
                  <a:pt x="17576" y="3508"/>
                  <a:pt x="17680" y="3494"/>
                </a:cubicBezTo>
                <a:lnTo>
                  <a:pt x="17680" y="3494"/>
                </a:lnTo>
                <a:cubicBezTo>
                  <a:pt x="17275" y="3802"/>
                  <a:pt x="16921" y="3990"/>
                  <a:pt x="16937" y="4786"/>
                </a:cubicBezTo>
                <a:cubicBezTo>
                  <a:pt x="16937" y="4826"/>
                  <a:pt x="16939" y="4881"/>
                  <a:pt x="16939" y="4971"/>
                </a:cubicBezTo>
                <a:cubicBezTo>
                  <a:pt x="16939" y="6510"/>
                  <a:pt x="16350" y="9097"/>
                  <a:pt x="14694" y="11320"/>
                </a:cubicBezTo>
                <a:cubicBezTo>
                  <a:pt x="13372" y="13093"/>
                  <a:pt x="10896" y="15207"/>
                  <a:pt x="6611" y="15207"/>
                </a:cubicBezTo>
                <a:cubicBezTo>
                  <a:pt x="5368" y="15207"/>
                  <a:pt x="4159" y="14996"/>
                  <a:pt x="3001" y="14582"/>
                </a:cubicBezTo>
                <a:cubicBezTo>
                  <a:pt x="4359" y="14345"/>
                  <a:pt x="5612" y="13799"/>
                  <a:pt x="6698" y="12960"/>
                </a:cubicBezTo>
                <a:cubicBezTo>
                  <a:pt x="6893" y="12812"/>
                  <a:pt x="6972" y="12557"/>
                  <a:pt x="6900" y="12323"/>
                </a:cubicBezTo>
                <a:cubicBezTo>
                  <a:pt x="6827" y="12090"/>
                  <a:pt x="6617" y="11925"/>
                  <a:pt x="6372" y="11913"/>
                </a:cubicBezTo>
                <a:cubicBezTo>
                  <a:pt x="5203" y="11849"/>
                  <a:pt x="4280" y="11209"/>
                  <a:pt x="3767" y="10448"/>
                </a:cubicBezTo>
                <a:cubicBezTo>
                  <a:pt x="3968" y="10434"/>
                  <a:pt x="4207" y="10404"/>
                  <a:pt x="4564" y="10340"/>
                </a:cubicBezTo>
                <a:cubicBezTo>
                  <a:pt x="4832" y="10294"/>
                  <a:pt x="5030" y="10071"/>
                  <a:pt x="5047" y="9801"/>
                </a:cubicBezTo>
                <a:cubicBezTo>
                  <a:pt x="5065" y="9532"/>
                  <a:pt x="4895" y="9286"/>
                  <a:pt x="4637" y="9205"/>
                </a:cubicBezTo>
                <a:cubicBezTo>
                  <a:pt x="3296" y="8787"/>
                  <a:pt x="2498" y="8025"/>
                  <a:pt x="2180" y="6838"/>
                </a:cubicBezTo>
                <a:lnTo>
                  <a:pt x="2180" y="6838"/>
                </a:lnTo>
                <a:cubicBezTo>
                  <a:pt x="2390" y="6891"/>
                  <a:pt x="2642" y="6933"/>
                  <a:pt x="3057" y="6986"/>
                </a:cubicBezTo>
                <a:cubicBezTo>
                  <a:pt x="3081" y="6989"/>
                  <a:pt x="3105" y="6991"/>
                  <a:pt x="3129" y="6991"/>
                </a:cubicBezTo>
                <a:cubicBezTo>
                  <a:pt x="3359" y="6991"/>
                  <a:pt x="3571" y="6854"/>
                  <a:pt x="3666" y="6640"/>
                </a:cubicBezTo>
                <a:cubicBezTo>
                  <a:pt x="3770" y="6403"/>
                  <a:pt x="3707" y="6125"/>
                  <a:pt x="3508" y="5957"/>
                </a:cubicBezTo>
                <a:cubicBezTo>
                  <a:pt x="2014" y="4697"/>
                  <a:pt x="1936" y="3409"/>
                  <a:pt x="2210" y="2373"/>
                </a:cubicBezTo>
                <a:lnTo>
                  <a:pt x="2210" y="2373"/>
                </a:lnTo>
                <a:cubicBezTo>
                  <a:pt x="4267" y="4464"/>
                  <a:pt x="6801" y="5670"/>
                  <a:pt x="9880" y="5882"/>
                </a:cubicBezTo>
                <a:cubicBezTo>
                  <a:pt x="9894" y="5883"/>
                  <a:pt x="9908" y="5884"/>
                  <a:pt x="9921" y="5884"/>
                </a:cubicBezTo>
                <a:cubicBezTo>
                  <a:pt x="10265" y="5884"/>
                  <a:pt x="10539" y="5586"/>
                  <a:pt x="10503" y="5239"/>
                </a:cubicBezTo>
                <a:cubicBezTo>
                  <a:pt x="10372" y="3940"/>
                  <a:pt x="10634" y="2919"/>
                  <a:pt x="11281" y="2203"/>
                </a:cubicBezTo>
                <a:cubicBezTo>
                  <a:pt x="11975" y="1437"/>
                  <a:pt x="12981" y="1165"/>
                  <a:pt x="13632" y="1165"/>
                </a:cubicBezTo>
                <a:close/>
                <a:moveTo>
                  <a:pt x="13631" y="1"/>
                </a:moveTo>
                <a:cubicBezTo>
                  <a:pt x="12698" y="1"/>
                  <a:pt x="11363" y="368"/>
                  <a:pt x="10413" y="1418"/>
                </a:cubicBezTo>
                <a:cubicBezTo>
                  <a:pt x="9665" y="2245"/>
                  <a:pt x="9291" y="3332"/>
                  <a:pt x="9300" y="4649"/>
                </a:cubicBezTo>
                <a:cubicBezTo>
                  <a:pt x="6556" y="4315"/>
                  <a:pt x="4306" y="3079"/>
                  <a:pt x="2438" y="887"/>
                </a:cubicBezTo>
                <a:cubicBezTo>
                  <a:pt x="2327" y="756"/>
                  <a:pt x="2163" y="681"/>
                  <a:pt x="1993" y="681"/>
                </a:cubicBezTo>
                <a:cubicBezTo>
                  <a:pt x="1966" y="681"/>
                  <a:pt x="1938" y="683"/>
                  <a:pt x="1911" y="687"/>
                </a:cubicBezTo>
                <a:cubicBezTo>
                  <a:pt x="1713" y="715"/>
                  <a:pt x="1541" y="843"/>
                  <a:pt x="1460" y="1025"/>
                </a:cubicBezTo>
                <a:cubicBezTo>
                  <a:pt x="1207" y="1582"/>
                  <a:pt x="876" y="2444"/>
                  <a:pt x="922" y="3466"/>
                </a:cubicBezTo>
                <a:cubicBezTo>
                  <a:pt x="952" y="4138"/>
                  <a:pt x="1138" y="4773"/>
                  <a:pt x="1479" y="5368"/>
                </a:cubicBezTo>
                <a:cubicBezTo>
                  <a:pt x="1469" y="5367"/>
                  <a:pt x="1459" y="5367"/>
                  <a:pt x="1449" y="5367"/>
                </a:cubicBezTo>
                <a:cubicBezTo>
                  <a:pt x="1114" y="5367"/>
                  <a:pt x="843" y="5650"/>
                  <a:pt x="865" y="5990"/>
                </a:cubicBezTo>
                <a:cubicBezTo>
                  <a:pt x="963" y="7455"/>
                  <a:pt x="1501" y="8589"/>
                  <a:pt x="2470" y="9380"/>
                </a:cubicBezTo>
                <a:cubicBezTo>
                  <a:pt x="2284" y="9528"/>
                  <a:pt x="2208" y="9773"/>
                  <a:pt x="2274" y="9999"/>
                </a:cubicBezTo>
                <a:cubicBezTo>
                  <a:pt x="2578" y="11057"/>
                  <a:pt x="3469" y="12207"/>
                  <a:pt x="4833" y="12757"/>
                </a:cubicBezTo>
                <a:cubicBezTo>
                  <a:pt x="3802" y="13279"/>
                  <a:pt x="2644" y="13546"/>
                  <a:pt x="1412" y="13546"/>
                </a:cubicBezTo>
                <a:cubicBezTo>
                  <a:pt x="1173" y="13546"/>
                  <a:pt x="932" y="13536"/>
                  <a:pt x="689" y="13516"/>
                </a:cubicBezTo>
                <a:cubicBezTo>
                  <a:pt x="673" y="13515"/>
                  <a:pt x="658" y="13514"/>
                  <a:pt x="642" y="13514"/>
                </a:cubicBezTo>
                <a:cubicBezTo>
                  <a:pt x="390" y="13514"/>
                  <a:pt x="164" y="13676"/>
                  <a:pt x="84" y="13919"/>
                </a:cubicBezTo>
                <a:cubicBezTo>
                  <a:pt x="0" y="14177"/>
                  <a:pt x="105" y="14460"/>
                  <a:pt x="338" y="14600"/>
                </a:cubicBezTo>
                <a:cubicBezTo>
                  <a:pt x="2284" y="15778"/>
                  <a:pt x="4395" y="16376"/>
                  <a:pt x="6611" y="16376"/>
                </a:cubicBezTo>
                <a:cubicBezTo>
                  <a:pt x="11382" y="16376"/>
                  <a:pt x="14151" y="14008"/>
                  <a:pt x="15631" y="12019"/>
                </a:cubicBezTo>
                <a:cubicBezTo>
                  <a:pt x="17461" y="9567"/>
                  <a:pt x="18108" y="6689"/>
                  <a:pt x="18108" y="4971"/>
                </a:cubicBezTo>
                <a:cubicBezTo>
                  <a:pt x="18108" y="4747"/>
                  <a:pt x="18103" y="4701"/>
                  <a:pt x="18110" y="4637"/>
                </a:cubicBezTo>
                <a:cubicBezTo>
                  <a:pt x="18336" y="4435"/>
                  <a:pt x="18964" y="4133"/>
                  <a:pt x="19935" y="2718"/>
                </a:cubicBezTo>
                <a:cubicBezTo>
                  <a:pt x="20080" y="2505"/>
                  <a:pt x="20070" y="2221"/>
                  <a:pt x="19909" y="2019"/>
                </a:cubicBezTo>
                <a:cubicBezTo>
                  <a:pt x="19795" y="1879"/>
                  <a:pt x="19625" y="1801"/>
                  <a:pt x="19451" y="1801"/>
                </a:cubicBezTo>
                <a:cubicBezTo>
                  <a:pt x="19377" y="1801"/>
                  <a:pt x="19303" y="1815"/>
                  <a:pt x="19231" y="1844"/>
                </a:cubicBezTo>
                <a:cubicBezTo>
                  <a:pt x="19194" y="1860"/>
                  <a:pt x="19155" y="1874"/>
                  <a:pt x="19118" y="1890"/>
                </a:cubicBezTo>
                <a:cubicBezTo>
                  <a:pt x="19269" y="1630"/>
                  <a:pt x="19392" y="1356"/>
                  <a:pt x="19490" y="1062"/>
                </a:cubicBezTo>
                <a:cubicBezTo>
                  <a:pt x="19564" y="841"/>
                  <a:pt x="19498" y="598"/>
                  <a:pt x="19327" y="443"/>
                </a:cubicBezTo>
                <a:cubicBezTo>
                  <a:pt x="19217" y="344"/>
                  <a:pt x="19076" y="292"/>
                  <a:pt x="18934" y="292"/>
                </a:cubicBezTo>
                <a:cubicBezTo>
                  <a:pt x="18853" y="292"/>
                  <a:pt x="18771" y="309"/>
                  <a:pt x="18694" y="344"/>
                </a:cubicBezTo>
                <a:cubicBezTo>
                  <a:pt x="18690" y="345"/>
                  <a:pt x="18676" y="351"/>
                  <a:pt x="18651" y="363"/>
                </a:cubicBezTo>
                <a:cubicBezTo>
                  <a:pt x="17724" y="830"/>
                  <a:pt x="16999" y="1103"/>
                  <a:pt x="16670" y="1166"/>
                </a:cubicBezTo>
                <a:cubicBezTo>
                  <a:pt x="16647" y="1147"/>
                  <a:pt x="16624" y="1126"/>
                  <a:pt x="16603" y="1106"/>
                </a:cubicBezTo>
                <a:cubicBezTo>
                  <a:pt x="16194" y="745"/>
                  <a:pt x="15347" y="1"/>
                  <a:pt x="1363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2" name="Picture 21" descr="Cheers Bee">
            <a:extLst>
              <a:ext uri="{FF2B5EF4-FFF2-40B4-BE49-F238E27FC236}">
                <a16:creationId xmlns:a16="http://schemas.microsoft.com/office/drawing/2014/main" id="{15EEF1D1-6CB5-42BC-A30E-6A293A458D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5988" y="2843049"/>
            <a:ext cx="2040978" cy="151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74097"/>
      </p:ext>
    </p:extLst>
  </p:cSld>
  <p:clrMapOvr>
    <a:masterClrMapping/>
  </p:clrMapOvr>
</p:sld>
</file>

<file path=ppt/theme/theme1.xml><?xml version="1.0" encoding="utf-8"?>
<a:theme xmlns:a="http://schemas.openxmlformats.org/drawingml/2006/main" name="Dandelion Thesis by Slidesgo">
  <a:themeElements>
    <a:clrScheme name="Simple Light">
      <a:dk1>
        <a:srgbClr val="343B47"/>
      </a:dk1>
      <a:lt1>
        <a:srgbClr val="FCE0D6"/>
      </a:lt1>
      <a:dk2>
        <a:srgbClr val="253038"/>
      </a:dk2>
      <a:lt2>
        <a:srgbClr val="FFFFFF"/>
      </a:lt2>
      <a:accent1>
        <a:srgbClr val="E47644"/>
      </a:accent1>
      <a:accent2>
        <a:srgbClr val="C1DACD"/>
      </a:accent2>
      <a:accent3>
        <a:srgbClr val="556774"/>
      </a:accent3>
      <a:accent4>
        <a:srgbClr val="C1DACD"/>
      </a:accent4>
      <a:accent5>
        <a:srgbClr val="E47644"/>
      </a:accent5>
      <a:accent6>
        <a:srgbClr val="EFB2B2"/>
      </a:accent6>
      <a:hlink>
        <a:srgbClr val="25303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A8638D624824479C87D1B1A4588B26" ma:contentTypeVersion="12" ma:contentTypeDescription="Create a new document." ma:contentTypeScope="" ma:versionID="3ebde9fc8150dd9e9e1462dcca2769b6">
  <xsd:schema xmlns:xsd="http://www.w3.org/2001/XMLSchema" xmlns:xs="http://www.w3.org/2001/XMLSchema" xmlns:p="http://schemas.microsoft.com/office/2006/metadata/properties" xmlns:ns2="64aee093-40ce-4557-a2a1-3585837cbacb" xmlns:ns3="49e8a6fd-69dc-4bc0-9a18-9dadfa20d8da" targetNamespace="http://schemas.microsoft.com/office/2006/metadata/properties" ma:root="true" ma:fieldsID="4759dc3dfc18268241806e4ef0b9e526" ns2:_="" ns3:_="">
    <xsd:import namespace="64aee093-40ce-4557-a2a1-3585837cbacb"/>
    <xsd:import namespace="49e8a6fd-69dc-4bc0-9a18-9dadfa20d8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ee093-40ce-4557-a2a1-3585837cba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e8a6fd-69dc-4bc0-9a18-9dadfa20d8d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423C17-5110-46A9-A01F-074524779DDA}"/>
</file>

<file path=customXml/itemProps2.xml><?xml version="1.0" encoding="utf-8"?>
<ds:datastoreItem xmlns:ds="http://schemas.openxmlformats.org/officeDocument/2006/customXml" ds:itemID="{2C39EB81-7A62-468E-B8A8-10F5A5C9D04F}"/>
</file>

<file path=customXml/itemProps3.xml><?xml version="1.0" encoding="utf-8"?>
<ds:datastoreItem xmlns:ds="http://schemas.openxmlformats.org/officeDocument/2006/customXml" ds:itemID="{950EF0C4-8D04-4D65-9FE6-258D24899E77}"/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268</Words>
  <Application>Microsoft Office PowerPoint</Application>
  <PresentationFormat>On-screen Show (16:9)</PresentationFormat>
  <Paragraphs>41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Comic Sans MS</vt:lpstr>
      <vt:lpstr>Arial</vt:lpstr>
      <vt:lpstr>Rozha One</vt:lpstr>
      <vt:lpstr>Questrial</vt:lpstr>
      <vt:lpstr>Montserrat</vt:lpstr>
      <vt:lpstr>Dandelion Thesis by Slidesgo</vt:lpstr>
      <vt:lpstr>     Theme: Equitable place-based health and social care   Multimorbidity and socioeconomic status: the effects of healthcare utilization and patient experience</vt:lpstr>
      <vt:lpstr>Supervisory team</vt:lpstr>
      <vt:lpstr>PowerPoint Presentation</vt:lpstr>
      <vt:lpstr>Goal of the PhD project</vt:lpstr>
      <vt:lpstr>Collaborations within the PhD project</vt:lpstr>
      <vt:lpstr>Thank you for your attention  Let’s stay in touch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Multimorbidity and socioeconomic status: the effects of healthcare utilization and patient experience</dc:title>
  <dc:creator>Dr Lucy Kaluvu</dc:creator>
  <cp:lastModifiedBy>Dr Lucy Kaluvu</cp:lastModifiedBy>
  <cp:revision>22</cp:revision>
  <dcterms:modified xsi:type="dcterms:W3CDTF">2021-04-13T11:44:59Z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0x010100C2A8638D624824479C87D1B1A4588B26</vt:lpwstr>
  </property>
</Properties>
</file>