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98" r:id="rId5"/>
  </p:sldMasterIdLst>
  <p:notesMasterIdLst>
    <p:notesMasterId r:id="rId13"/>
  </p:notesMasterIdLst>
  <p:sldIdLst>
    <p:sldId id="256" r:id="rId6"/>
    <p:sldId id="623" r:id="rId7"/>
    <p:sldId id="611" r:id="rId8"/>
    <p:sldId id="629" r:id="rId9"/>
    <p:sldId id="631" r:id="rId10"/>
    <p:sldId id="630" r:id="rId11"/>
    <p:sldId id="6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623"/>
            <p14:sldId id="611"/>
            <p14:sldId id="629"/>
            <p14:sldId id="631"/>
            <p14:sldId id="630"/>
            <p14:sldId id="628"/>
          </p14:sldIdLst>
        </p14:section>
        <p14:section name="Section separator slides" id="{0EBC4EC8-992E-41E7-B942-F8EB46ED6B78}">
          <p14:sldIdLst/>
        </p14:section>
        <p14:section name="End of presentation slide" id="{3DEFE252-2300-493E-B711-856B44168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F8C90-C0AF-F642-9EEB-7E84D66361D9}" v="34" dt="2020-09-14T09:10:41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4694"/>
  </p:normalViewPr>
  <p:slideViewPr>
    <p:cSldViewPr snapToGrid="0">
      <p:cViewPr varScale="1">
        <p:scale>
          <a:sx n="109" d="100"/>
          <a:sy n="109" d="100"/>
        </p:scale>
        <p:origin x="138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4DF92-4C1F-A141-8A9B-BB9026C73268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6B8FF2-0515-5248-AE01-CBECC472704B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1. Evaluating Air quality improvement actions across the North West Coast</a:t>
          </a:r>
        </a:p>
      </dgm:t>
    </dgm:pt>
    <dgm:pt modelId="{2C54923C-C9DE-A647-AAD7-47261DC27375}" type="parTrans" cxnId="{21752067-3700-0B48-818A-18A81A2C275C}">
      <dgm:prSet/>
      <dgm:spPr/>
      <dgm:t>
        <a:bodyPr/>
        <a:lstStyle/>
        <a:p>
          <a:endParaRPr lang="en-GB"/>
        </a:p>
      </dgm:t>
    </dgm:pt>
    <dgm:pt modelId="{DD405124-3EBE-ED40-B598-09ED85C3E92D}" type="sibTrans" cxnId="{21752067-3700-0B48-818A-18A81A2C275C}">
      <dgm:prSet/>
      <dgm:spPr/>
      <dgm:t>
        <a:bodyPr/>
        <a:lstStyle/>
        <a:p>
          <a:endParaRPr lang="en-GB"/>
        </a:p>
      </dgm:t>
    </dgm:pt>
    <dgm:pt modelId="{C859A3A2-9311-8B44-BFF0-2F608D35E888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2. Ways to Well Being for All: Scaling up a wider determinants of health offer across first level services.</a:t>
          </a:r>
        </a:p>
      </dgm:t>
    </dgm:pt>
    <dgm:pt modelId="{B591A71F-9266-B142-8C2D-8FE4C1761DDF}" type="parTrans" cxnId="{CE27430E-388F-594B-9DBD-50E234AD7439}">
      <dgm:prSet/>
      <dgm:spPr/>
      <dgm:t>
        <a:bodyPr/>
        <a:lstStyle/>
        <a:p>
          <a:endParaRPr lang="en-GB"/>
        </a:p>
      </dgm:t>
    </dgm:pt>
    <dgm:pt modelId="{CCCE300A-64A9-DD4A-B7F7-AC77F8EFE5EC}" type="sibTrans" cxnId="{CE27430E-388F-594B-9DBD-50E234AD7439}">
      <dgm:prSet/>
      <dgm:spPr/>
      <dgm:t>
        <a:bodyPr/>
        <a:lstStyle/>
        <a:p>
          <a:endParaRPr lang="en-GB"/>
        </a:p>
      </dgm:t>
    </dgm:pt>
    <dgm:pt modelId="{0E98183E-BB69-C545-B138-7787638F4E3C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3. Assessing the Impact on health of North West Coast Local Economic strategies.</a:t>
          </a:r>
        </a:p>
      </dgm:t>
    </dgm:pt>
    <dgm:pt modelId="{74B1F8F1-932E-7444-904E-9F72E805EABD}" type="parTrans" cxnId="{DBF884C5-D8D4-A240-BDA4-05CF69A93F0E}">
      <dgm:prSet/>
      <dgm:spPr/>
      <dgm:t>
        <a:bodyPr/>
        <a:lstStyle/>
        <a:p>
          <a:endParaRPr lang="en-GB"/>
        </a:p>
      </dgm:t>
    </dgm:pt>
    <dgm:pt modelId="{95FA07C6-FBB0-0E41-88D2-1ADC65CB809B}" type="sibTrans" cxnId="{DBF884C5-D8D4-A240-BDA4-05CF69A93F0E}">
      <dgm:prSet/>
      <dgm:spPr/>
      <dgm:t>
        <a:bodyPr/>
        <a:lstStyle/>
        <a:p>
          <a:endParaRPr lang="en-GB"/>
        </a:p>
      </dgm:t>
    </dgm:pt>
    <dgm:pt modelId="{DFA53F26-CB30-E74D-BB9D-4BD3EAE1EE28}">
      <dgm:prSet phldrT="[Text]"/>
      <dgm:spPr/>
      <dgm:t>
        <a:bodyPr/>
        <a:lstStyle/>
        <a:p>
          <a:r>
            <a:rPr lang="en-GB" b="0" i="0" u="none" dirty="0"/>
            <a:t>6. Together for an active future. </a:t>
          </a:r>
          <a:endParaRPr lang="en-GB" dirty="0"/>
        </a:p>
      </dgm:t>
    </dgm:pt>
    <dgm:pt modelId="{5E6A6988-6B6D-E94C-A68D-D75B4A72F8D9}" type="parTrans" cxnId="{86BDD70E-A29A-2649-8762-80BE8AF282B6}">
      <dgm:prSet/>
      <dgm:spPr/>
      <dgm:t>
        <a:bodyPr/>
        <a:lstStyle/>
        <a:p>
          <a:endParaRPr lang="en-GB"/>
        </a:p>
      </dgm:t>
    </dgm:pt>
    <dgm:pt modelId="{8A927F41-8D05-F446-B452-8834B19923CF}" type="sibTrans" cxnId="{86BDD70E-A29A-2649-8762-80BE8AF282B6}">
      <dgm:prSet/>
      <dgm:spPr/>
      <dgm:t>
        <a:bodyPr/>
        <a:lstStyle/>
        <a:p>
          <a:endParaRPr lang="en-GB"/>
        </a:p>
      </dgm:t>
    </dgm:pt>
    <dgm:pt modelId="{449B932E-2416-C643-BCDA-F4C0FF8E2787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7. Rapid Intervention Causal Evaluation (RICE)</a:t>
          </a:r>
        </a:p>
      </dgm:t>
    </dgm:pt>
    <dgm:pt modelId="{6C8C83AC-5568-CD4F-8125-4968BA7CA95F}" type="parTrans" cxnId="{6CF802DA-5512-C244-95F3-0E7DC282A60D}">
      <dgm:prSet/>
      <dgm:spPr/>
      <dgm:t>
        <a:bodyPr/>
        <a:lstStyle/>
        <a:p>
          <a:endParaRPr lang="en-GB"/>
        </a:p>
      </dgm:t>
    </dgm:pt>
    <dgm:pt modelId="{71124A8B-A7BF-FA4A-A142-8E5DEF7CD413}" type="sibTrans" cxnId="{6CF802DA-5512-C244-95F3-0E7DC282A60D}">
      <dgm:prSet/>
      <dgm:spPr/>
      <dgm:t>
        <a:bodyPr/>
        <a:lstStyle/>
        <a:p>
          <a:endParaRPr lang="en-GB"/>
        </a:p>
      </dgm:t>
    </dgm:pt>
    <dgm:pt modelId="{35A4F843-7D5F-5140-88BA-0EF38327097D}">
      <dgm:prSet phldrT="[Text]"/>
      <dgm:spPr/>
      <dgm:t>
        <a:bodyPr/>
        <a:lstStyle/>
        <a:p>
          <a:r>
            <a:rPr lang="en-GB" b="0" i="0" u="none" dirty="0"/>
            <a:t>8. Preventing Self Harm</a:t>
          </a:r>
          <a:endParaRPr lang="en-GB" dirty="0"/>
        </a:p>
      </dgm:t>
    </dgm:pt>
    <dgm:pt modelId="{D0C24909-4BA2-964B-9A48-7654313D50A8}" type="parTrans" cxnId="{226E4E24-C1A4-0949-A26C-417649118E9C}">
      <dgm:prSet/>
      <dgm:spPr/>
      <dgm:t>
        <a:bodyPr/>
        <a:lstStyle/>
        <a:p>
          <a:endParaRPr lang="en-GB"/>
        </a:p>
      </dgm:t>
    </dgm:pt>
    <dgm:pt modelId="{1D6F300E-640B-824A-AD8D-CB247806F46A}" type="sibTrans" cxnId="{226E4E24-C1A4-0949-A26C-417649118E9C}">
      <dgm:prSet/>
      <dgm:spPr/>
      <dgm:t>
        <a:bodyPr/>
        <a:lstStyle/>
        <a:p>
          <a:endParaRPr lang="en-GB"/>
        </a:p>
      </dgm:t>
    </dgm:pt>
    <dgm:pt modelId="{1F60905F-E64D-4344-98EE-EB2DEDDA1865}">
      <dgm:prSet phldrT="[Text]"/>
      <dgm:spPr/>
      <dgm:t>
        <a:bodyPr/>
        <a:lstStyle/>
        <a:p>
          <a:r>
            <a:rPr lang="en-GB" dirty="0"/>
            <a:t>5. Equitable allocation of resources for community services and social care.</a:t>
          </a:r>
        </a:p>
      </dgm:t>
    </dgm:pt>
    <dgm:pt modelId="{52987169-6281-554F-9B80-D4A8987BE47F}" type="parTrans" cxnId="{E4C8E0A1-916B-3D4A-B50F-BB5B56D90B84}">
      <dgm:prSet/>
      <dgm:spPr/>
      <dgm:t>
        <a:bodyPr/>
        <a:lstStyle/>
        <a:p>
          <a:endParaRPr lang="en-GB"/>
        </a:p>
      </dgm:t>
    </dgm:pt>
    <dgm:pt modelId="{2B8C5E5A-FD1A-2A49-ADA0-DBDB8ED6BD49}" type="sibTrans" cxnId="{E4C8E0A1-916B-3D4A-B50F-BB5B56D90B84}">
      <dgm:prSet/>
      <dgm:spPr/>
      <dgm:t>
        <a:bodyPr/>
        <a:lstStyle/>
        <a:p>
          <a:endParaRPr lang="en-GB"/>
        </a:p>
      </dgm:t>
    </dgm:pt>
    <dgm:pt modelId="{85A7DB9D-28F1-1340-9156-BBA33E6037E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4. Place-based analysis and modelling of COVID-19 risk</a:t>
          </a:r>
        </a:p>
      </dgm:t>
    </dgm:pt>
    <dgm:pt modelId="{A58DD3E0-4D2E-334A-969A-0B3CF0A39BFB}" type="parTrans" cxnId="{03823140-672B-904B-8499-F62C1EAA394C}">
      <dgm:prSet/>
      <dgm:spPr/>
      <dgm:t>
        <a:bodyPr/>
        <a:lstStyle/>
        <a:p>
          <a:endParaRPr lang="en-GB"/>
        </a:p>
      </dgm:t>
    </dgm:pt>
    <dgm:pt modelId="{90138BDC-1212-4548-B767-0744B783C849}" type="sibTrans" cxnId="{03823140-672B-904B-8499-F62C1EAA394C}">
      <dgm:prSet/>
      <dgm:spPr/>
      <dgm:t>
        <a:bodyPr/>
        <a:lstStyle/>
        <a:p>
          <a:endParaRPr lang="en-GB"/>
        </a:p>
      </dgm:t>
    </dgm:pt>
    <dgm:pt modelId="{76A2EA92-4F2D-4541-AEFA-CB91192A6D64}" type="pres">
      <dgm:prSet presAssocID="{4024DF92-4C1F-A141-8A9B-BB9026C732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55E229-69A3-C241-9789-EBE5A7A647A4}" type="pres">
      <dgm:prSet presAssocID="{EE6B8FF2-0515-5248-AE01-CBECC472704B}" presName="parentLin" presStyleCnt="0"/>
      <dgm:spPr/>
    </dgm:pt>
    <dgm:pt modelId="{2BC52F4B-55E2-7948-AB77-F7B53C9A2B67}" type="pres">
      <dgm:prSet presAssocID="{EE6B8FF2-0515-5248-AE01-CBECC472704B}" presName="parentLeftMargin" presStyleLbl="node1" presStyleIdx="0" presStyleCnt="8"/>
      <dgm:spPr/>
      <dgm:t>
        <a:bodyPr/>
        <a:lstStyle/>
        <a:p>
          <a:endParaRPr lang="en-GB"/>
        </a:p>
      </dgm:t>
    </dgm:pt>
    <dgm:pt modelId="{286384FD-0415-7C4D-9CD2-F171E8419924}" type="pres">
      <dgm:prSet presAssocID="{EE6B8FF2-0515-5248-AE01-CBECC472704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9D3A43-249B-B646-9A31-268DABC4545C}" type="pres">
      <dgm:prSet presAssocID="{EE6B8FF2-0515-5248-AE01-CBECC472704B}" presName="negativeSpace" presStyleCnt="0"/>
      <dgm:spPr/>
    </dgm:pt>
    <dgm:pt modelId="{7D5C1554-0325-EA4E-AE56-B86303AF3753}" type="pres">
      <dgm:prSet presAssocID="{EE6B8FF2-0515-5248-AE01-CBECC472704B}" presName="childText" presStyleLbl="conFgAcc1" presStyleIdx="0" presStyleCnt="8">
        <dgm:presLayoutVars>
          <dgm:bulletEnabled val="1"/>
        </dgm:presLayoutVars>
      </dgm:prSet>
      <dgm:spPr/>
    </dgm:pt>
    <dgm:pt modelId="{361B6A3D-568B-D74C-A9CF-65310097B8AC}" type="pres">
      <dgm:prSet presAssocID="{DD405124-3EBE-ED40-B598-09ED85C3E92D}" presName="spaceBetweenRectangles" presStyleCnt="0"/>
      <dgm:spPr/>
    </dgm:pt>
    <dgm:pt modelId="{73C8D6E5-C3FF-C640-A591-8B458B48A74F}" type="pres">
      <dgm:prSet presAssocID="{C859A3A2-9311-8B44-BFF0-2F608D35E888}" presName="parentLin" presStyleCnt="0"/>
      <dgm:spPr/>
    </dgm:pt>
    <dgm:pt modelId="{8F3613FB-5D95-0443-9C28-34F83F1858EF}" type="pres">
      <dgm:prSet presAssocID="{C859A3A2-9311-8B44-BFF0-2F608D35E888}" presName="parentLeftMargin" presStyleLbl="node1" presStyleIdx="0" presStyleCnt="8"/>
      <dgm:spPr/>
      <dgm:t>
        <a:bodyPr/>
        <a:lstStyle/>
        <a:p>
          <a:endParaRPr lang="en-GB"/>
        </a:p>
      </dgm:t>
    </dgm:pt>
    <dgm:pt modelId="{F46A055D-718D-F743-9A20-BB20F663FB12}" type="pres">
      <dgm:prSet presAssocID="{C859A3A2-9311-8B44-BFF0-2F608D35E88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689574-8A27-7244-A8BA-408A73C1B730}" type="pres">
      <dgm:prSet presAssocID="{C859A3A2-9311-8B44-BFF0-2F608D35E888}" presName="negativeSpace" presStyleCnt="0"/>
      <dgm:spPr/>
    </dgm:pt>
    <dgm:pt modelId="{1BBB46DA-3FA9-2345-8B24-268AF7DD461B}" type="pres">
      <dgm:prSet presAssocID="{C859A3A2-9311-8B44-BFF0-2F608D35E888}" presName="childText" presStyleLbl="conFgAcc1" presStyleIdx="1" presStyleCnt="8">
        <dgm:presLayoutVars>
          <dgm:bulletEnabled val="1"/>
        </dgm:presLayoutVars>
      </dgm:prSet>
      <dgm:spPr/>
    </dgm:pt>
    <dgm:pt modelId="{96B14247-5BA8-7B47-89E9-F33502D0526C}" type="pres">
      <dgm:prSet presAssocID="{CCCE300A-64A9-DD4A-B7F7-AC77F8EFE5EC}" presName="spaceBetweenRectangles" presStyleCnt="0"/>
      <dgm:spPr/>
    </dgm:pt>
    <dgm:pt modelId="{EF60EBBC-8FDB-B840-B76A-293DAD170530}" type="pres">
      <dgm:prSet presAssocID="{0E98183E-BB69-C545-B138-7787638F4E3C}" presName="parentLin" presStyleCnt="0"/>
      <dgm:spPr/>
    </dgm:pt>
    <dgm:pt modelId="{971A5AFD-F840-FE47-8DB5-8172E0A37E3C}" type="pres">
      <dgm:prSet presAssocID="{0E98183E-BB69-C545-B138-7787638F4E3C}" presName="parentLeftMargin" presStyleLbl="node1" presStyleIdx="1" presStyleCnt="8"/>
      <dgm:spPr/>
      <dgm:t>
        <a:bodyPr/>
        <a:lstStyle/>
        <a:p>
          <a:endParaRPr lang="en-GB"/>
        </a:p>
      </dgm:t>
    </dgm:pt>
    <dgm:pt modelId="{64E59230-B263-E944-AC11-70527C9819B4}" type="pres">
      <dgm:prSet presAssocID="{0E98183E-BB69-C545-B138-7787638F4E3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6AB1C-7DA6-004D-B4FF-7E93842B336D}" type="pres">
      <dgm:prSet presAssocID="{0E98183E-BB69-C545-B138-7787638F4E3C}" presName="negativeSpace" presStyleCnt="0"/>
      <dgm:spPr/>
    </dgm:pt>
    <dgm:pt modelId="{A206F335-7124-1441-BC16-AC0275596817}" type="pres">
      <dgm:prSet presAssocID="{0E98183E-BB69-C545-B138-7787638F4E3C}" presName="childText" presStyleLbl="conFgAcc1" presStyleIdx="2" presStyleCnt="8">
        <dgm:presLayoutVars>
          <dgm:bulletEnabled val="1"/>
        </dgm:presLayoutVars>
      </dgm:prSet>
      <dgm:spPr/>
    </dgm:pt>
    <dgm:pt modelId="{B3EBE9BC-A7B1-EA43-86E6-91B58B57B9CC}" type="pres">
      <dgm:prSet presAssocID="{95FA07C6-FBB0-0E41-88D2-1ADC65CB809B}" presName="spaceBetweenRectangles" presStyleCnt="0"/>
      <dgm:spPr/>
    </dgm:pt>
    <dgm:pt modelId="{C0B09A1A-BAD0-F742-8718-E8DD36D31F45}" type="pres">
      <dgm:prSet presAssocID="{85A7DB9D-28F1-1340-9156-BBA33E6037EF}" presName="parentLin" presStyleCnt="0"/>
      <dgm:spPr/>
    </dgm:pt>
    <dgm:pt modelId="{36B32025-72FD-A848-A877-2A33AFEB8A12}" type="pres">
      <dgm:prSet presAssocID="{85A7DB9D-28F1-1340-9156-BBA33E6037EF}" presName="parentLeftMargin" presStyleLbl="node1" presStyleIdx="2" presStyleCnt="8"/>
      <dgm:spPr/>
      <dgm:t>
        <a:bodyPr/>
        <a:lstStyle/>
        <a:p>
          <a:endParaRPr lang="en-GB"/>
        </a:p>
      </dgm:t>
    </dgm:pt>
    <dgm:pt modelId="{97AACD86-BDA3-4C49-ABC9-5294FAA9E83A}" type="pres">
      <dgm:prSet presAssocID="{85A7DB9D-28F1-1340-9156-BBA33E6037E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0DB28C-8CF2-624A-BDC8-63B1EC53874A}" type="pres">
      <dgm:prSet presAssocID="{85A7DB9D-28F1-1340-9156-BBA33E6037EF}" presName="negativeSpace" presStyleCnt="0"/>
      <dgm:spPr/>
    </dgm:pt>
    <dgm:pt modelId="{D526A15F-2AEF-5F45-BE06-B8CBA62EC5E6}" type="pres">
      <dgm:prSet presAssocID="{85A7DB9D-28F1-1340-9156-BBA33E6037EF}" presName="childText" presStyleLbl="conFgAcc1" presStyleIdx="3" presStyleCnt="8">
        <dgm:presLayoutVars>
          <dgm:bulletEnabled val="1"/>
        </dgm:presLayoutVars>
      </dgm:prSet>
      <dgm:spPr/>
    </dgm:pt>
    <dgm:pt modelId="{1C26BF86-7CC2-944A-B008-3DE1A21026EB}" type="pres">
      <dgm:prSet presAssocID="{90138BDC-1212-4548-B767-0744B783C849}" presName="spaceBetweenRectangles" presStyleCnt="0"/>
      <dgm:spPr/>
    </dgm:pt>
    <dgm:pt modelId="{5E18E454-DFC9-9043-B221-A1E2875102E7}" type="pres">
      <dgm:prSet presAssocID="{1F60905F-E64D-4344-98EE-EB2DEDDA1865}" presName="parentLin" presStyleCnt="0"/>
      <dgm:spPr/>
    </dgm:pt>
    <dgm:pt modelId="{294E348B-2DFB-2A4A-82F2-6D4A8D86BE7D}" type="pres">
      <dgm:prSet presAssocID="{1F60905F-E64D-4344-98EE-EB2DEDDA1865}" presName="parentLeftMargin" presStyleLbl="node1" presStyleIdx="3" presStyleCnt="8"/>
      <dgm:spPr/>
      <dgm:t>
        <a:bodyPr/>
        <a:lstStyle/>
        <a:p>
          <a:endParaRPr lang="en-GB"/>
        </a:p>
      </dgm:t>
    </dgm:pt>
    <dgm:pt modelId="{BC0C768D-F339-AA4E-8CF5-8BCBBBAA3B8C}" type="pres">
      <dgm:prSet presAssocID="{1F60905F-E64D-4344-98EE-EB2DEDDA186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2B1BAF-1715-EC43-89B4-E947F962DE91}" type="pres">
      <dgm:prSet presAssocID="{1F60905F-E64D-4344-98EE-EB2DEDDA1865}" presName="negativeSpace" presStyleCnt="0"/>
      <dgm:spPr/>
    </dgm:pt>
    <dgm:pt modelId="{029D09EC-1B05-3B49-81AB-4DAB3042DCF6}" type="pres">
      <dgm:prSet presAssocID="{1F60905F-E64D-4344-98EE-EB2DEDDA1865}" presName="childText" presStyleLbl="conFgAcc1" presStyleIdx="4" presStyleCnt="8">
        <dgm:presLayoutVars>
          <dgm:bulletEnabled val="1"/>
        </dgm:presLayoutVars>
      </dgm:prSet>
      <dgm:spPr/>
    </dgm:pt>
    <dgm:pt modelId="{3B483BEB-B6AA-9D40-996E-91E92E799847}" type="pres">
      <dgm:prSet presAssocID="{2B8C5E5A-FD1A-2A49-ADA0-DBDB8ED6BD49}" presName="spaceBetweenRectangles" presStyleCnt="0"/>
      <dgm:spPr/>
    </dgm:pt>
    <dgm:pt modelId="{005DD20D-D9A0-3245-B1A1-FF98FA1473CF}" type="pres">
      <dgm:prSet presAssocID="{DFA53F26-CB30-E74D-BB9D-4BD3EAE1EE28}" presName="parentLin" presStyleCnt="0"/>
      <dgm:spPr/>
    </dgm:pt>
    <dgm:pt modelId="{3DCC6CBC-2371-1943-B88F-7B39A4E440CD}" type="pres">
      <dgm:prSet presAssocID="{DFA53F26-CB30-E74D-BB9D-4BD3EAE1EE28}" presName="parentLeftMargin" presStyleLbl="node1" presStyleIdx="4" presStyleCnt="8"/>
      <dgm:spPr/>
      <dgm:t>
        <a:bodyPr/>
        <a:lstStyle/>
        <a:p>
          <a:endParaRPr lang="en-GB"/>
        </a:p>
      </dgm:t>
    </dgm:pt>
    <dgm:pt modelId="{65198F17-AF77-5449-B647-318E3FD57073}" type="pres">
      <dgm:prSet presAssocID="{DFA53F26-CB30-E74D-BB9D-4BD3EAE1EE2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AF434D-CA9B-374C-8547-3220FC80C81F}" type="pres">
      <dgm:prSet presAssocID="{DFA53F26-CB30-E74D-BB9D-4BD3EAE1EE28}" presName="negativeSpace" presStyleCnt="0"/>
      <dgm:spPr/>
    </dgm:pt>
    <dgm:pt modelId="{4F8CBE21-1580-6D4C-9FA5-70B1985DE830}" type="pres">
      <dgm:prSet presAssocID="{DFA53F26-CB30-E74D-BB9D-4BD3EAE1EE28}" presName="childText" presStyleLbl="conFgAcc1" presStyleIdx="5" presStyleCnt="8">
        <dgm:presLayoutVars>
          <dgm:bulletEnabled val="1"/>
        </dgm:presLayoutVars>
      </dgm:prSet>
      <dgm:spPr/>
    </dgm:pt>
    <dgm:pt modelId="{C0D96989-FF98-1E4B-A7A2-B10E41F98D4A}" type="pres">
      <dgm:prSet presAssocID="{8A927F41-8D05-F446-B452-8834B19923CF}" presName="spaceBetweenRectangles" presStyleCnt="0"/>
      <dgm:spPr/>
    </dgm:pt>
    <dgm:pt modelId="{B7F5A11E-81D9-2444-96B7-8C47CD0A9C0C}" type="pres">
      <dgm:prSet presAssocID="{449B932E-2416-C643-BCDA-F4C0FF8E2787}" presName="parentLin" presStyleCnt="0"/>
      <dgm:spPr/>
    </dgm:pt>
    <dgm:pt modelId="{F058DE4D-F037-1141-AC12-07C778863619}" type="pres">
      <dgm:prSet presAssocID="{449B932E-2416-C643-BCDA-F4C0FF8E2787}" presName="parentLeftMargin" presStyleLbl="node1" presStyleIdx="5" presStyleCnt="8"/>
      <dgm:spPr/>
      <dgm:t>
        <a:bodyPr/>
        <a:lstStyle/>
        <a:p>
          <a:endParaRPr lang="en-GB"/>
        </a:p>
      </dgm:t>
    </dgm:pt>
    <dgm:pt modelId="{370B8775-0980-5147-A16C-5E2376474C33}" type="pres">
      <dgm:prSet presAssocID="{449B932E-2416-C643-BCDA-F4C0FF8E278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E6463D-C3E4-4440-AA60-741E8D5B11B6}" type="pres">
      <dgm:prSet presAssocID="{449B932E-2416-C643-BCDA-F4C0FF8E2787}" presName="negativeSpace" presStyleCnt="0"/>
      <dgm:spPr/>
    </dgm:pt>
    <dgm:pt modelId="{81E055A2-D9AB-DC4A-8C63-D793FDEB93FD}" type="pres">
      <dgm:prSet presAssocID="{449B932E-2416-C643-BCDA-F4C0FF8E2787}" presName="childText" presStyleLbl="conFgAcc1" presStyleIdx="6" presStyleCnt="8">
        <dgm:presLayoutVars>
          <dgm:bulletEnabled val="1"/>
        </dgm:presLayoutVars>
      </dgm:prSet>
      <dgm:spPr/>
    </dgm:pt>
    <dgm:pt modelId="{8B333998-CEED-394A-95D0-B2C12E9A6041}" type="pres">
      <dgm:prSet presAssocID="{71124A8B-A7BF-FA4A-A142-8E5DEF7CD413}" presName="spaceBetweenRectangles" presStyleCnt="0"/>
      <dgm:spPr/>
    </dgm:pt>
    <dgm:pt modelId="{DA3BAB68-AFF5-B34B-9CFC-C1C0E5A01C2D}" type="pres">
      <dgm:prSet presAssocID="{35A4F843-7D5F-5140-88BA-0EF38327097D}" presName="parentLin" presStyleCnt="0"/>
      <dgm:spPr/>
    </dgm:pt>
    <dgm:pt modelId="{D160FD37-6C36-9B4A-BA98-3D7190C712DC}" type="pres">
      <dgm:prSet presAssocID="{35A4F843-7D5F-5140-88BA-0EF38327097D}" presName="parentLeftMargin" presStyleLbl="node1" presStyleIdx="6" presStyleCnt="8"/>
      <dgm:spPr/>
      <dgm:t>
        <a:bodyPr/>
        <a:lstStyle/>
        <a:p>
          <a:endParaRPr lang="en-GB"/>
        </a:p>
      </dgm:t>
    </dgm:pt>
    <dgm:pt modelId="{7A7DEB5E-9258-904B-BFA6-03FC7292A708}" type="pres">
      <dgm:prSet presAssocID="{35A4F843-7D5F-5140-88BA-0EF38327097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D82675-C1B2-1248-9B96-01EAF9F18A08}" type="pres">
      <dgm:prSet presAssocID="{35A4F843-7D5F-5140-88BA-0EF38327097D}" presName="negativeSpace" presStyleCnt="0"/>
      <dgm:spPr/>
    </dgm:pt>
    <dgm:pt modelId="{C3913291-19E1-8D47-B2BD-184CA23F6053}" type="pres">
      <dgm:prSet presAssocID="{35A4F843-7D5F-5140-88BA-0EF38327097D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ABF1379-C856-4648-A937-BCEA48D326B8}" type="presOf" srcId="{35A4F843-7D5F-5140-88BA-0EF38327097D}" destId="{D160FD37-6C36-9B4A-BA98-3D7190C712DC}" srcOrd="0" destOrd="0" presId="urn:microsoft.com/office/officeart/2005/8/layout/list1"/>
    <dgm:cxn modelId="{3198E9A6-DACD-3A47-8BFA-7A95826A217A}" type="presOf" srcId="{C859A3A2-9311-8B44-BFF0-2F608D35E888}" destId="{8F3613FB-5D95-0443-9C28-34F83F1858EF}" srcOrd="0" destOrd="0" presId="urn:microsoft.com/office/officeart/2005/8/layout/list1"/>
    <dgm:cxn modelId="{10299C8D-7690-1C4B-8B2F-A22228EBDE5A}" type="presOf" srcId="{85A7DB9D-28F1-1340-9156-BBA33E6037EF}" destId="{36B32025-72FD-A848-A877-2A33AFEB8A12}" srcOrd="0" destOrd="0" presId="urn:microsoft.com/office/officeart/2005/8/layout/list1"/>
    <dgm:cxn modelId="{CE27430E-388F-594B-9DBD-50E234AD7439}" srcId="{4024DF92-4C1F-A141-8A9B-BB9026C73268}" destId="{C859A3A2-9311-8B44-BFF0-2F608D35E888}" srcOrd="1" destOrd="0" parTransId="{B591A71F-9266-B142-8C2D-8FE4C1761DDF}" sibTransId="{CCCE300A-64A9-DD4A-B7F7-AC77F8EFE5EC}"/>
    <dgm:cxn modelId="{95E00DCA-EED0-2244-8401-A4B65E21AC2E}" type="presOf" srcId="{0E98183E-BB69-C545-B138-7787638F4E3C}" destId="{971A5AFD-F840-FE47-8DB5-8172E0A37E3C}" srcOrd="0" destOrd="0" presId="urn:microsoft.com/office/officeart/2005/8/layout/list1"/>
    <dgm:cxn modelId="{F5AC2F26-A183-4C42-9C21-AC819015565E}" type="presOf" srcId="{449B932E-2416-C643-BCDA-F4C0FF8E2787}" destId="{F058DE4D-F037-1141-AC12-07C778863619}" srcOrd="0" destOrd="0" presId="urn:microsoft.com/office/officeart/2005/8/layout/list1"/>
    <dgm:cxn modelId="{6DFF3E78-C59A-BB42-B8ED-8C9B911E46FA}" type="presOf" srcId="{EE6B8FF2-0515-5248-AE01-CBECC472704B}" destId="{2BC52F4B-55E2-7948-AB77-F7B53C9A2B67}" srcOrd="0" destOrd="0" presId="urn:microsoft.com/office/officeart/2005/8/layout/list1"/>
    <dgm:cxn modelId="{6EF94778-4191-A04A-A3EA-82BFBE89FF15}" type="presOf" srcId="{449B932E-2416-C643-BCDA-F4C0FF8E2787}" destId="{370B8775-0980-5147-A16C-5E2376474C33}" srcOrd="1" destOrd="0" presId="urn:microsoft.com/office/officeart/2005/8/layout/list1"/>
    <dgm:cxn modelId="{DBF884C5-D8D4-A240-BDA4-05CF69A93F0E}" srcId="{4024DF92-4C1F-A141-8A9B-BB9026C73268}" destId="{0E98183E-BB69-C545-B138-7787638F4E3C}" srcOrd="2" destOrd="0" parTransId="{74B1F8F1-932E-7444-904E-9F72E805EABD}" sibTransId="{95FA07C6-FBB0-0E41-88D2-1ADC65CB809B}"/>
    <dgm:cxn modelId="{03823140-672B-904B-8499-F62C1EAA394C}" srcId="{4024DF92-4C1F-A141-8A9B-BB9026C73268}" destId="{85A7DB9D-28F1-1340-9156-BBA33E6037EF}" srcOrd="3" destOrd="0" parTransId="{A58DD3E0-4D2E-334A-969A-0B3CF0A39BFB}" sibTransId="{90138BDC-1212-4548-B767-0744B783C849}"/>
    <dgm:cxn modelId="{EF652814-D6C0-2B45-BA58-4A4A23BFA6D0}" type="presOf" srcId="{DFA53F26-CB30-E74D-BB9D-4BD3EAE1EE28}" destId="{65198F17-AF77-5449-B647-318E3FD57073}" srcOrd="1" destOrd="0" presId="urn:microsoft.com/office/officeart/2005/8/layout/list1"/>
    <dgm:cxn modelId="{E4C8E0A1-916B-3D4A-B50F-BB5B56D90B84}" srcId="{4024DF92-4C1F-A141-8A9B-BB9026C73268}" destId="{1F60905F-E64D-4344-98EE-EB2DEDDA1865}" srcOrd="4" destOrd="0" parTransId="{52987169-6281-554F-9B80-D4A8987BE47F}" sibTransId="{2B8C5E5A-FD1A-2A49-ADA0-DBDB8ED6BD49}"/>
    <dgm:cxn modelId="{226E4E24-C1A4-0949-A26C-417649118E9C}" srcId="{4024DF92-4C1F-A141-8A9B-BB9026C73268}" destId="{35A4F843-7D5F-5140-88BA-0EF38327097D}" srcOrd="7" destOrd="0" parTransId="{D0C24909-4BA2-964B-9A48-7654313D50A8}" sibTransId="{1D6F300E-640B-824A-AD8D-CB247806F46A}"/>
    <dgm:cxn modelId="{28DF7E0D-E576-F04F-9CAD-78C3A6A55C57}" type="presOf" srcId="{85A7DB9D-28F1-1340-9156-BBA33E6037EF}" destId="{97AACD86-BDA3-4C49-ABC9-5294FAA9E83A}" srcOrd="1" destOrd="0" presId="urn:microsoft.com/office/officeart/2005/8/layout/list1"/>
    <dgm:cxn modelId="{6289B465-5574-1E4B-9D82-7B4455A81746}" type="presOf" srcId="{4024DF92-4C1F-A141-8A9B-BB9026C73268}" destId="{76A2EA92-4F2D-4541-AEFA-CB91192A6D64}" srcOrd="0" destOrd="0" presId="urn:microsoft.com/office/officeart/2005/8/layout/list1"/>
    <dgm:cxn modelId="{86BDD70E-A29A-2649-8762-80BE8AF282B6}" srcId="{4024DF92-4C1F-A141-8A9B-BB9026C73268}" destId="{DFA53F26-CB30-E74D-BB9D-4BD3EAE1EE28}" srcOrd="5" destOrd="0" parTransId="{5E6A6988-6B6D-E94C-A68D-D75B4A72F8D9}" sibTransId="{8A927F41-8D05-F446-B452-8834B19923CF}"/>
    <dgm:cxn modelId="{FE8A1F59-F882-2E4A-A379-8EAF0282A97C}" type="presOf" srcId="{1F60905F-E64D-4344-98EE-EB2DEDDA1865}" destId="{294E348B-2DFB-2A4A-82F2-6D4A8D86BE7D}" srcOrd="0" destOrd="0" presId="urn:microsoft.com/office/officeart/2005/8/layout/list1"/>
    <dgm:cxn modelId="{D781AC00-7FDD-A743-A897-31982E031C7A}" type="presOf" srcId="{EE6B8FF2-0515-5248-AE01-CBECC472704B}" destId="{286384FD-0415-7C4D-9CD2-F171E8419924}" srcOrd="1" destOrd="0" presId="urn:microsoft.com/office/officeart/2005/8/layout/list1"/>
    <dgm:cxn modelId="{31EE3355-2DF3-634C-AD5C-B7F5487E71EB}" type="presOf" srcId="{DFA53F26-CB30-E74D-BB9D-4BD3EAE1EE28}" destId="{3DCC6CBC-2371-1943-B88F-7B39A4E440CD}" srcOrd="0" destOrd="0" presId="urn:microsoft.com/office/officeart/2005/8/layout/list1"/>
    <dgm:cxn modelId="{127A7BB2-F7C9-AD46-928A-8934DA4077A3}" type="presOf" srcId="{0E98183E-BB69-C545-B138-7787638F4E3C}" destId="{64E59230-B263-E944-AC11-70527C9819B4}" srcOrd="1" destOrd="0" presId="urn:microsoft.com/office/officeart/2005/8/layout/list1"/>
    <dgm:cxn modelId="{6CF802DA-5512-C244-95F3-0E7DC282A60D}" srcId="{4024DF92-4C1F-A141-8A9B-BB9026C73268}" destId="{449B932E-2416-C643-BCDA-F4C0FF8E2787}" srcOrd="6" destOrd="0" parTransId="{6C8C83AC-5568-CD4F-8125-4968BA7CA95F}" sibTransId="{71124A8B-A7BF-FA4A-A142-8E5DEF7CD413}"/>
    <dgm:cxn modelId="{DABA4B8A-8C48-5941-9BA7-3CDCD3FE95E4}" type="presOf" srcId="{35A4F843-7D5F-5140-88BA-0EF38327097D}" destId="{7A7DEB5E-9258-904B-BFA6-03FC7292A708}" srcOrd="1" destOrd="0" presId="urn:microsoft.com/office/officeart/2005/8/layout/list1"/>
    <dgm:cxn modelId="{1EFB4965-E95C-BA4F-BFD6-79306D4CEF53}" type="presOf" srcId="{1F60905F-E64D-4344-98EE-EB2DEDDA1865}" destId="{BC0C768D-F339-AA4E-8CF5-8BCBBBAA3B8C}" srcOrd="1" destOrd="0" presId="urn:microsoft.com/office/officeart/2005/8/layout/list1"/>
    <dgm:cxn modelId="{4E344962-32E7-264E-BE03-909889AAEFEC}" type="presOf" srcId="{C859A3A2-9311-8B44-BFF0-2F608D35E888}" destId="{F46A055D-718D-F743-9A20-BB20F663FB12}" srcOrd="1" destOrd="0" presId="urn:microsoft.com/office/officeart/2005/8/layout/list1"/>
    <dgm:cxn modelId="{21752067-3700-0B48-818A-18A81A2C275C}" srcId="{4024DF92-4C1F-A141-8A9B-BB9026C73268}" destId="{EE6B8FF2-0515-5248-AE01-CBECC472704B}" srcOrd="0" destOrd="0" parTransId="{2C54923C-C9DE-A647-AAD7-47261DC27375}" sibTransId="{DD405124-3EBE-ED40-B598-09ED85C3E92D}"/>
    <dgm:cxn modelId="{92A91E4A-3A81-974D-9A02-9C6B6798476C}" type="presParOf" srcId="{76A2EA92-4F2D-4541-AEFA-CB91192A6D64}" destId="{1655E229-69A3-C241-9789-EBE5A7A647A4}" srcOrd="0" destOrd="0" presId="urn:microsoft.com/office/officeart/2005/8/layout/list1"/>
    <dgm:cxn modelId="{6E4BF589-A226-8545-809F-8583B06610BF}" type="presParOf" srcId="{1655E229-69A3-C241-9789-EBE5A7A647A4}" destId="{2BC52F4B-55E2-7948-AB77-F7B53C9A2B67}" srcOrd="0" destOrd="0" presId="urn:microsoft.com/office/officeart/2005/8/layout/list1"/>
    <dgm:cxn modelId="{E377529E-F5B7-514C-A7B3-A3FD608FEBC7}" type="presParOf" srcId="{1655E229-69A3-C241-9789-EBE5A7A647A4}" destId="{286384FD-0415-7C4D-9CD2-F171E8419924}" srcOrd="1" destOrd="0" presId="urn:microsoft.com/office/officeart/2005/8/layout/list1"/>
    <dgm:cxn modelId="{E1E7330C-36E0-1143-AD67-F5E114B9B841}" type="presParOf" srcId="{76A2EA92-4F2D-4541-AEFA-CB91192A6D64}" destId="{D49D3A43-249B-B646-9A31-268DABC4545C}" srcOrd="1" destOrd="0" presId="urn:microsoft.com/office/officeart/2005/8/layout/list1"/>
    <dgm:cxn modelId="{B2C81C3E-6A51-2D47-B0CE-4A1F3DF71EF3}" type="presParOf" srcId="{76A2EA92-4F2D-4541-AEFA-CB91192A6D64}" destId="{7D5C1554-0325-EA4E-AE56-B86303AF3753}" srcOrd="2" destOrd="0" presId="urn:microsoft.com/office/officeart/2005/8/layout/list1"/>
    <dgm:cxn modelId="{B9FA8630-39D4-0C47-8CD9-3E446F02A6F2}" type="presParOf" srcId="{76A2EA92-4F2D-4541-AEFA-CB91192A6D64}" destId="{361B6A3D-568B-D74C-A9CF-65310097B8AC}" srcOrd="3" destOrd="0" presId="urn:microsoft.com/office/officeart/2005/8/layout/list1"/>
    <dgm:cxn modelId="{0B747B35-D597-F049-A2C4-7202243E6792}" type="presParOf" srcId="{76A2EA92-4F2D-4541-AEFA-CB91192A6D64}" destId="{73C8D6E5-C3FF-C640-A591-8B458B48A74F}" srcOrd="4" destOrd="0" presId="urn:microsoft.com/office/officeart/2005/8/layout/list1"/>
    <dgm:cxn modelId="{D62F4370-8239-6B4F-B59E-5BE7872FD7CE}" type="presParOf" srcId="{73C8D6E5-C3FF-C640-A591-8B458B48A74F}" destId="{8F3613FB-5D95-0443-9C28-34F83F1858EF}" srcOrd="0" destOrd="0" presId="urn:microsoft.com/office/officeart/2005/8/layout/list1"/>
    <dgm:cxn modelId="{93301F8F-7E2C-5E4E-8BC6-FD929A1FB13F}" type="presParOf" srcId="{73C8D6E5-C3FF-C640-A591-8B458B48A74F}" destId="{F46A055D-718D-F743-9A20-BB20F663FB12}" srcOrd="1" destOrd="0" presId="urn:microsoft.com/office/officeart/2005/8/layout/list1"/>
    <dgm:cxn modelId="{1E612562-427F-6240-99B0-B45BFF60BD38}" type="presParOf" srcId="{76A2EA92-4F2D-4541-AEFA-CB91192A6D64}" destId="{DA689574-8A27-7244-A8BA-408A73C1B730}" srcOrd="5" destOrd="0" presId="urn:microsoft.com/office/officeart/2005/8/layout/list1"/>
    <dgm:cxn modelId="{F762745A-0988-A548-9B13-B4543906F99B}" type="presParOf" srcId="{76A2EA92-4F2D-4541-AEFA-CB91192A6D64}" destId="{1BBB46DA-3FA9-2345-8B24-268AF7DD461B}" srcOrd="6" destOrd="0" presId="urn:microsoft.com/office/officeart/2005/8/layout/list1"/>
    <dgm:cxn modelId="{81A2AAFE-9765-C447-B73A-55B11002254A}" type="presParOf" srcId="{76A2EA92-4F2D-4541-AEFA-CB91192A6D64}" destId="{96B14247-5BA8-7B47-89E9-F33502D0526C}" srcOrd="7" destOrd="0" presId="urn:microsoft.com/office/officeart/2005/8/layout/list1"/>
    <dgm:cxn modelId="{C1C07DF3-DA42-9344-9057-6BB0DA0803DE}" type="presParOf" srcId="{76A2EA92-4F2D-4541-AEFA-CB91192A6D64}" destId="{EF60EBBC-8FDB-B840-B76A-293DAD170530}" srcOrd="8" destOrd="0" presId="urn:microsoft.com/office/officeart/2005/8/layout/list1"/>
    <dgm:cxn modelId="{A8D3FC95-212F-1A49-AEA5-8EE89BDA14CD}" type="presParOf" srcId="{EF60EBBC-8FDB-B840-B76A-293DAD170530}" destId="{971A5AFD-F840-FE47-8DB5-8172E0A37E3C}" srcOrd="0" destOrd="0" presId="urn:microsoft.com/office/officeart/2005/8/layout/list1"/>
    <dgm:cxn modelId="{745CD601-B731-C74E-A312-B44B6FCEF2A4}" type="presParOf" srcId="{EF60EBBC-8FDB-B840-B76A-293DAD170530}" destId="{64E59230-B263-E944-AC11-70527C9819B4}" srcOrd="1" destOrd="0" presId="urn:microsoft.com/office/officeart/2005/8/layout/list1"/>
    <dgm:cxn modelId="{40D22640-9CC7-074D-9EE7-0680571A7A99}" type="presParOf" srcId="{76A2EA92-4F2D-4541-AEFA-CB91192A6D64}" destId="{C386AB1C-7DA6-004D-B4FF-7E93842B336D}" srcOrd="9" destOrd="0" presId="urn:microsoft.com/office/officeart/2005/8/layout/list1"/>
    <dgm:cxn modelId="{02A76A7A-D31C-5943-9A1E-3853CDDDEAB0}" type="presParOf" srcId="{76A2EA92-4F2D-4541-AEFA-CB91192A6D64}" destId="{A206F335-7124-1441-BC16-AC0275596817}" srcOrd="10" destOrd="0" presId="urn:microsoft.com/office/officeart/2005/8/layout/list1"/>
    <dgm:cxn modelId="{1C4E7B4D-4469-DE44-8A09-2AFC1F15B6D7}" type="presParOf" srcId="{76A2EA92-4F2D-4541-AEFA-CB91192A6D64}" destId="{B3EBE9BC-A7B1-EA43-86E6-91B58B57B9CC}" srcOrd="11" destOrd="0" presId="urn:microsoft.com/office/officeart/2005/8/layout/list1"/>
    <dgm:cxn modelId="{C8243C1E-1BDB-FE4E-A036-9F905FEBC232}" type="presParOf" srcId="{76A2EA92-4F2D-4541-AEFA-CB91192A6D64}" destId="{C0B09A1A-BAD0-F742-8718-E8DD36D31F45}" srcOrd="12" destOrd="0" presId="urn:microsoft.com/office/officeart/2005/8/layout/list1"/>
    <dgm:cxn modelId="{0EE7A298-CE53-CD46-8598-E1F130975EC7}" type="presParOf" srcId="{C0B09A1A-BAD0-F742-8718-E8DD36D31F45}" destId="{36B32025-72FD-A848-A877-2A33AFEB8A12}" srcOrd="0" destOrd="0" presId="urn:microsoft.com/office/officeart/2005/8/layout/list1"/>
    <dgm:cxn modelId="{DA33B6D9-E675-024A-A6B1-FF6B31AFD536}" type="presParOf" srcId="{C0B09A1A-BAD0-F742-8718-E8DD36D31F45}" destId="{97AACD86-BDA3-4C49-ABC9-5294FAA9E83A}" srcOrd="1" destOrd="0" presId="urn:microsoft.com/office/officeart/2005/8/layout/list1"/>
    <dgm:cxn modelId="{A1F2263B-339A-FF42-8DB3-6C6986032972}" type="presParOf" srcId="{76A2EA92-4F2D-4541-AEFA-CB91192A6D64}" destId="{C20DB28C-8CF2-624A-BDC8-63B1EC53874A}" srcOrd="13" destOrd="0" presId="urn:microsoft.com/office/officeart/2005/8/layout/list1"/>
    <dgm:cxn modelId="{D5D7AFA3-065E-4543-B615-0FBD720F50C9}" type="presParOf" srcId="{76A2EA92-4F2D-4541-AEFA-CB91192A6D64}" destId="{D526A15F-2AEF-5F45-BE06-B8CBA62EC5E6}" srcOrd="14" destOrd="0" presId="urn:microsoft.com/office/officeart/2005/8/layout/list1"/>
    <dgm:cxn modelId="{CB98D64A-3AF3-1E44-961D-9772F2031304}" type="presParOf" srcId="{76A2EA92-4F2D-4541-AEFA-CB91192A6D64}" destId="{1C26BF86-7CC2-944A-B008-3DE1A21026EB}" srcOrd="15" destOrd="0" presId="urn:microsoft.com/office/officeart/2005/8/layout/list1"/>
    <dgm:cxn modelId="{2AF9FCD6-561D-1248-9A98-3A4CC5717AD7}" type="presParOf" srcId="{76A2EA92-4F2D-4541-AEFA-CB91192A6D64}" destId="{5E18E454-DFC9-9043-B221-A1E2875102E7}" srcOrd="16" destOrd="0" presId="urn:microsoft.com/office/officeart/2005/8/layout/list1"/>
    <dgm:cxn modelId="{F0457B59-14AA-EB47-8182-7F9318918965}" type="presParOf" srcId="{5E18E454-DFC9-9043-B221-A1E2875102E7}" destId="{294E348B-2DFB-2A4A-82F2-6D4A8D86BE7D}" srcOrd="0" destOrd="0" presId="urn:microsoft.com/office/officeart/2005/8/layout/list1"/>
    <dgm:cxn modelId="{7BDF520F-1953-CF48-B4C9-0A49F133E200}" type="presParOf" srcId="{5E18E454-DFC9-9043-B221-A1E2875102E7}" destId="{BC0C768D-F339-AA4E-8CF5-8BCBBBAA3B8C}" srcOrd="1" destOrd="0" presId="urn:microsoft.com/office/officeart/2005/8/layout/list1"/>
    <dgm:cxn modelId="{E7C47A6A-5BC6-3345-A243-DA79A1C5DB47}" type="presParOf" srcId="{76A2EA92-4F2D-4541-AEFA-CB91192A6D64}" destId="{222B1BAF-1715-EC43-89B4-E947F962DE91}" srcOrd="17" destOrd="0" presId="urn:microsoft.com/office/officeart/2005/8/layout/list1"/>
    <dgm:cxn modelId="{DE1BC0D2-DF89-4C4D-9075-778969C08692}" type="presParOf" srcId="{76A2EA92-4F2D-4541-AEFA-CB91192A6D64}" destId="{029D09EC-1B05-3B49-81AB-4DAB3042DCF6}" srcOrd="18" destOrd="0" presId="urn:microsoft.com/office/officeart/2005/8/layout/list1"/>
    <dgm:cxn modelId="{1C4F26D6-8846-F648-81FB-3CFA60C2DB65}" type="presParOf" srcId="{76A2EA92-4F2D-4541-AEFA-CB91192A6D64}" destId="{3B483BEB-B6AA-9D40-996E-91E92E799847}" srcOrd="19" destOrd="0" presId="urn:microsoft.com/office/officeart/2005/8/layout/list1"/>
    <dgm:cxn modelId="{BF0586BB-80D3-AB43-9254-D9D2DDDDD810}" type="presParOf" srcId="{76A2EA92-4F2D-4541-AEFA-CB91192A6D64}" destId="{005DD20D-D9A0-3245-B1A1-FF98FA1473CF}" srcOrd="20" destOrd="0" presId="urn:microsoft.com/office/officeart/2005/8/layout/list1"/>
    <dgm:cxn modelId="{4FED79BE-61BD-C04F-9110-65C39B13EA85}" type="presParOf" srcId="{005DD20D-D9A0-3245-B1A1-FF98FA1473CF}" destId="{3DCC6CBC-2371-1943-B88F-7B39A4E440CD}" srcOrd="0" destOrd="0" presId="urn:microsoft.com/office/officeart/2005/8/layout/list1"/>
    <dgm:cxn modelId="{454098EF-4A5D-1042-85EA-B2ECDF730883}" type="presParOf" srcId="{005DD20D-D9A0-3245-B1A1-FF98FA1473CF}" destId="{65198F17-AF77-5449-B647-318E3FD57073}" srcOrd="1" destOrd="0" presId="urn:microsoft.com/office/officeart/2005/8/layout/list1"/>
    <dgm:cxn modelId="{BF3DD6C8-81A9-C143-B010-3C568E6CAE8A}" type="presParOf" srcId="{76A2EA92-4F2D-4541-AEFA-CB91192A6D64}" destId="{77AF434D-CA9B-374C-8547-3220FC80C81F}" srcOrd="21" destOrd="0" presId="urn:microsoft.com/office/officeart/2005/8/layout/list1"/>
    <dgm:cxn modelId="{3C904D55-BB13-874A-8B18-19083A8B7962}" type="presParOf" srcId="{76A2EA92-4F2D-4541-AEFA-CB91192A6D64}" destId="{4F8CBE21-1580-6D4C-9FA5-70B1985DE830}" srcOrd="22" destOrd="0" presId="urn:microsoft.com/office/officeart/2005/8/layout/list1"/>
    <dgm:cxn modelId="{79B4766D-2BF7-7E46-AF92-07AE969E2719}" type="presParOf" srcId="{76A2EA92-4F2D-4541-AEFA-CB91192A6D64}" destId="{C0D96989-FF98-1E4B-A7A2-B10E41F98D4A}" srcOrd="23" destOrd="0" presId="urn:microsoft.com/office/officeart/2005/8/layout/list1"/>
    <dgm:cxn modelId="{1F95561B-0D03-4D4A-A860-2CE25080F503}" type="presParOf" srcId="{76A2EA92-4F2D-4541-AEFA-CB91192A6D64}" destId="{B7F5A11E-81D9-2444-96B7-8C47CD0A9C0C}" srcOrd="24" destOrd="0" presId="urn:microsoft.com/office/officeart/2005/8/layout/list1"/>
    <dgm:cxn modelId="{EBBE7AF6-AC60-3244-9A54-80FDC7200B6E}" type="presParOf" srcId="{B7F5A11E-81D9-2444-96B7-8C47CD0A9C0C}" destId="{F058DE4D-F037-1141-AC12-07C778863619}" srcOrd="0" destOrd="0" presId="urn:microsoft.com/office/officeart/2005/8/layout/list1"/>
    <dgm:cxn modelId="{69B1A116-B9D8-DC44-AEB1-92F7360A5511}" type="presParOf" srcId="{B7F5A11E-81D9-2444-96B7-8C47CD0A9C0C}" destId="{370B8775-0980-5147-A16C-5E2376474C33}" srcOrd="1" destOrd="0" presId="urn:microsoft.com/office/officeart/2005/8/layout/list1"/>
    <dgm:cxn modelId="{B7677779-FF68-E74D-AE19-2CD8CF720D43}" type="presParOf" srcId="{76A2EA92-4F2D-4541-AEFA-CB91192A6D64}" destId="{D7E6463D-C3E4-4440-AA60-741E8D5B11B6}" srcOrd="25" destOrd="0" presId="urn:microsoft.com/office/officeart/2005/8/layout/list1"/>
    <dgm:cxn modelId="{3128C55E-2602-6046-820D-AEADF0C6B926}" type="presParOf" srcId="{76A2EA92-4F2D-4541-AEFA-CB91192A6D64}" destId="{81E055A2-D9AB-DC4A-8C63-D793FDEB93FD}" srcOrd="26" destOrd="0" presId="urn:microsoft.com/office/officeart/2005/8/layout/list1"/>
    <dgm:cxn modelId="{AA394625-B7F7-6B46-B714-0101E2BC675F}" type="presParOf" srcId="{76A2EA92-4F2D-4541-AEFA-CB91192A6D64}" destId="{8B333998-CEED-394A-95D0-B2C12E9A6041}" srcOrd="27" destOrd="0" presId="urn:microsoft.com/office/officeart/2005/8/layout/list1"/>
    <dgm:cxn modelId="{45207515-29C2-E044-9A77-981E33AB057C}" type="presParOf" srcId="{76A2EA92-4F2D-4541-AEFA-CB91192A6D64}" destId="{DA3BAB68-AFF5-B34B-9CFC-C1C0E5A01C2D}" srcOrd="28" destOrd="0" presId="urn:microsoft.com/office/officeart/2005/8/layout/list1"/>
    <dgm:cxn modelId="{719B8EC9-0C24-AD43-AD2A-2FC05BFDBD98}" type="presParOf" srcId="{DA3BAB68-AFF5-B34B-9CFC-C1C0E5A01C2D}" destId="{D160FD37-6C36-9B4A-BA98-3D7190C712DC}" srcOrd="0" destOrd="0" presId="urn:microsoft.com/office/officeart/2005/8/layout/list1"/>
    <dgm:cxn modelId="{AEAF2335-C50C-CE4D-BFFB-447B0E4E76BB}" type="presParOf" srcId="{DA3BAB68-AFF5-B34B-9CFC-C1C0E5A01C2D}" destId="{7A7DEB5E-9258-904B-BFA6-03FC7292A708}" srcOrd="1" destOrd="0" presId="urn:microsoft.com/office/officeart/2005/8/layout/list1"/>
    <dgm:cxn modelId="{C13BA952-7C51-B44A-9599-F1BD027B20EE}" type="presParOf" srcId="{76A2EA92-4F2D-4541-AEFA-CB91192A6D64}" destId="{D1D82675-C1B2-1248-9B96-01EAF9F18A08}" srcOrd="29" destOrd="0" presId="urn:microsoft.com/office/officeart/2005/8/layout/list1"/>
    <dgm:cxn modelId="{0604C9CA-4CD6-D94C-AFDF-FCAFC86C0545}" type="presParOf" srcId="{76A2EA92-4F2D-4541-AEFA-CB91192A6D64}" destId="{C3913291-19E1-8D47-B2BD-184CA23F605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8192-5DF0-4F49-84F8-3CF761370A2A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75047-1970-3A4A-BDA9-772F05F5C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387EB-27C1-674E-B776-867ACCB44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1360F1-DB30-4245-A925-1B75DC03C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645D41-B600-4D46-890C-BB007D1D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0A4-8554-1347-9A2B-AB7E69A63C6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E2B90A-2FEB-7241-BB5A-17C2C5C1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65BAD-D8EE-C043-AE8E-DC00198B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12AEC1-AC53-AD4A-BB3E-FADF9236B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8FEAEF-123D-5046-B9DF-4AB0F7356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51A537-8984-BF46-8C95-172284E35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522EFA-F9C5-A246-9C52-DE866A182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73226A-09C3-954D-BBF9-E6BC96702C4D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A99F94-ACBA-0F48-A2AF-FA5B394DC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2045C-9160-954D-9246-4CA69106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CDC98-EA45-B040-96FE-4D945F23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BC16A-C1F4-2746-80DA-6CCACA29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10A4-8554-1347-9A2B-AB7E69A63C6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307E83-C7DF-6945-9D66-4FCB5037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18ADAF-CEA8-494C-9855-46A2BB2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796182-D7D2-8147-9E54-67328F3F8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1397AC-9E1C-5241-9FBB-DC7CD5BC6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9075D-4059-3848-972B-B7355EC7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C3B50-97D5-CD40-894A-B5CC4C44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BD64D-BA37-504C-90D3-C5C68D0A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098CCC-B27E-8448-BE4C-992C554EF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97541-E7A8-E841-84B6-0F7840F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8335F-3DFE-0649-9226-C610E427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51C42-8299-CA4A-B9D3-5F82AC1F6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844114-0D2C-224E-B1AD-31F21B37C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F3D6E9-8E6B-7A4E-A7D3-256159511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099439-1B6E-5E47-8F10-79931BB9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5772A5-27D4-3D4D-8D3E-E496B5E9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A9E2A-04CC-A04C-B132-ECACDED6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3760D0-1645-FB42-89A0-AD1D4CF72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8CE7B7-32EF-0740-8AEF-2F87607EB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8AA78E-9093-0B4E-A620-2A4662761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D580AB-ACFA-C246-89B3-D901EC7EB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5938ED-58AC-A649-9FB1-BB96227C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E19725-0634-304D-992D-27EC1DCB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3871DF-F70D-9F48-9BC4-94A8B3FB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DB40F-B8B1-DF4C-BB36-12238AA7E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24339B-AEC0-8A49-8295-771D8B34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7053DB-F584-4944-AB7E-8CF4D5A6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4FBE51-B699-974A-A0B6-F9813A3B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6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B186DD-065B-9240-ACFB-8CE49B0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639D0F-16CC-2C4D-83BB-C98E26D3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78A8AB-7D2C-7249-844B-8F110836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6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73B3-88F1-B44B-A110-01207655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C24BB-664B-C244-9BC9-A5234ABA5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6CB05-8FA0-7344-A8BB-F0E1B9A30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488FF5-AB2D-A440-918F-6FAC1A45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7BE102-0341-FE48-AF9D-9091F7D0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AB03BB-FB11-0243-B9E9-BC844890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7495D-2EB1-FD4B-9855-446F0F75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B76803-E9F6-9649-9DD6-865E2161A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2E0632-07F2-224D-BCF6-6292D21E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CE23CB-A221-884C-8DC1-8348397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C15239-8017-4147-91B5-F5600AD4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173DA0-6414-A343-B90D-E63A111E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BDA26-A41E-1340-A5AB-EEE53180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10965F-3C7A-484B-960D-7917A9F5D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8EBBEA-7F7C-C440-A1A4-D948C878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42E1A-B9ED-4042-8915-6D6CF2AF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9F3596-C969-7E40-8C9A-092DC23A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1B4E7A-8CC8-1948-BF8E-E8A45092F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C5291E-82D0-5D40-BCD1-46E30A497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009F3-32D7-4548-8B0E-ED155B39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EC572A-9D58-DB4B-B9AC-B88BFF84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71C25-7B8E-004A-BAA7-68F36C70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8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60862D-2A51-094A-A5A2-7020FFE5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6979E7-2B22-424B-805D-FF281972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B28FC6-A316-9B41-B1E8-8E79245AE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AACB14-2089-1A44-925C-C604F9536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54EBCC-1263-3D46-ABD6-C6BE8601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0838" y="325315"/>
            <a:ext cx="672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Applied Research Collaboration (</a:t>
            </a:r>
            <a:r>
              <a:rPr lang="en-GB">
                <a:solidFill>
                  <a:srgbClr val="FFFF00"/>
                </a:solidFill>
              </a:rPr>
              <a:t>ARC</a:t>
            </a:r>
            <a:r>
              <a:rPr lang="en-GB">
                <a:solidFill>
                  <a:schemeClr val="bg1"/>
                </a:solidFill>
              </a:rPr>
              <a:t>) North West Coast (</a:t>
            </a:r>
            <a:r>
              <a:rPr lang="en-GB">
                <a:solidFill>
                  <a:srgbClr val="FFFF00"/>
                </a:solidFill>
              </a:rPr>
              <a:t>NWC</a:t>
            </a:r>
            <a:r>
              <a:rPr lang="en-GB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8A783D-DEFA-0243-A632-465F8DE0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65" y="2132731"/>
            <a:ext cx="9234092" cy="25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C5ED15-CE50-5C49-9EFD-E5C7C5C4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3" y="7533"/>
            <a:ext cx="10576792" cy="16642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E2AD8-6717-264E-96FD-BD5A697B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052" y="1838357"/>
            <a:ext cx="88329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Aims: </a:t>
            </a:r>
          </a:p>
          <a:p>
            <a:r>
              <a:rPr lang="en-GB" sz="3600" dirty="0"/>
              <a:t>Expand effective local public health action on the determinants of health and health inequalities. </a:t>
            </a:r>
          </a:p>
          <a:p>
            <a:r>
              <a:rPr lang="en-GB" sz="3600" dirty="0"/>
              <a:t>Build capacity for rapid evaluation of public health action and translation of evidence into practice. </a:t>
            </a:r>
          </a:p>
          <a:p>
            <a:pPr marL="57148" indent="0">
              <a:buNone/>
            </a:pPr>
            <a:endParaRPr lang="en-GB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35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9DFC36-EEE3-4D41-848F-336D65913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13" y="7533"/>
            <a:ext cx="10576792" cy="1664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104D5-BDDF-E742-BEF4-E3322F96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02" y="1370949"/>
            <a:ext cx="3647739" cy="6017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/>
              <a:t>Data infrastructure </a:t>
            </a:r>
            <a:endParaRPr lang="en-GB" sz="3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F94F82B-370E-E64C-B9F4-6BD4C4C09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41" y="1262116"/>
            <a:ext cx="5205957" cy="342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F2346E-7082-FB47-B55B-A2D24243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8" y="2385553"/>
            <a:ext cx="4303178" cy="281793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7F85D21-478A-FB45-9362-A884C479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16" y="2375312"/>
            <a:ext cx="2249425" cy="601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05B3DF-3EFF-E646-8B4E-85A9E2984736}"/>
              </a:ext>
            </a:extLst>
          </p:cNvPr>
          <p:cNvSpPr txBox="1"/>
          <p:nvPr/>
        </p:nvSpPr>
        <p:spPr>
          <a:xfrm>
            <a:off x="455198" y="5203490"/>
            <a:ext cx="413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https://</a:t>
            </a:r>
            <a:r>
              <a:rPr lang="en-GB" b="1" dirty="0" err="1">
                <a:solidFill>
                  <a:srgbClr val="0070C0"/>
                </a:solidFill>
              </a:rPr>
              <a:t>pldr.org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liverpool civic data trust">
            <a:extLst>
              <a:ext uri="{FF2B5EF4-FFF2-40B4-BE49-F238E27FC236}">
                <a16:creationId xmlns:a16="http://schemas.microsoft.com/office/drawing/2014/main" xmlns="" id="{C0467818-6D06-F242-890A-319018A9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38" y="4564839"/>
            <a:ext cx="1609600" cy="9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B917A5B-AF0F-9849-9774-01C9F84BBEC3}"/>
              </a:ext>
            </a:extLst>
          </p:cNvPr>
          <p:cNvSpPr/>
          <p:nvPr/>
        </p:nvSpPr>
        <p:spPr>
          <a:xfrm>
            <a:off x="229413" y="5686034"/>
            <a:ext cx="11733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Portfolio of evaluation, modelling and implementation projects, supported through world class 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92096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55B10-1D3C-4443-849D-EE35E848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IPH - projects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9AB5235-4DB9-554D-A3A4-90C697CFA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30940"/>
              </p:ext>
            </p:extLst>
          </p:nvPr>
        </p:nvGraphicFramePr>
        <p:xfrm>
          <a:off x="838200" y="14623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32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42DCB-20C4-984E-9637-65BD515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ARCNWC IPH Research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C57F2-6946-9C4E-BAB6-BCC96B0C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Successful (£2.3 million) :</a:t>
            </a:r>
            <a:endParaRPr lang="en-US" dirty="0"/>
          </a:p>
          <a:p>
            <a:r>
              <a:rPr lang="en-US" dirty="0"/>
              <a:t>The health and health inequalities impact of a place-based community wealth initiative - £600,000</a:t>
            </a:r>
          </a:p>
          <a:p>
            <a:r>
              <a:rPr lang="en-US" dirty="0"/>
              <a:t>Accounting for Unmet Need in Equitable Healthcare Resource Allocation, NIHR HSDR, £897,000,</a:t>
            </a:r>
          </a:p>
          <a:p>
            <a:r>
              <a:rPr lang="en-US" dirty="0"/>
              <a:t>Together and Active Future. Evaluation of A sport England Local Delivery Pilot, NIHR SPHR, £154,000</a:t>
            </a:r>
          </a:p>
          <a:p>
            <a:r>
              <a:rPr lang="en-US" dirty="0"/>
              <a:t>Citizen Advice - Wellbeing for All. Scaling up a wider determinants of health offer across first level services, Health Foundation, £451,000</a:t>
            </a:r>
          </a:p>
          <a:p>
            <a:r>
              <a:rPr lang="en-US" dirty="0"/>
              <a:t>Analysis of the socioeconomic burden of digestive diseases and identification of relevant research gaps in the field of digestive health, UNITED EUROPEAN GASTROENTEROLOGY, £177,910</a:t>
            </a:r>
          </a:p>
          <a:p>
            <a:r>
              <a:rPr lang="en-GB" dirty="0"/>
              <a:t>From data to decisions: embedding a Real-world Intervention Causal Evaluation (RICE) tool in the decision-making process, Health Foundation, £74,000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Submitted (£1.25 million)</a:t>
            </a:r>
          </a:p>
          <a:p>
            <a:r>
              <a:rPr lang="en-US" dirty="0"/>
              <a:t>Evaluating the health impact and cost-effectiveness of Ways-to-Wellbeing, a whole system approach to mitigate poverty over the life course. – £750,000</a:t>
            </a:r>
          </a:p>
          <a:p>
            <a:r>
              <a:rPr lang="en-US" dirty="0"/>
              <a:t>RESTORE - Research for Equitable </a:t>
            </a:r>
            <a:r>
              <a:rPr lang="en-US" dirty="0" err="1"/>
              <a:t>SySTem</a:t>
            </a:r>
            <a:r>
              <a:rPr lang="en-US" dirty="0"/>
              <a:t> </a:t>
            </a:r>
            <a:r>
              <a:rPr lang="en-US" dirty="0" err="1"/>
              <a:t>RespOnse</a:t>
            </a:r>
            <a:r>
              <a:rPr lang="en-US" dirty="0"/>
              <a:t> and Recovery - £500,000 </a:t>
            </a:r>
          </a:p>
        </p:txBody>
      </p:sp>
    </p:spTree>
    <p:extLst>
      <p:ext uri="{BB962C8B-B14F-4D97-AF65-F5344CB8AC3E}">
        <p14:creationId xmlns:p14="http://schemas.microsoft.com/office/powerpoint/2010/main" val="27583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90E5E-6115-D548-AFA8-E332BAE6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agenda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1B9017-1043-4B42-B69B-A55C22DAB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Intro and outline – Ben Barr 10.30-10.35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2. Evaluating the impact of Air Quality Management Areas  – Tanith Rose 10.35-10.55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3. Small area COVID19 vulnerability – Kostas </a:t>
            </a:r>
            <a:r>
              <a:rPr lang="en-GB" dirty="0" err="1"/>
              <a:t>Daras</a:t>
            </a:r>
            <a:r>
              <a:rPr lang="en-GB" dirty="0"/>
              <a:t> and Rachel Anderson De Cuevas,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4. Rapid Intervention and Causal Evaluation (RICE) – Roberta </a:t>
            </a:r>
            <a:r>
              <a:rPr lang="en-GB" dirty="0" err="1"/>
              <a:t>Piroddi</a:t>
            </a:r>
            <a:r>
              <a:rPr lang="en-GB" dirty="0"/>
              <a:t>  and Helen Duckworth -11.15-11.45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3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077A2-BE28-CA4F-903B-599ED13A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86974-C7B4-B743-B36F-C71998CC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0735"/>
          </a:xfrm>
        </p:spPr>
        <p:txBody>
          <a:bodyPr>
            <a:normAutofit/>
          </a:bodyPr>
          <a:lstStyle/>
          <a:p>
            <a:r>
              <a:rPr lang="en-GB" dirty="0"/>
              <a:t>Opportunities to share learning across the NWC from these projects.</a:t>
            </a:r>
          </a:p>
          <a:p>
            <a:r>
              <a:rPr lang="en-GB" dirty="0"/>
              <a:t>Expanding member and public engagement in projects. </a:t>
            </a:r>
          </a:p>
          <a:p>
            <a:r>
              <a:rPr lang="en-GB" dirty="0"/>
              <a:t>Developing capacity within members for evaluation and implementation. </a:t>
            </a:r>
          </a:p>
        </p:txBody>
      </p:sp>
    </p:spTree>
    <p:extLst>
      <p:ext uri="{BB962C8B-B14F-4D97-AF65-F5344CB8AC3E}">
        <p14:creationId xmlns:p14="http://schemas.microsoft.com/office/powerpoint/2010/main" val="22696141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RC NWC IPH theme" id="{EDFB6B97-7F5B-E244-8CEB-26304E2415F3}" vid="{8D40C953-5611-7B48-A127-5EB7F6E23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E32A1A8E47E499BCA5F03B71B1934" ma:contentTypeVersion="11" ma:contentTypeDescription="Create a new document." ma:contentTypeScope="" ma:versionID="90a12c386105b940b1a0c2c506c7b551">
  <xsd:schema xmlns:xsd="http://www.w3.org/2001/XMLSchema" xmlns:xs="http://www.w3.org/2001/XMLSchema" xmlns:p="http://schemas.microsoft.com/office/2006/metadata/properties" xmlns:ns2="135e7da5-2dd5-4114-9779-6aa2adbbebf7" xmlns:ns3="ca582538-0917-4e6c-bfa3-1e1aa226138f" targetNamespace="http://schemas.microsoft.com/office/2006/metadata/properties" ma:root="true" ma:fieldsID="d7852826b2f82aa0a698ee98f4070895" ns2:_="" ns3:_="">
    <xsd:import namespace="135e7da5-2dd5-4114-9779-6aa2adbbebf7"/>
    <xsd:import namespace="ca582538-0917-4e6c-bfa3-1e1aa22613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e7da5-2dd5-4114-9779-6aa2adbbe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82538-0917-4e6c-bfa3-1e1aa22613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8F66A-29D2-4140-94A6-F17151F3616E}">
  <ds:schemaRefs>
    <ds:schemaRef ds:uri="http://purl.org/dc/terms/"/>
    <ds:schemaRef ds:uri="http://schemas.microsoft.com/office/2006/documentManagement/types"/>
    <ds:schemaRef ds:uri="http://purl.org/dc/elements/1.1/"/>
    <ds:schemaRef ds:uri="135e7da5-2dd5-4114-9779-6aa2adbbebf7"/>
    <ds:schemaRef ds:uri="http://schemas.microsoft.com/office/infopath/2007/PartnerControls"/>
    <ds:schemaRef ds:uri="http://purl.org/dc/dcmitype/"/>
    <ds:schemaRef ds:uri="ca582538-0917-4e6c-bfa3-1e1aa226138f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27D9C4-F58F-4D63-AD82-0140AA2C0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e7da5-2dd5-4114-9779-6aa2adbbebf7"/>
    <ds:schemaRef ds:uri="ca582538-0917-4e6c-bfa3-1e1aa22613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EC36C3-4C21-4706-8340-E2868140E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Data infrastructure </vt:lpstr>
      <vt:lpstr>IPH - projects</vt:lpstr>
      <vt:lpstr>ARCNWC IPH Research grants</vt:lpstr>
      <vt:lpstr>The agenda </vt:lpstr>
      <vt:lpstr>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Barr, Benjamin</dc:creator>
  <cp:lastModifiedBy>Darren Charles</cp:lastModifiedBy>
  <cp:revision>2</cp:revision>
  <dcterms:created xsi:type="dcterms:W3CDTF">2020-07-13T09:02:34Z</dcterms:created>
  <dcterms:modified xsi:type="dcterms:W3CDTF">2020-09-14T12:04:28Z</dcterms:modified>
</cp:coreProperties>
</file>